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1" r:id="rId2"/>
  </p:sldMasterIdLst>
  <p:notesMasterIdLst>
    <p:notesMasterId r:id="rId21"/>
  </p:notesMasterIdLst>
  <p:sldIdLst>
    <p:sldId id="286" r:id="rId3"/>
    <p:sldId id="256" r:id="rId4"/>
    <p:sldId id="296" r:id="rId5"/>
    <p:sldId id="258" r:id="rId6"/>
    <p:sldId id="259" r:id="rId7"/>
    <p:sldId id="297" r:id="rId8"/>
    <p:sldId id="298" r:id="rId9"/>
    <p:sldId id="300" r:id="rId10"/>
    <p:sldId id="299" r:id="rId11"/>
    <p:sldId id="304" r:id="rId12"/>
    <p:sldId id="308" r:id="rId13"/>
    <p:sldId id="312" r:id="rId14"/>
    <p:sldId id="313" r:id="rId15"/>
    <p:sldId id="314" r:id="rId16"/>
    <p:sldId id="269" r:id="rId17"/>
    <p:sldId id="270" r:id="rId18"/>
    <p:sldId id="275" r:id="rId19"/>
    <p:sldId id="293" r:id="rId20"/>
  </p:sldIdLst>
  <p:sldSz cx="10080625" cy="5670550"/>
  <p:notesSz cx="7559675" cy="10691813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EE7E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4281488" y="0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407F58B-F652-4BE9-9C1D-4446C347DFC0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573088" y="1336675"/>
            <a:ext cx="6413500" cy="36083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755650" y="5145088"/>
            <a:ext cx="6048375" cy="42100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4281488" y="10155238"/>
            <a:ext cx="3276600" cy="5365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7B7E755-ECDE-4101-A42D-58CB81A0B9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370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1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42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2543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BF57EA8D-9D3E-40EE-9735-0295BE3864FD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10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4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45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2546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D0162261-3E9F-4710-A0A4-59A175E7DD87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11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0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51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2552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45EF1D30-CDF4-4D1F-BA71-18C052029569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12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3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2537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521721A2-7377-46CF-B6AE-2EC8654BBA37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13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8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2539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6040" cy="3600000"/>
          </a:xfrm>
          <a:prstGeom prst="rect">
            <a:avLst/>
          </a:prstGeom>
        </p:spPr>
        <p:txBody>
          <a:bodyPr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2540" name="TextShape 3"/>
          <p:cNvSpPr txBox="1"/>
          <p:nvPr/>
        </p:nvSpPr>
        <p:spPr>
          <a:xfrm>
            <a:off x="3884760" y="8685360"/>
            <a:ext cx="2971440" cy="45828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006A489F-2EEE-4D1A-B85B-8DE1E3CDCC45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14</a:t>
            </a:fld>
            <a:endParaRPr lang="fr-FR" sz="1200" b="0" strike="noStrike" spc="-1">
              <a:latin typeface="Times New Roman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2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313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314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B901F389-F7C7-45A2-BFCD-C4FA626D3E36}" type="slidenum">
              <a:rPr lang="fr-FR" sz="1200" b="0" strike="noStrike" spc="-1">
                <a:latin typeface="Times New Roman"/>
              </a:rPr>
              <a:t>15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5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</p:spPr>
      </p:sp>
      <p:sp>
        <p:nvSpPr>
          <p:cNvPr id="1316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680" cy="359964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317" name="CustomShape 3"/>
          <p:cNvSpPr/>
          <p:nvPr/>
        </p:nvSpPr>
        <p:spPr>
          <a:xfrm>
            <a:off x="3884760" y="8685360"/>
            <a:ext cx="2971080" cy="457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</a:pPr>
            <a:fld id="{C1BB0FE0-D910-410A-8631-FB83EB4D0829}" type="slidenum">
              <a:rPr lang="fr-FR" sz="1200" b="0" strike="noStrike" spc="-1">
                <a:latin typeface="Times New Roman"/>
              </a:rPr>
              <a:t>16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9" name="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4813" cy="3084513"/>
          </a:xfrm>
          <a:prstGeom prst="rect">
            <a:avLst/>
          </a:prstGeom>
        </p:spPr>
      </p:sp>
      <p:sp>
        <p:nvSpPr>
          <p:cNvPr id="1700" name="PlaceHolder 2"/>
          <p:cNvSpPr>
            <a:spLocks noGrp="1"/>
          </p:cNvSpPr>
          <p:nvPr>
            <p:ph type="body"/>
          </p:nvPr>
        </p:nvSpPr>
        <p:spPr>
          <a:xfrm>
            <a:off x="685800" y="4400640"/>
            <a:ext cx="5485320" cy="359928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endParaRPr lang="fr-FR" sz="2000" b="0" strike="noStrike" spc="-1">
              <a:latin typeface="Arial"/>
            </a:endParaRPr>
          </a:p>
        </p:txBody>
      </p:sp>
      <p:sp>
        <p:nvSpPr>
          <p:cNvPr id="1701" name="CustomShape 3"/>
          <p:cNvSpPr/>
          <p:nvPr/>
        </p:nvSpPr>
        <p:spPr>
          <a:xfrm>
            <a:off x="3884760" y="8685360"/>
            <a:ext cx="2970720" cy="4575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b">
            <a:noAutofit/>
          </a:bodyPr>
          <a:lstStyle/>
          <a:p>
            <a:pPr algn="r">
              <a:lnSpc>
                <a:spcPct val="100000"/>
              </a:lnSpc>
              <a:tabLst>
                <a:tab pos="0" algn="l"/>
              </a:tabLst>
            </a:pPr>
            <a:fld id="{E32969E2-54DB-4CC6-B1EC-D336FDBB5696}" type="slidenum">
              <a:rPr lang="fr-FR" sz="1200" b="0" strike="noStrike" spc="-1">
                <a:solidFill>
                  <a:srgbClr val="000000"/>
                </a:solidFill>
                <a:latin typeface="Calibri"/>
                <a:ea typeface="+mn-ea"/>
              </a:rPr>
              <a:t>17</a:t>
            </a:fld>
            <a:endParaRPr lang="fr-FR" sz="1200" b="0" strike="noStrike" spc="-1">
              <a:latin typeface="Arial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357120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6638040" y="132660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5040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357120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6638040" y="3044160"/>
            <a:ext cx="292068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604374E-11DB-434F-A11A-5BF294C530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60078" y="928028"/>
            <a:ext cx="7560469" cy="1974191"/>
          </a:xfrm>
        </p:spPr>
        <p:txBody>
          <a:bodyPr anchor="b"/>
          <a:lstStyle>
            <a:lvl1pPr algn="ctr">
              <a:defRPr sz="496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908FDE9C-9A70-4F1B-81B1-A0F2400FD6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60078" y="2978352"/>
            <a:ext cx="7560469" cy="1369070"/>
          </a:xfrm>
        </p:spPr>
        <p:txBody>
          <a:bodyPr/>
          <a:lstStyle>
            <a:lvl1pPr marL="0" indent="0" algn="ctr">
              <a:buNone/>
              <a:defRPr sz="1984"/>
            </a:lvl1pPr>
            <a:lvl2pPr marL="378013" indent="0" algn="ctr">
              <a:buNone/>
              <a:defRPr sz="1654"/>
            </a:lvl2pPr>
            <a:lvl3pPr marL="756026" indent="0" algn="ctr">
              <a:buNone/>
              <a:defRPr sz="1488"/>
            </a:lvl3pPr>
            <a:lvl4pPr marL="1134039" indent="0" algn="ctr">
              <a:buNone/>
              <a:defRPr sz="1323"/>
            </a:lvl4pPr>
            <a:lvl5pPr marL="1512052" indent="0" algn="ctr">
              <a:buNone/>
              <a:defRPr sz="1323"/>
            </a:lvl5pPr>
            <a:lvl6pPr marL="1890065" indent="0" algn="ctr">
              <a:buNone/>
              <a:defRPr sz="1323"/>
            </a:lvl6pPr>
            <a:lvl7pPr marL="2268078" indent="0" algn="ctr">
              <a:buNone/>
              <a:defRPr sz="1323"/>
            </a:lvl7pPr>
            <a:lvl8pPr marL="2646091" indent="0" algn="ctr">
              <a:buNone/>
              <a:defRPr sz="1323"/>
            </a:lvl8pPr>
            <a:lvl9pPr marL="3024104" indent="0" algn="ctr">
              <a:buNone/>
              <a:defRPr sz="1323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DC828A8-1EC4-4671-93EF-42DE6C5DA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A449DEE2-F3AB-4657-9D8F-1F27AE3A5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887F255-1046-47BD-BD74-60DFAF918C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3374366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0D2434B-9657-4A24-936B-5B1D5BF55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FAA06E7C-7AA5-411B-81CF-F988D5F75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7DDE9A4-5B73-4B02-92F5-277A1F22F8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4664E19-E131-423D-B455-8392DD5C3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1E14BE-DC32-4D9A-BC8D-D70BBD95F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573600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FDE423-194E-447A-8D34-95C3F877AA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7793" y="1413700"/>
            <a:ext cx="8694539" cy="2358791"/>
          </a:xfrm>
        </p:spPr>
        <p:txBody>
          <a:bodyPr anchor="b"/>
          <a:lstStyle>
            <a:lvl1pPr>
              <a:defRPr sz="496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76E1CC7-D0AD-430B-9B5C-062B5D65ED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7793" y="3794807"/>
            <a:ext cx="8694539" cy="1240432"/>
          </a:xfrm>
        </p:spPr>
        <p:txBody>
          <a:bodyPr/>
          <a:lstStyle>
            <a:lvl1pPr marL="0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1pPr>
            <a:lvl2pPr marL="378013" indent="0">
              <a:buNone/>
              <a:defRPr sz="1654">
                <a:solidFill>
                  <a:schemeClr val="tx1">
                    <a:tint val="75000"/>
                  </a:schemeClr>
                </a:solidFill>
              </a:defRPr>
            </a:lvl2pPr>
            <a:lvl3pPr marL="756026" indent="0">
              <a:buNone/>
              <a:defRPr sz="1488">
                <a:solidFill>
                  <a:schemeClr val="tx1">
                    <a:tint val="75000"/>
                  </a:schemeClr>
                </a:solidFill>
              </a:defRPr>
            </a:lvl3pPr>
            <a:lvl4pPr marL="1134039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4pPr>
            <a:lvl5pPr marL="1512052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5pPr>
            <a:lvl6pPr marL="1890065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6pPr>
            <a:lvl7pPr marL="2268078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7pPr>
            <a:lvl8pPr marL="2646091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8pPr>
            <a:lvl9pPr marL="3024104" indent="0">
              <a:buNone/>
              <a:defRPr sz="132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B288C8-FADF-4505-A909-08558EF826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CFD5D2-C313-45FC-86C2-88685AB96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0F45A66-94FB-4318-9CCA-5F9578569E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72944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A76699E-67F8-4988-92C7-1F6556154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4BADFBA-4052-4478-A60E-51E08DE1F4A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93043" y="1509521"/>
            <a:ext cx="4284266" cy="35979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BAB18E1-D44E-4474-A0D1-6A2A46FBD2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03316" y="1509521"/>
            <a:ext cx="4284266" cy="3597912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FD37A937-7733-412D-8236-3AB5ED034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042BC13-766C-4C93-BCC6-9C2559052B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F87E02F1-558F-4658-B5A8-A743EDF8C8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124209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3EB8234-264F-428F-A87E-3B7CB1C35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301905"/>
            <a:ext cx="8694539" cy="1096044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4B4E1ECD-5877-47E9-A9EC-5BB6E9DE2C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4357" y="1390073"/>
            <a:ext cx="4264576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065A135-F164-4112-B344-C5694BACB4F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94357" y="2071326"/>
            <a:ext cx="4264576" cy="30466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9BA586E2-9E83-4439-A761-9CD248760E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5103316" y="1390073"/>
            <a:ext cx="4285579" cy="681253"/>
          </a:xfrm>
        </p:spPr>
        <p:txBody>
          <a:bodyPr anchor="b"/>
          <a:lstStyle>
            <a:lvl1pPr marL="0" indent="0">
              <a:buNone/>
              <a:defRPr sz="1984" b="1"/>
            </a:lvl1pPr>
            <a:lvl2pPr marL="378013" indent="0">
              <a:buNone/>
              <a:defRPr sz="1654" b="1"/>
            </a:lvl2pPr>
            <a:lvl3pPr marL="756026" indent="0">
              <a:buNone/>
              <a:defRPr sz="1488" b="1"/>
            </a:lvl3pPr>
            <a:lvl4pPr marL="1134039" indent="0">
              <a:buNone/>
              <a:defRPr sz="1323" b="1"/>
            </a:lvl4pPr>
            <a:lvl5pPr marL="1512052" indent="0">
              <a:buNone/>
              <a:defRPr sz="1323" b="1"/>
            </a:lvl5pPr>
            <a:lvl6pPr marL="1890065" indent="0">
              <a:buNone/>
              <a:defRPr sz="1323" b="1"/>
            </a:lvl6pPr>
            <a:lvl7pPr marL="2268078" indent="0">
              <a:buNone/>
              <a:defRPr sz="1323" b="1"/>
            </a:lvl7pPr>
            <a:lvl8pPr marL="2646091" indent="0">
              <a:buNone/>
              <a:defRPr sz="1323" b="1"/>
            </a:lvl8pPr>
            <a:lvl9pPr marL="3024104" indent="0">
              <a:buNone/>
              <a:defRPr sz="1323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E4B91D9-107E-44E6-9469-3AA91818D0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5103316" y="2071326"/>
            <a:ext cx="4285579" cy="304660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F16BC7C8-523F-4282-8652-A318E80594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FA5D0B22-6FF9-4C2B-90E8-7883A06445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680C36EC-E84A-4FA3-A347-530A54D53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3985386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9B15964-6953-460A-AFCD-6F916DD2CC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4A5BF77-453B-40FF-8364-28DEAFF1E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FBE5410B-087E-4789-864D-9C576F0FD3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B07B4C38-3BEA-4D4D-AFC7-A349B9E8CF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9726602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4EA756D8-D01F-4718-A11D-F48B0FC53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75F9E5D-BF7C-46D1-89E1-BB9DBAFB1C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B72B496D-3470-49F4-BDCE-39FF95FD2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6201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3614FDF-527D-46F8-A0B2-F482C391E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33D0937-FE38-4475-90D2-95F7545C45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>
              <a:defRPr sz="2646"/>
            </a:lvl1pPr>
            <a:lvl2pPr>
              <a:defRPr sz="2315"/>
            </a:lvl2pPr>
            <a:lvl3pPr>
              <a:defRPr sz="1984"/>
            </a:lvl3pPr>
            <a:lvl4pPr>
              <a:defRPr sz="1654"/>
            </a:lvl4pPr>
            <a:lvl5pPr>
              <a:defRPr sz="1654"/>
            </a:lvl5pPr>
            <a:lvl6pPr>
              <a:defRPr sz="1654"/>
            </a:lvl6pPr>
            <a:lvl7pPr>
              <a:defRPr sz="1654"/>
            </a:lvl7pPr>
            <a:lvl8pPr>
              <a:defRPr sz="1654"/>
            </a:lvl8pPr>
            <a:lvl9pPr>
              <a:defRPr sz="1654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BE4E454-F4A0-407F-A7C6-F0ABB85B46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678F234-CAC7-4C93-B245-BAA6EC4A2F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1520DE4B-2735-4803-9374-462DBF3B9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BC4702A-998F-4725-B28F-EE4FEAB77C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03799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D1A6BBA-89D3-4D22-9A92-670A4EF12F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4356" y="378037"/>
            <a:ext cx="3251264" cy="1323128"/>
          </a:xfrm>
        </p:spPr>
        <p:txBody>
          <a:bodyPr anchor="b"/>
          <a:lstStyle>
            <a:lvl1pPr>
              <a:defRPr sz="2646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4333FF4-01EB-4FB1-9ABB-4162AD75E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85579" y="816455"/>
            <a:ext cx="5103316" cy="4029766"/>
          </a:xfrm>
        </p:spPr>
        <p:txBody>
          <a:bodyPr/>
          <a:lstStyle>
            <a:lvl1pPr marL="0" indent="0">
              <a:buNone/>
              <a:defRPr sz="2646"/>
            </a:lvl1pPr>
            <a:lvl2pPr marL="378013" indent="0">
              <a:buNone/>
              <a:defRPr sz="2315"/>
            </a:lvl2pPr>
            <a:lvl3pPr marL="756026" indent="0">
              <a:buNone/>
              <a:defRPr sz="1984"/>
            </a:lvl3pPr>
            <a:lvl4pPr marL="1134039" indent="0">
              <a:buNone/>
              <a:defRPr sz="1654"/>
            </a:lvl4pPr>
            <a:lvl5pPr marL="1512052" indent="0">
              <a:buNone/>
              <a:defRPr sz="1654"/>
            </a:lvl5pPr>
            <a:lvl6pPr marL="1890065" indent="0">
              <a:buNone/>
              <a:defRPr sz="1654"/>
            </a:lvl6pPr>
            <a:lvl7pPr marL="2268078" indent="0">
              <a:buNone/>
              <a:defRPr sz="1654"/>
            </a:lvl7pPr>
            <a:lvl8pPr marL="2646091" indent="0">
              <a:buNone/>
              <a:defRPr sz="1654"/>
            </a:lvl8pPr>
            <a:lvl9pPr marL="3024104" indent="0">
              <a:buNone/>
              <a:defRPr sz="1654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5A2E86D0-7DEA-40E8-A149-1920169ED06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4356" y="1701165"/>
            <a:ext cx="3251264" cy="3151619"/>
          </a:xfrm>
        </p:spPr>
        <p:txBody>
          <a:bodyPr/>
          <a:lstStyle>
            <a:lvl1pPr marL="0" indent="0">
              <a:buNone/>
              <a:defRPr sz="1323"/>
            </a:lvl1pPr>
            <a:lvl2pPr marL="378013" indent="0">
              <a:buNone/>
              <a:defRPr sz="1158"/>
            </a:lvl2pPr>
            <a:lvl3pPr marL="756026" indent="0">
              <a:buNone/>
              <a:defRPr sz="992"/>
            </a:lvl3pPr>
            <a:lvl4pPr marL="1134039" indent="0">
              <a:buNone/>
              <a:defRPr sz="827"/>
            </a:lvl4pPr>
            <a:lvl5pPr marL="1512052" indent="0">
              <a:buNone/>
              <a:defRPr sz="827"/>
            </a:lvl5pPr>
            <a:lvl6pPr marL="1890065" indent="0">
              <a:buNone/>
              <a:defRPr sz="827"/>
            </a:lvl6pPr>
            <a:lvl7pPr marL="2268078" indent="0">
              <a:buNone/>
              <a:defRPr sz="827"/>
            </a:lvl7pPr>
            <a:lvl8pPr marL="2646091" indent="0">
              <a:buNone/>
              <a:defRPr sz="827"/>
            </a:lvl8pPr>
            <a:lvl9pPr marL="3024104" indent="0">
              <a:buNone/>
              <a:defRPr sz="827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67EEC4-F26D-45A5-AE2E-F92546E7C6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D40CAB8-A99D-4EC1-8DF1-F32EBF74AF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A44E7341-9E32-411B-942B-F1257CEA91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642311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E4553C7-9DE9-4439-B12B-C6ED9F1803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C0696430-6EAE-4EE2-AC75-CAED980E6F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98E10DF-25AA-4B8D-ACF8-16A047341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49D9DE16-E21F-4E2A-8912-AD964967EA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463574F-D2BA-4790-B7E3-FA5A3EE9D4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87475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D4A53A47-5EA0-4155-94C8-7265A87A347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7213947" y="301904"/>
            <a:ext cx="2173635" cy="4805529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10CBC309-BD6D-4176-ACC7-8929CB7163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93043" y="301904"/>
            <a:ext cx="6394896" cy="4805529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CB6809-B58D-41D3-9DC1-3EA7561603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C211DE1-41FD-4D8B-A526-0D12FF8E41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0444C4-FB66-4E8F-AFF6-BB2717085D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06861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504000" y="226080"/>
            <a:ext cx="9071640" cy="438840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5152680" y="304416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endParaRPr lang="fr-FR" sz="4400" b="0" strike="noStrike" spc="-1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5152680" y="1326600"/>
            <a:ext cx="442692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504000" y="3044160"/>
            <a:ext cx="9071640" cy="156816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endParaRPr lang="fr-FR" sz="3200" b="0" strike="noStrike" spc="-1">
              <a:latin typeface="Arial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504000" y="226080"/>
            <a:ext cx="9071640" cy="94644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/>
          <a:p>
            <a:pPr algn="ctr"/>
            <a:r>
              <a:rPr lang="fr-FR" sz="4400" b="0" strike="noStrike" spc="-1">
                <a:latin typeface="Arial"/>
              </a:rPr>
              <a:t>Cliquez pour éditer le format du texte-titre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504000" y="1326600"/>
            <a:ext cx="9071640" cy="3288240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3200" b="0" strike="noStrike" spc="-1">
                <a:latin typeface="Arial"/>
              </a:rPr>
              <a:t>Cliquez pour éditer le format du plan de texte</a:t>
            </a:r>
          </a:p>
          <a:p>
            <a:pPr marL="864000" lvl="1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800" b="0" strike="noStrike" spc="-1">
                <a:latin typeface="Arial"/>
              </a:rPr>
              <a:t>Second niveau de plan</a:t>
            </a:r>
          </a:p>
          <a:p>
            <a:pPr marL="1296000" lvl="2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400" b="0" strike="noStrike" spc="-1">
                <a:latin typeface="Arial"/>
              </a:rPr>
              <a:t>Troisième niveau de plan</a:t>
            </a:r>
          </a:p>
          <a:p>
            <a:pPr marL="1728000" lvl="3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b="0" strike="noStrike" spc="-1">
                <a:latin typeface="Arial"/>
              </a:rPr>
              <a:t>Quatrième niveau de plan</a:t>
            </a:r>
          </a:p>
          <a:p>
            <a:pPr marL="2160000" lvl="4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Cinquième niveau de plan</a:t>
            </a:r>
          </a:p>
          <a:p>
            <a:pPr marL="2592000" lvl="5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Sixième niveau de plan</a:t>
            </a:r>
          </a:p>
          <a:p>
            <a:pPr marL="3024000" lvl="6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b="0" strike="noStrike" spc="-1">
                <a:latin typeface="Arial"/>
              </a:rPr>
              <a:t>Septième niveau de plan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50400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r>
              <a:rPr lang="fr-FR" sz="1400" b="0" strike="noStrike" spc="-1">
                <a:latin typeface="Times New Roman"/>
              </a:rPr>
              <a:t>&lt;date/heure&gt;</a:t>
            </a: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3447360" y="5165280"/>
            <a:ext cx="319500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ctr"/>
            <a:r>
              <a:rPr lang="fr-FR" sz="1400" b="0" strike="noStrike" spc="-1">
                <a:latin typeface="Times New Roman"/>
              </a:rPr>
              <a:t>&lt;pied de page&gt;</a:t>
            </a: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7227360" y="5165280"/>
            <a:ext cx="2348280" cy="390600"/>
          </a:xfrm>
          <a:prstGeom prst="rect">
            <a:avLst/>
          </a:prstGeom>
        </p:spPr>
        <p:txBody>
          <a:bodyPr lIns="0" tIns="0" rIns="0" bIns="0">
            <a:noAutofit/>
          </a:bodyPr>
          <a:lstStyle/>
          <a:p>
            <a:pPr algn="r"/>
            <a:fld id="{D024D8C5-A9FD-4E87-99E2-53F480BA8D31}" type="slidenum">
              <a:rPr lang="fr-FR" sz="1400" b="0" strike="noStrike" spc="-1">
                <a:latin typeface="Times New Roman"/>
              </a:rPr>
              <a:t>‹N°›</a:t>
            </a:fld>
            <a:endParaRPr lang="fr-FR" sz="1400" b="0" strike="noStrike" spc="-1">
              <a:latin typeface="Times New Roman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C4897FD-3EB6-4F6A-A225-5B184EC21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3043" y="301905"/>
            <a:ext cx="8694539" cy="10960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891612-2BC5-48C1-8545-4185B4EF8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3043" y="1509521"/>
            <a:ext cx="8694539" cy="35979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508AAEC-3E2C-44A6-AC7A-4009563BE9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93043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F332904-05A5-420B-B76A-8F7512C6F047}" type="datetimeFigureOut">
              <a:rPr lang="fr-FR" smtClean="0"/>
              <a:t>05/02/2024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119F048-E9B9-4B6A-90FA-78D167E596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339207" y="5255760"/>
            <a:ext cx="340221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4287CEF2-ABFA-4777-B012-8CE3CE7594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7119441" y="5255760"/>
            <a:ext cx="2268141" cy="3019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9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16AB35-BED1-4C8D-AC01-3B7C093C8D3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6124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txStyles>
    <p:titleStyle>
      <a:lvl1pPr algn="l" defTabSz="756026" rtl="0" eaLnBrk="1" latinLnBrk="0" hangingPunct="1">
        <a:lnSpc>
          <a:spcPct val="90000"/>
        </a:lnSpc>
        <a:spcBef>
          <a:spcPct val="0"/>
        </a:spcBef>
        <a:buNone/>
        <a:defRPr sz="3638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9006" indent="-189006" algn="l" defTabSz="756026" rtl="0" eaLnBrk="1" latinLnBrk="0" hangingPunct="1">
        <a:lnSpc>
          <a:spcPct val="90000"/>
        </a:lnSpc>
        <a:spcBef>
          <a:spcPts val="827"/>
        </a:spcBef>
        <a:buFont typeface="Arial" panose="020B0604020202020204" pitchFamily="34" charset="0"/>
        <a:buChar char="•"/>
        <a:defRPr sz="2315" kern="1200">
          <a:solidFill>
            <a:schemeClr val="tx1"/>
          </a:solidFill>
          <a:latin typeface="+mn-lt"/>
          <a:ea typeface="+mn-ea"/>
          <a:cs typeface="+mn-cs"/>
        </a:defRPr>
      </a:lvl1pPr>
      <a:lvl2pPr marL="567019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945032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654" kern="1200">
          <a:solidFill>
            <a:schemeClr val="tx1"/>
          </a:solidFill>
          <a:latin typeface="+mn-lt"/>
          <a:ea typeface="+mn-ea"/>
          <a:cs typeface="+mn-cs"/>
        </a:defRPr>
      </a:lvl3pPr>
      <a:lvl4pPr marL="1323045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701058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2079071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457084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835097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213110" indent="-189006" algn="l" defTabSz="756026" rtl="0" eaLnBrk="1" latinLnBrk="0" hangingPunct="1">
        <a:lnSpc>
          <a:spcPct val="90000"/>
        </a:lnSpc>
        <a:spcBef>
          <a:spcPts val="413"/>
        </a:spcBef>
        <a:buFont typeface="Arial" panose="020B0604020202020204" pitchFamily="34" charset="0"/>
        <a:buChar char="•"/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1pPr>
      <a:lvl2pPr marL="378013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2pPr>
      <a:lvl3pPr marL="756026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3pPr>
      <a:lvl4pPr marL="1134039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4pPr>
      <a:lvl5pPr marL="1512052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5pPr>
      <a:lvl6pPr marL="1890065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6pPr>
      <a:lvl7pPr marL="2268078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7pPr>
      <a:lvl8pPr marL="2646091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8pPr>
      <a:lvl9pPr marL="3024104" algn="l" defTabSz="756026" rtl="0" eaLnBrk="1" latinLnBrk="0" hangingPunct="1">
        <a:defRPr sz="14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etalab.gouv.fr/wp-content/uploads/2017/04/ETALAB-Licence-Ouverte-v2.0.pdf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4.emf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image" Target="../media/image81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12" Type="http://schemas.openxmlformats.org/officeDocument/2006/relationships/image" Target="../media/image8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4.png"/><Relationship Id="rId11" Type="http://schemas.openxmlformats.org/officeDocument/2006/relationships/image" Target="../media/image79.png"/><Relationship Id="rId5" Type="http://schemas.openxmlformats.org/officeDocument/2006/relationships/image" Target="../media/image73.png"/><Relationship Id="rId15" Type="http://schemas.openxmlformats.org/officeDocument/2006/relationships/image" Target="../media/image83.png"/><Relationship Id="rId10" Type="http://schemas.openxmlformats.org/officeDocument/2006/relationships/image" Target="../media/image78.png"/><Relationship Id="rId4" Type="http://schemas.openxmlformats.org/officeDocument/2006/relationships/image" Target="../media/image72.png"/><Relationship Id="rId9" Type="http://schemas.openxmlformats.org/officeDocument/2006/relationships/image" Target="../media/image77.png"/><Relationship Id="rId14" Type="http://schemas.openxmlformats.org/officeDocument/2006/relationships/image" Target="../media/image8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97.png"/><Relationship Id="rId20" Type="http://schemas.openxmlformats.org/officeDocument/2006/relationships/image" Target="../media/image10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19" Type="http://schemas.openxmlformats.org/officeDocument/2006/relationships/image" Target="../media/image100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13" Type="http://schemas.openxmlformats.org/officeDocument/2006/relationships/image" Target="../media/image112.png"/><Relationship Id="rId18" Type="http://schemas.microsoft.com/office/2007/relationships/hdphoto" Target="../media/hdphoto3.wdp"/><Relationship Id="rId26" Type="http://schemas.openxmlformats.org/officeDocument/2006/relationships/image" Target="../media/image124.png"/><Relationship Id="rId3" Type="http://schemas.openxmlformats.org/officeDocument/2006/relationships/image" Target="../media/image102.jpeg"/><Relationship Id="rId21" Type="http://schemas.openxmlformats.org/officeDocument/2006/relationships/image" Target="../media/image119.jpeg"/><Relationship Id="rId7" Type="http://schemas.openxmlformats.org/officeDocument/2006/relationships/image" Target="../media/image106.png"/><Relationship Id="rId12" Type="http://schemas.openxmlformats.org/officeDocument/2006/relationships/image" Target="../media/image111.png"/><Relationship Id="rId17" Type="http://schemas.openxmlformats.org/officeDocument/2006/relationships/image" Target="../media/image116.png"/><Relationship Id="rId25" Type="http://schemas.openxmlformats.org/officeDocument/2006/relationships/image" Target="../media/image123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15.png"/><Relationship Id="rId20" Type="http://schemas.openxmlformats.org/officeDocument/2006/relationships/image" Target="../media/image11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5.png"/><Relationship Id="rId11" Type="http://schemas.openxmlformats.org/officeDocument/2006/relationships/image" Target="../media/image110.png"/><Relationship Id="rId24" Type="http://schemas.openxmlformats.org/officeDocument/2006/relationships/image" Target="../media/image122.jpeg"/><Relationship Id="rId5" Type="http://schemas.openxmlformats.org/officeDocument/2006/relationships/image" Target="../media/image104.png"/><Relationship Id="rId15" Type="http://schemas.openxmlformats.org/officeDocument/2006/relationships/image" Target="../media/image114.png"/><Relationship Id="rId23" Type="http://schemas.openxmlformats.org/officeDocument/2006/relationships/image" Target="../media/image121.png"/><Relationship Id="rId10" Type="http://schemas.openxmlformats.org/officeDocument/2006/relationships/image" Target="../media/image109.png"/><Relationship Id="rId19" Type="http://schemas.openxmlformats.org/officeDocument/2006/relationships/image" Target="../media/image117.png"/><Relationship Id="rId4" Type="http://schemas.openxmlformats.org/officeDocument/2006/relationships/image" Target="../media/image103.png"/><Relationship Id="rId9" Type="http://schemas.openxmlformats.org/officeDocument/2006/relationships/image" Target="../media/image108.png"/><Relationship Id="rId14" Type="http://schemas.openxmlformats.org/officeDocument/2006/relationships/image" Target="../media/image113.png"/><Relationship Id="rId22" Type="http://schemas.openxmlformats.org/officeDocument/2006/relationships/image" Target="../media/image120.png"/><Relationship Id="rId27" Type="http://schemas.openxmlformats.org/officeDocument/2006/relationships/image" Target="../media/image125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3" Type="http://schemas.openxmlformats.org/officeDocument/2006/relationships/image" Target="../media/image127.png"/><Relationship Id="rId7" Type="http://schemas.openxmlformats.org/officeDocument/2006/relationships/image" Target="../media/image131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5" Type="http://schemas.openxmlformats.org/officeDocument/2006/relationships/image" Target="../media/image129.png"/><Relationship Id="rId10" Type="http://schemas.openxmlformats.org/officeDocument/2006/relationships/image" Target="../media/image134.png"/><Relationship Id="rId4" Type="http://schemas.openxmlformats.org/officeDocument/2006/relationships/image" Target="../media/image128.png"/><Relationship Id="rId9" Type="http://schemas.openxmlformats.org/officeDocument/2006/relationships/image" Target="../media/image13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18" Type="http://schemas.openxmlformats.org/officeDocument/2006/relationships/image" Target="../media/image36.png"/><Relationship Id="rId3" Type="http://schemas.openxmlformats.org/officeDocument/2006/relationships/image" Target="../media/image21.png"/><Relationship Id="rId21" Type="http://schemas.openxmlformats.org/officeDocument/2006/relationships/image" Target="../media/image39.png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17" Type="http://schemas.openxmlformats.org/officeDocument/2006/relationships/image" Target="../media/image35.png"/><Relationship Id="rId2" Type="http://schemas.openxmlformats.org/officeDocument/2006/relationships/image" Target="../media/image20.png"/><Relationship Id="rId16" Type="http://schemas.openxmlformats.org/officeDocument/2006/relationships/image" Target="../media/image34.png"/><Relationship Id="rId20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9.png"/><Relationship Id="rId24" Type="http://schemas.openxmlformats.org/officeDocument/2006/relationships/image" Target="../media/image42.png"/><Relationship Id="rId5" Type="http://schemas.openxmlformats.org/officeDocument/2006/relationships/image" Target="../media/image23.png"/><Relationship Id="rId15" Type="http://schemas.openxmlformats.org/officeDocument/2006/relationships/image" Target="../media/image33.png"/><Relationship Id="rId23" Type="http://schemas.openxmlformats.org/officeDocument/2006/relationships/image" Target="../media/image41.png"/><Relationship Id="rId10" Type="http://schemas.openxmlformats.org/officeDocument/2006/relationships/image" Target="../media/image28.png"/><Relationship Id="rId19" Type="http://schemas.openxmlformats.org/officeDocument/2006/relationships/image" Target="../media/image37.png"/><Relationship Id="rId4" Type="http://schemas.openxmlformats.org/officeDocument/2006/relationships/image" Target="../media/image22.png"/><Relationship Id="rId9" Type="http://schemas.openxmlformats.org/officeDocument/2006/relationships/image" Target="../media/image27.png"/><Relationship Id="rId14" Type="http://schemas.openxmlformats.org/officeDocument/2006/relationships/image" Target="../media/image32.png"/><Relationship Id="rId22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1.wdp"/><Relationship Id="rId7" Type="http://schemas.openxmlformats.org/officeDocument/2006/relationships/image" Target="../media/image19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12" Type="http://schemas.openxmlformats.org/officeDocument/2006/relationships/image" Target="../media/image53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11" Type="http://schemas.openxmlformats.org/officeDocument/2006/relationships/image" Target="../media/image52.png"/><Relationship Id="rId5" Type="http://schemas.openxmlformats.org/officeDocument/2006/relationships/image" Target="../media/image47.png"/><Relationship Id="rId10" Type="http://schemas.microsoft.com/office/2007/relationships/hdphoto" Target="../media/hdphoto2.wdp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B85F98C1-3B8A-44A4-9B6A-570834B247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143796" y="780784"/>
            <a:ext cx="954010" cy="878825"/>
          </a:xfrm>
          <a:prstGeom prst="rect">
            <a:avLst/>
          </a:prstGeom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E68518C3-0380-4EC2-A042-A3A099BA7D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5628" y="914893"/>
            <a:ext cx="1766152" cy="2632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60148" tIns="30074" rIns="60148" bIns="30074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tabLst>
                <a:tab pos="3060700" algn="ctr"/>
                <a:tab pos="6119813" algn="r"/>
              </a:tabLs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defTabSz="601505">
              <a:tabLst>
                <a:tab pos="2013371" algn="ctr"/>
                <a:tab pos="4025698" algn="r"/>
              </a:tabLst>
              <a:defRPr/>
            </a:pPr>
            <a:r>
              <a:rPr lang="fr-FR" altLang="zh-CN" sz="658" b="1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Direction régionale de l’environnement, </a:t>
            </a:r>
            <a:br>
              <a:rPr lang="fr-FR" altLang="zh-CN" sz="658" b="1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</a:br>
            <a:r>
              <a:rPr lang="fr-FR" altLang="zh-CN" sz="658" b="1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de l’aménagement et du logement</a:t>
            </a:r>
            <a:endParaRPr lang="fr-FR" altLang="zh-CN" sz="1184">
              <a:solidFill>
                <a:prstClr val="black"/>
              </a:solidFill>
              <a:ea typeface="等线" panose="02010600030101010101" pitchFamily="2" charset="-122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D58166C5-BB47-484C-A4D6-4B6DD93C753E}"/>
              </a:ext>
            </a:extLst>
          </p:cNvPr>
          <p:cNvSpPr txBox="1"/>
          <p:nvPr/>
        </p:nvSpPr>
        <p:spPr>
          <a:xfrm>
            <a:off x="1143796" y="1632320"/>
            <a:ext cx="4009851" cy="9225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601505">
              <a:defRPr/>
            </a:pPr>
            <a:r>
              <a:rPr lang="fr-FR" sz="1579" i="1" kern="100" spc="-79" dirty="0">
                <a:solidFill>
                  <a:prstClr val="black"/>
                </a:solidFill>
                <a:latin typeface="Marianne ExtraBold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IMPACCT</a:t>
            </a:r>
            <a:endParaRPr lang="fr-FR" sz="1579" kern="100" spc="-79" dirty="0">
              <a:solidFill>
                <a:prstClr val="black"/>
              </a:solidFill>
              <a:latin typeface="Marianne ExtraBold" panose="02000000000000000000" pitchFamily="50" charset="0"/>
              <a:ea typeface="NSimSun" panose="02010609030101010101" pitchFamily="49" charset="-122"/>
              <a:cs typeface="Arial" panose="020B0604020202020204" pitchFamily="34" charset="0"/>
            </a:endParaRPr>
          </a:p>
          <a:p>
            <a:pPr algn="just" defTabSz="601505">
              <a:defRPr/>
            </a:pPr>
            <a:r>
              <a:rPr lang="fr-FR" sz="2895" b="1" kern="100" dirty="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Bretagne</a:t>
            </a:r>
          </a:p>
          <a:p>
            <a:pPr defTabSz="601505">
              <a:defRPr/>
            </a:pPr>
            <a:r>
              <a:rPr lang="fr-FR" sz="921" dirty="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Boîte à outils</a:t>
            </a:r>
            <a:endParaRPr lang="fr-FR" sz="921" dirty="0">
              <a:solidFill>
                <a:prstClr val="black"/>
              </a:solidFill>
              <a:latin typeface="Calibri" panose="020F0502020204030204"/>
            </a:endParaRPr>
          </a:p>
        </p:txBody>
      </p:sp>
      <p:cxnSp>
        <p:nvCxnSpPr>
          <p:cNvPr id="11" name="Connecteur droit 10">
            <a:extLst>
              <a:ext uri="{FF2B5EF4-FFF2-40B4-BE49-F238E27FC236}">
                <a16:creationId xmlns:a16="http://schemas.microsoft.com/office/drawing/2014/main" id="{D45AE76F-6F65-4A83-9E4F-0C00A3B04092}"/>
              </a:ext>
            </a:extLst>
          </p:cNvPr>
          <p:cNvCxnSpPr/>
          <p:nvPr/>
        </p:nvCxnSpPr>
        <p:spPr>
          <a:xfrm>
            <a:off x="1143796" y="2543347"/>
            <a:ext cx="7583351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12" name="Tableau 11">
            <a:extLst>
              <a:ext uri="{FF2B5EF4-FFF2-40B4-BE49-F238E27FC236}">
                <a16:creationId xmlns:a16="http://schemas.microsoft.com/office/drawing/2014/main" id="{2600BF20-5700-4A8B-B7BF-FEEBC6AA0DFB}"/>
              </a:ext>
            </a:extLst>
          </p:cNvPr>
          <p:cNvGraphicFramePr>
            <a:graphicFrameLocks noGrp="1"/>
          </p:cNvGraphicFramePr>
          <p:nvPr/>
        </p:nvGraphicFramePr>
        <p:xfrm>
          <a:off x="1561976" y="2639891"/>
          <a:ext cx="7165170" cy="141386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15256">
                  <a:extLst>
                    <a:ext uri="{9D8B030D-6E8A-4147-A177-3AD203B41FA5}">
                      <a16:colId xmlns:a16="http://schemas.microsoft.com/office/drawing/2014/main" val="2416868706"/>
                    </a:ext>
                  </a:extLst>
                </a:gridCol>
                <a:gridCol w="3102065">
                  <a:extLst>
                    <a:ext uri="{9D8B030D-6E8A-4147-A177-3AD203B41FA5}">
                      <a16:colId xmlns:a16="http://schemas.microsoft.com/office/drawing/2014/main" val="268093817"/>
                    </a:ext>
                  </a:extLst>
                </a:gridCol>
                <a:gridCol w="3647849">
                  <a:extLst>
                    <a:ext uri="{9D8B030D-6E8A-4147-A177-3AD203B41FA5}">
                      <a16:colId xmlns:a16="http://schemas.microsoft.com/office/drawing/2014/main" val="2920981968"/>
                    </a:ext>
                  </a:extLst>
                </a:gridCol>
              </a:tblGrid>
              <a:tr h="940602">
                <a:tc gridSpan="2">
                  <a:txBody>
                    <a:bodyPr/>
                    <a:lstStyle/>
                    <a:p>
                      <a:pPr algn="just"/>
                      <a:endParaRPr lang="fr-FR" sz="7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2973" marR="22973" marT="22973" marB="229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R="144145">
                        <a:spcBef>
                          <a:spcPts val="300"/>
                        </a:spcBef>
                        <a:spcAft>
                          <a:spcPts val="600"/>
                        </a:spcAft>
                      </a:pPr>
                      <a:r>
                        <a:rPr lang="fr-FR" sz="1700" b="1" kern="100" dirty="0">
                          <a:effectLst/>
                          <a:latin typeface="Marianne" panose="02000000000000000000" pitchFamily="50" charset="0"/>
                        </a:rPr>
                        <a:t>Imaginer les modes de vie des Bretons à horizon 2050</a:t>
                      </a:r>
                    </a:p>
                    <a:p>
                      <a:pPr marR="179705" algn="just"/>
                      <a:r>
                        <a:rPr lang="fr-FR" sz="700" kern="100" dirty="0">
                          <a:effectLst/>
                          <a:latin typeface="Marianne" panose="02000000000000000000" pitchFamily="50" charset="0"/>
                        </a:rPr>
                        <a:t>Démarche de prospective IMPACCT sur l’adaptation au changement climatique et l’évolution des modes de vie en Bretagne à horizon 2050</a:t>
                      </a:r>
                    </a:p>
                    <a:p>
                      <a:pPr marR="179705" algn="just"/>
                      <a:r>
                        <a:rPr lang="fr-FR" sz="700" kern="100" dirty="0">
                          <a:effectLst/>
                          <a:latin typeface="Marianne" panose="02000000000000000000" pitchFamily="50" charset="0"/>
                        </a:rPr>
                        <a:t> </a:t>
                      </a:r>
                      <a:endParaRPr lang="fr-FR" sz="7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2973" marR="22973" marT="22973" marB="22973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1041056"/>
                  </a:ext>
                </a:extLst>
              </a:tr>
              <a:tr h="453519">
                <a:tc>
                  <a:txBody>
                    <a:bodyPr/>
                    <a:lstStyle/>
                    <a:p>
                      <a:pPr algn="just"/>
                      <a:endParaRPr lang="fr-FR" sz="6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22973" marR="22973" marT="22973" marB="22973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fr-FR" sz="700" kern="100" dirty="0">
                          <a:effectLst/>
                        </a:rPr>
                        <a:t> </a:t>
                      </a:r>
                      <a:r>
                        <a:rPr lang="fr-FR" sz="700" u="sng" kern="100" dirty="0">
                          <a:effectLst/>
                          <a:hlinkClick r:id="rId3"/>
                        </a:rPr>
                        <a:t>LICENCE OUVERTE</a:t>
                      </a:r>
                      <a:endParaRPr lang="fr-FR" sz="500" kern="100" dirty="0">
                        <a:effectLst/>
                      </a:endParaRPr>
                    </a:p>
                    <a:p>
                      <a:pPr algn="just"/>
                      <a:r>
                        <a:rPr lang="fr-FR" sz="700" u="sng" kern="100" dirty="0">
                          <a:effectLst/>
                          <a:hlinkClick r:id="rId3"/>
                        </a:rPr>
                        <a:t>OPEN LICENCE</a:t>
                      </a:r>
                      <a:endParaRPr lang="fr-FR" sz="5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  <a:p>
                      <a:pPr algn="just"/>
                      <a:endParaRPr lang="fr-FR" sz="700" kern="100" dirty="0">
                        <a:effectLst/>
                        <a:latin typeface="Marianne" panose="02000000000000000000" pitchFamily="50" charset="0"/>
                        <a:ea typeface="NSimSun" panose="02010609030101010101" pitchFamily="49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tc>
                  <a:txBody>
                    <a:bodyPr/>
                    <a:lstStyle/>
                    <a:p>
                      <a:endParaRPr lang="fr-FR" sz="1200" dirty="0"/>
                    </a:p>
                  </a:txBody>
                  <a:tcPr marL="60148" marR="60148" marT="30074" marB="30074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DEE7E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07270208"/>
                  </a:ext>
                </a:extLst>
              </a:tr>
            </a:tbl>
          </a:graphicData>
        </a:graphic>
      </p:graphicFrame>
      <p:pic>
        <p:nvPicPr>
          <p:cNvPr id="23" name="Image1">
            <a:extLst>
              <a:ext uri="{FF2B5EF4-FFF2-40B4-BE49-F238E27FC236}">
                <a16:creationId xmlns:a16="http://schemas.microsoft.com/office/drawing/2014/main" id="{52097264-00A7-4E69-8949-9059BF0E2C3A}"/>
              </a:ext>
            </a:extLst>
          </p:cNvPr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1561976" y="3534075"/>
            <a:ext cx="392631" cy="504155"/>
          </a:xfrm>
          <a:prstGeom prst="rect">
            <a:avLst/>
          </a:prstGeom>
        </p:spPr>
      </p:pic>
      <p:pic>
        <p:nvPicPr>
          <p:cNvPr id="24" name="Image 23" descr="Une image contenant intérieur, personne, table, plancher&#10;&#10;Description générée automatiquement">
            <a:extLst>
              <a:ext uri="{FF2B5EF4-FFF2-40B4-BE49-F238E27FC236}">
                <a16:creationId xmlns:a16="http://schemas.microsoft.com/office/drawing/2014/main" id="{3C1B1CA0-22B3-4A0D-B966-9E769B88C27C}"/>
              </a:ext>
            </a:extLst>
          </p:cNvPr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1561976" y="2656936"/>
            <a:ext cx="3478337" cy="877139"/>
          </a:xfrm>
          <a:prstGeom prst="rect">
            <a:avLst/>
          </a:prstGeom>
          <a:ln w="0">
            <a:noFill/>
          </a:ln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7E983992-7A4A-4B9E-95F6-7B16EE520F1F}"/>
              </a:ext>
            </a:extLst>
          </p:cNvPr>
          <p:cNvSpPr txBox="1"/>
          <p:nvPr/>
        </p:nvSpPr>
        <p:spPr>
          <a:xfrm>
            <a:off x="4062525" y="2123513"/>
            <a:ext cx="4664622" cy="2745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601505">
              <a:defRPr/>
            </a:pPr>
            <a:r>
              <a:rPr lang="fr-FR" sz="1184" b="1" dirty="0">
                <a:solidFill>
                  <a:prstClr val="black"/>
                </a:solidFill>
                <a:latin typeface="Marianne" panose="02000000000000000000" pitchFamily="50" charset="0"/>
              </a:rPr>
              <a:t>Annexe 11. </a:t>
            </a:r>
            <a:r>
              <a:rPr lang="fr-FR" sz="1184" b="1" kern="100" dirty="0">
                <a:solidFill>
                  <a:prstClr val="black"/>
                </a:solidFill>
                <a:latin typeface="Marianne" panose="02000000000000000000" pitchFamily="50" charset="0"/>
                <a:ea typeface="NSimSun" panose="02010609030101010101" pitchFamily="49" charset="-122"/>
                <a:cs typeface="Arial" panose="020B0604020202020204" pitchFamily="34" charset="0"/>
              </a:rPr>
              <a:t>Schémas, images, outils divers</a:t>
            </a:r>
            <a:endParaRPr lang="fr-FR" sz="1184" dirty="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id="{7C638D8F-CF03-464D-9B3F-349D2689054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16068" y="4174175"/>
            <a:ext cx="8009253" cy="899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9195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roup 1"/>
          <p:cNvGrpSpPr/>
          <p:nvPr/>
        </p:nvGrpSpPr>
        <p:grpSpPr>
          <a:xfrm>
            <a:off x="-240804" y="-3683397"/>
            <a:ext cx="20522505" cy="9353848"/>
            <a:chOff x="-291240" y="-4455000"/>
            <a:chExt cx="24820920" cy="11313000"/>
          </a:xfrm>
        </p:grpSpPr>
        <p:sp>
          <p:nvSpPr>
            <p:cNvPr id="2091" name="CustomShape 2"/>
            <p:cNvSpPr/>
            <p:nvPr/>
          </p:nvSpPr>
          <p:spPr>
            <a:xfrm rot="10800000">
              <a:off x="6957000" y="-33480"/>
              <a:ext cx="9299160" cy="3770640"/>
            </a:xfrm>
            <a:prstGeom prst="arc">
              <a:avLst>
                <a:gd name="adj1" fmla="val 14905601"/>
                <a:gd name="adj2" fmla="val 679123"/>
              </a:avLst>
            </a:prstGeom>
            <a:noFill/>
            <a:ln w="9360">
              <a:solidFill>
                <a:srgbClr val="80C59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2" name="CustomShape 3"/>
            <p:cNvSpPr/>
            <p:nvPr/>
          </p:nvSpPr>
          <p:spPr>
            <a:xfrm rot="10800000">
              <a:off x="3377160" y="-2144880"/>
              <a:ext cx="17015760" cy="7541640"/>
            </a:xfrm>
            <a:prstGeom prst="arc">
              <a:avLst>
                <a:gd name="adj1" fmla="val 15705313"/>
                <a:gd name="adj2" fmla="val 241515"/>
              </a:avLst>
            </a:prstGeom>
            <a:noFill/>
            <a:ln w="9360">
              <a:solidFill>
                <a:srgbClr val="80C59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93" name="CustomShape 4"/>
            <p:cNvSpPr/>
            <p:nvPr/>
          </p:nvSpPr>
          <p:spPr>
            <a:xfrm rot="10800000">
              <a:off x="-290880" y="-4455000"/>
              <a:ext cx="24820920" cy="11313000"/>
            </a:xfrm>
            <a:prstGeom prst="arc">
              <a:avLst>
                <a:gd name="adj1" fmla="val 15777241"/>
                <a:gd name="adj2" fmla="val 49601"/>
              </a:avLst>
            </a:prstGeom>
            <a:noFill/>
            <a:ln w="9360">
              <a:solidFill>
                <a:srgbClr val="80C59E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094" name="CustomShape 5"/>
          <p:cNvSpPr/>
          <p:nvPr/>
        </p:nvSpPr>
        <p:spPr>
          <a:xfrm>
            <a:off x="282773" y="447126"/>
            <a:ext cx="3630513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600" b="1" spc="-125" dirty="0">
                <a:solidFill>
                  <a:srgbClr val="051922"/>
                </a:solidFill>
                <a:latin typeface="Marianne" panose="02000000000000000000" pitchFamily="50" charset="0"/>
                <a:ea typeface="DejaVu Sans"/>
              </a:rPr>
              <a:t>LES ACTIONS ASSOCIÉES</a:t>
            </a:r>
            <a:endParaRPr lang="fr-FR" sz="1600" spc="-1" dirty="0">
              <a:latin typeface="Marianne" panose="02000000000000000000" pitchFamily="50" charset="0"/>
            </a:endParaRPr>
          </a:p>
        </p:txBody>
      </p:sp>
      <p:sp>
        <p:nvSpPr>
          <p:cNvPr id="2095" name="Line 6"/>
          <p:cNvSpPr/>
          <p:nvPr/>
        </p:nvSpPr>
        <p:spPr>
          <a:xfrm flipH="1">
            <a:off x="-3009305" y="1040705"/>
            <a:ext cx="12346484" cy="2803922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6" name="Line 7"/>
          <p:cNvSpPr/>
          <p:nvPr/>
        </p:nvSpPr>
        <p:spPr>
          <a:xfrm flipH="1">
            <a:off x="2880121" y="1040705"/>
            <a:ext cx="6457057" cy="6777038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97" name="CustomShape 8"/>
          <p:cNvSpPr/>
          <p:nvPr/>
        </p:nvSpPr>
        <p:spPr>
          <a:xfrm>
            <a:off x="6994921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LONG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98" name="CustomShape 9"/>
          <p:cNvSpPr/>
          <p:nvPr/>
        </p:nvSpPr>
        <p:spPr>
          <a:xfrm>
            <a:off x="3913286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MOYEN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99" name="CustomShape 10"/>
          <p:cNvSpPr/>
          <p:nvPr/>
        </p:nvSpPr>
        <p:spPr>
          <a:xfrm>
            <a:off x="831949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COURT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00" name="Line 11"/>
          <p:cNvSpPr/>
          <p:nvPr/>
        </p:nvSpPr>
        <p:spPr>
          <a:xfrm flipH="1">
            <a:off x="-1026022" y="830858"/>
            <a:ext cx="10510242" cy="16669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01" name="Group 12"/>
          <p:cNvGrpSpPr/>
          <p:nvPr/>
        </p:nvGrpSpPr>
        <p:grpSpPr>
          <a:xfrm>
            <a:off x="8657927" y="361454"/>
            <a:ext cx="1358205" cy="1358205"/>
            <a:chOff x="10471320" y="437040"/>
            <a:chExt cx="1642680" cy="1642680"/>
          </a:xfrm>
        </p:grpSpPr>
        <p:sp>
          <p:nvSpPr>
            <p:cNvPr id="2102" name="CustomShape 13"/>
            <p:cNvSpPr/>
            <p:nvPr/>
          </p:nvSpPr>
          <p:spPr>
            <a:xfrm>
              <a:off x="10471320" y="437040"/>
              <a:ext cx="1642680" cy="1642680"/>
            </a:xfrm>
            <a:prstGeom prst="ellipse">
              <a:avLst/>
            </a:prstGeom>
            <a:solidFill>
              <a:srgbClr val="80C59E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03" name="CustomShape 14"/>
            <p:cNvSpPr/>
            <p:nvPr/>
          </p:nvSpPr>
          <p:spPr>
            <a:xfrm>
              <a:off x="10471320" y="674640"/>
              <a:ext cx="1642680" cy="116843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4414" tIns="37207" rIns="74414" bIns="37207">
              <a:spAutoFit/>
            </a:bodyPr>
            <a:lstStyle/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ADAPTER </a:t>
              </a:r>
              <a:endParaRPr lang="fr-FR" sz="1158" spc="-1">
                <a:latin typeface="Marianne" panose="02000000000000000000" pitchFamily="50" charset="0"/>
              </a:endParaRPr>
            </a:p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LES MODES DE VIE AUX CHANGEMENTS CLIMATIQUES</a:t>
              </a:r>
              <a:endParaRPr lang="fr-FR" sz="1158" spc="-1">
                <a:latin typeface="Marianne" panose="02000000000000000000" pitchFamily="50" charset="0"/>
              </a:endParaRPr>
            </a:p>
          </p:txBody>
        </p:sp>
      </p:grpSp>
      <p:sp>
        <p:nvSpPr>
          <p:cNvPr id="2104" name="CustomShape 15"/>
          <p:cNvSpPr/>
          <p:nvPr/>
        </p:nvSpPr>
        <p:spPr>
          <a:xfrm>
            <a:off x="6167637" y="390896"/>
            <a:ext cx="380583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(x)… description de la pratique</a:t>
            </a: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(y)… description de la pratique</a:t>
            </a: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2105" name="CustomShape 16"/>
          <p:cNvSpPr/>
          <p:nvPr/>
        </p:nvSpPr>
        <p:spPr>
          <a:xfrm rot="20820600">
            <a:off x="-132458" y="3020410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collectives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06" name="CustomShape 17"/>
          <p:cNvSpPr/>
          <p:nvPr/>
        </p:nvSpPr>
        <p:spPr>
          <a:xfrm rot="18811800">
            <a:off x="4858047" y="4945651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normatives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07" name="CustomShape 18"/>
          <p:cNvSpPr/>
          <p:nvPr/>
        </p:nvSpPr>
        <p:spPr>
          <a:xfrm>
            <a:off x="-95548" y="867767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individuelles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9" name="CustomShape 30">
            <a:extLst>
              <a:ext uri="{FF2B5EF4-FFF2-40B4-BE49-F238E27FC236}">
                <a16:creationId xmlns:a16="http://schemas.microsoft.com/office/drawing/2014/main" id="{67524811-8559-40C0-8921-30B740E16E34}"/>
              </a:ext>
            </a:extLst>
          </p:cNvPr>
          <p:cNvSpPr/>
          <p:nvPr/>
        </p:nvSpPr>
        <p:spPr>
          <a:xfrm>
            <a:off x="282773" y="268292"/>
            <a:ext cx="3429298" cy="278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323" b="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Étape 2 :</a:t>
            </a:r>
            <a:endParaRPr lang="fr-FR" sz="1323" spc="-1" dirty="0">
              <a:latin typeface="Marianne" panose="02000000000000000000" pitchFamily="50" charset="0"/>
            </a:endParaRPr>
          </a:p>
        </p:txBody>
      </p:sp>
      <p:sp>
        <p:nvSpPr>
          <p:cNvPr id="30" name="CustomShape 5">
            <a:extLst>
              <a:ext uri="{FF2B5EF4-FFF2-40B4-BE49-F238E27FC236}">
                <a16:creationId xmlns:a16="http://schemas.microsoft.com/office/drawing/2014/main" id="{AE7F7FD0-005E-4399-A05E-EDD49296FE3D}"/>
              </a:ext>
            </a:extLst>
          </p:cNvPr>
          <p:cNvSpPr/>
          <p:nvPr/>
        </p:nvSpPr>
        <p:spPr>
          <a:xfrm>
            <a:off x="4406995" y="361454"/>
            <a:ext cx="1735348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i="1" spc="-125" dirty="0">
                <a:solidFill>
                  <a:srgbClr val="80C59E"/>
                </a:solidFill>
                <a:latin typeface="Marianne" panose="02000000000000000000" pitchFamily="50" charset="0"/>
                <a:ea typeface="DejaVu Sans"/>
              </a:rPr>
              <a:t>S’ALIMENTER…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31" name="CustomShape 22">
            <a:extLst>
              <a:ext uri="{FF2B5EF4-FFF2-40B4-BE49-F238E27FC236}">
                <a16:creationId xmlns:a16="http://schemas.microsoft.com/office/drawing/2014/main" id="{FEDDF7D2-F4F4-44AF-B05C-BE3A1757C6F6}"/>
              </a:ext>
            </a:extLst>
          </p:cNvPr>
          <p:cNvSpPr/>
          <p:nvPr/>
        </p:nvSpPr>
        <p:spPr>
          <a:xfrm>
            <a:off x="272751" y="1415981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52948989-C861-4867-A2BB-95F6DB2C2E91}"/>
              </a:ext>
            </a:extLst>
          </p:cNvPr>
          <p:cNvSpPr txBox="1"/>
          <p:nvPr/>
        </p:nvSpPr>
        <p:spPr>
          <a:xfrm>
            <a:off x="85909" y="-28386"/>
            <a:ext cx="504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Représentation résultats atelier#3 en 2D </a:t>
            </a:r>
          </a:p>
        </p:txBody>
      </p:sp>
      <p:sp>
        <p:nvSpPr>
          <p:cNvPr id="41" name="CustomShape 22">
            <a:extLst>
              <a:ext uri="{FF2B5EF4-FFF2-40B4-BE49-F238E27FC236}">
                <a16:creationId xmlns:a16="http://schemas.microsoft.com/office/drawing/2014/main" id="{8999DD66-F8C9-4431-B4BA-CE83D8179CFF}"/>
              </a:ext>
            </a:extLst>
          </p:cNvPr>
          <p:cNvSpPr/>
          <p:nvPr/>
        </p:nvSpPr>
        <p:spPr>
          <a:xfrm>
            <a:off x="2370831" y="3326041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2" name="CustomShape 22">
            <a:extLst>
              <a:ext uri="{FF2B5EF4-FFF2-40B4-BE49-F238E27FC236}">
                <a16:creationId xmlns:a16="http://schemas.microsoft.com/office/drawing/2014/main" id="{C63CB09D-D30D-4009-8F4B-0EA20283B4F5}"/>
              </a:ext>
            </a:extLst>
          </p:cNvPr>
          <p:cNvSpPr/>
          <p:nvPr/>
        </p:nvSpPr>
        <p:spPr>
          <a:xfrm>
            <a:off x="300333" y="4538048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3" name="CustomShape 22">
            <a:extLst>
              <a:ext uri="{FF2B5EF4-FFF2-40B4-BE49-F238E27FC236}">
                <a16:creationId xmlns:a16="http://schemas.microsoft.com/office/drawing/2014/main" id="{9E908BA5-48A3-40D8-813E-E84F67987C76}"/>
              </a:ext>
            </a:extLst>
          </p:cNvPr>
          <p:cNvSpPr/>
          <p:nvPr/>
        </p:nvSpPr>
        <p:spPr>
          <a:xfrm>
            <a:off x="3162476" y="1162899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4" name="CustomShape 22">
            <a:extLst>
              <a:ext uri="{FF2B5EF4-FFF2-40B4-BE49-F238E27FC236}">
                <a16:creationId xmlns:a16="http://schemas.microsoft.com/office/drawing/2014/main" id="{2FEED6D4-4537-404D-A727-5248F1804972}"/>
              </a:ext>
            </a:extLst>
          </p:cNvPr>
          <p:cNvSpPr/>
          <p:nvPr/>
        </p:nvSpPr>
        <p:spPr>
          <a:xfrm>
            <a:off x="6442556" y="979081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5" name="CustomShape 22">
            <a:extLst>
              <a:ext uri="{FF2B5EF4-FFF2-40B4-BE49-F238E27FC236}">
                <a16:creationId xmlns:a16="http://schemas.microsoft.com/office/drawing/2014/main" id="{C25EADC3-17A5-401D-87D4-A08A8E6887E1}"/>
              </a:ext>
            </a:extLst>
          </p:cNvPr>
          <p:cNvSpPr/>
          <p:nvPr/>
        </p:nvSpPr>
        <p:spPr>
          <a:xfrm>
            <a:off x="6534798" y="2062235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6" name="CustomShape 22">
            <a:extLst>
              <a:ext uri="{FF2B5EF4-FFF2-40B4-BE49-F238E27FC236}">
                <a16:creationId xmlns:a16="http://schemas.microsoft.com/office/drawing/2014/main" id="{3FD8F3F8-5111-40F4-A545-B6122ED286C1}"/>
              </a:ext>
            </a:extLst>
          </p:cNvPr>
          <p:cNvSpPr/>
          <p:nvPr/>
        </p:nvSpPr>
        <p:spPr>
          <a:xfrm>
            <a:off x="4311939" y="2659392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7" name="CustomShape 22">
            <a:extLst>
              <a:ext uri="{FF2B5EF4-FFF2-40B4-BE49-F238E27FC236}">
                <a16:creationId xmlns:a16="http://schemas.microsoft.com/office/drawing/2014/main" id="{A3CDC30A-CFED-4DAD-8ED0-4DE035F0B02A}"/>
              </a:ext>
            </a:extLst>
          </p:cNvPr>
          <p:cNvSpPr/>
          <p:nvPr/>
        </p:nvSpPr>
        <p:spPr>
          <a:xfrm>
            <a:off x="7622062" y="3525301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8" name="CustomShape 22">
            <a:extLst>
              <a:ext uri="{FF2B5EF4-FFF2-40B4-BE49-F238E27FC236}">
                <a16:creationId xmlns:a16="http://schemas.microsoft.com/office/drawing/2014/main" id="{912AD50B-F699-4B2C-ADD0-A5AED083B3A8}"/>
              </a:ext>
            </a:extLst>
          </p:cNvPr>
          <p:cNvSpPr/>
          <p:nvPr/>
        </p:nvSpPr>
        <p:spPr>
          <a:xfrm>
            <a:off x="6341079" y="4507797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49" name="CustomShape 22">
            <a:extLst>
              <a:ext uri="{FF2B5EF4-FFF2-40B4-BE49-F238E27FC236}">
                <a16:creationId xmlns:a16="http://schemas.microsoft.com/office/drawing/2014/main" id="{50DF7F3F-C69F-439D-B5A1-3DE2FDC46070}"/>
              </a:ext>
            </a:extLst>
          </p:cNvPr>
          <p:cNvSpPr/>
          <p:nvPr/>
        </p:nvSpPr>
        <p:spPr>
          <a:xfrm>
            <a:off x="8057228" y="2422589"/>
            <a:ext cx="2579787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53" name="Group 1"/>
          <p:cNvGrpSpPr/>
          <p:nvPr/>
        </p:nvGrpSpPr>
        <p:grpSpPr>
          <a:xfrm>
            <a:off x="-240804" y="-3683397"/>
            <a:ext cx="20522505" cy="9353848"/>
            <a:chOff x="-291240" y="-4455000"/>
            <a:chExt cx="24820920" cy="11313000"/>
          </a:xfrm>
        </p:grpSpPr>
        <p:sp>
          <p:nvSpPr>
            <p:cNvPr id="2154" name="CustomShape 2"/>
            <p:cNvSpPr/>
            <p:nvPr/>
          </p:nvSpPr>
          <p:spPr>
            <a:xfrm rot="10800000">
              <a:off x="6957000" y="-33480"/>
              <a:ext cx="9299160" cy="3770640"/>
            </a:xfrm>
            <a:prstGeom prst="arc">
              <a:avLst>
                <a:gd name="adj1" fmla="val 14905601"/>
                <a:gd name="adj2" fmla="val 679123"/>
              </a:avLst>
            </a:prstGeom>
            <a:noFill/>
            <a:ln w="9360">
              <a:solidFill>
                <a:srgbClr val="33A3B7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5" name="CustomShape 3"/>
            <p:cNvSpPr/>
            <p:nvPr/>
          </p:nvSpPr>
          <p:spPr>
            <a:xfrm rot="10800000">
              <a:off x="3377160" y="-2144880"/>
              <a:ext cx="17015760" cy="7541640"/>
            </a:xfrm>
            <a:prstGeom prst="arc">
              <a:avLst>
                <a:gd name="adj1" fmla="val 15705313"/>
                <a:gd name="adj2" fmla="val 241515"/>
              </a:avLst>
            </a:prstGeom>
            <a:noFill/>
            <a:ln w="9360">
              <a:solidFill>
                <a:srgbClr val="33A3B7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56" name="CustomShape 4"/>
            <p:cNvSpPr/>
            <p:nvPr/>
          </p:nvSpPr>
          <p:spPr>
            <a:xfrm rot="10800000">
              <a:off x="-290880" y="-4455000"/>
              <a:ext cx="24820920" cy="11313000"/>
            </a:xfrm>
            <a:prstGeom prst="arc">
              <a:avLst>
                <a:gd name="adj1" fmla="val 15777241"/>
                <a:gd name="adj2" fmla="val 49601"/>
              </a:avLst>
            </a:prstGeom>
            <a:noFill/>
            <a:ln w="9360">
              <a:solidFill>
                <a:srgbClr val="33A3B7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158" name="CustomShape 6"/>
          <p:cNvSpPr/>
          <p:nvPr/>
        </p:nvSpPr>
        <p:spPr>
          <a:xfrm>
            <a:off x="4192975" y="197445"/>
            <a:ext cx="2570668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i="1" spc="-125" dirty="0">
                <a:solidFill>
                  <a:srgbClr val="33A3B7"/>
                </a:solidFill>
                <a:latin typeface="Marianne" panose="02000000000000000000" pitchFamily="50" charset="0"/>
                <a:ea typeface="DejaVu Sans"/>
              </a:rPr>
              <a:t>DISPOSER DE B&amp; S…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2159" name="Line 7"/>
          <p:cNvSpPr/>
          <p:nvPr/>
        </p:nvSpPr>
        <p:spPr>
          <a:xfrm flipH="1">
            <a:off x="-3009305" y="1040705"/>
            <a:ext cx="12346484" cy="2803922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0" name="Line 8"/>
          <p:cNvSpPr/>
          <p:nvPr/>
        </p:nvSpPr>
        <p:spPr>
          <a:xfrm flipH="1">
            <a:off x="2880121" y="1040705"/>
            <a:ext cx="6457057" cy="6777038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161" name="CustomShape 9"/>
          <p:cNvSpPr/>
          <p:nvPr/>
        </p:nvSpPr>
        <p:spPr>
          <a:xfrm>
            <a:off x="6994921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33A3B7"/>
                </a:solidFill>
                <a:latin typeface="Marianne" panose="02000000000000000000" pitchFamily="50" charset="0"/>
                <a:ea typeface="DejaVu Sans"/>
              </a:rPr>
              <a:t>LONG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62" name="CustomShape 10"/>
          <p:cNvSpPr/>
          <p:nvPr/>
        </p:nvSpPr>
        <p:spPr>
          <a:xfrm>
            <a:off x="3913286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33A3B7"/>
                </a:solidFill>
                <a:latin typeface="Marianne" panose="02000000000000000000" pitchFamily="50" charset="0"/>
                <a:ea typeface="DejaVu Sans"/>
              </a:rPr>
              <a:t>MOYEN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63" name="CustomShape 11"/>
          <p:cNvSpPr/>
          <p:nvPr/>
        </p:nvSpPr>
        <p:spPr>
          <a:xfrm>
            <a:off x="831949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33A3B7"/>
                </a:solidFill>
                <a:latin typeface="Marianne" panose="02000000000000000000" pitchFamily="50" charset="0"/>
                <a:ea typeface="DejaVu Sans"/>
              </a:rPr>
              <a:t>COURT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64" name="Line 12"/>
          <p:cNvSpPr/>
          <p:nvPr/>
        </p:nvSpPr>
        <p:spPr>
          <a:xfrm flipH="1">
            <a:off x="-1026022" y="830858"/>
            <a:ext cx="10510242" cy="16669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165" name="Group 13"/>
          <p:cNvGrpSpPr/>
          <p:nvPr/>
        </p:nvGrpSpPr>
        <p:grpSpPr>
          <a:xfrm>
            <a:off x="8657927" y="361454"/>
            <a:ext cx="1358205" cy="1358205"/>
            <a:chOff x="10471320" y="437040"/>
            <a:chExt cx="1642680" cy="1642680"/>
          </a:xfrm>
        </p:grpSpPr>
        <p:sp>
          <p:nvSpPr>
            <p:cNvPr id="2166" name="CustomShape 14"/>
            <p:cNvSpPr/>
            <p:nvPr/>
          </p:nvSpPr>
          <p:spPr>
            <a:xfrm>
              <a:off x="10471320" y="437040"/>
              <a:ext cx="1642680" cy="1642680"/>
            </a:xfrm>
            <a:prstGeom prst="ellipse">
              <a:avLst/>
            </a:prstGeom>
            <a:solidFill>
              <a:srgbClr val="33A3B7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167" name="CustomShape 15"/>
            <p:cNvSpPr/>
            <p:nvPr/>
          </p:nvSpPr>
          <p:spPr>
            <a:xfrm>
              <a:off x="10471320" y="674640"/>
              <a:ext cx="1642680" cy="116843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4414" tIns="37207" rIns="74414" bIns="37207">
              <a:spAutoFit/>
            </a:bodyPr>
            <a:lstStyle/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ADAPTER </a:t>
              </a:r>
              <a:endParaRPr lang="fr-FR" sz="1158" spc="-1">
                <a:latin typeface="Marianne" panose="02000000000000000000" pitchFamily="50" charset="0"/>
              </a:endParaRPr>
            </a:p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LES MODES DE VIE AUX CHANGEMENTS CLIMATIQUES</a:t>
              </a:r>
              <a:endParaRPr lang="fr-FR" sz="1158" spc="-1">
                <a:latin typeface="Marianne" panose="02000000000000000000" pitchFamily="50" charset="0"/>
              </a:endParaRPr>
            </a:p>
          </p:txBody>
        </p:sp>
      </p:grpSp>
      <p:sp>
        <p:nvSpPr>
          <p:cNvPr id="2168" name="CustomShape 16"/>
          <p:cNvSpPr/>
          <p:nvPr/>
        </p:nvSpPr>
        <p:spPr>
          <a:xfrm>
            <a:off x="6763642" y="202506"/>
            <a:ext cx="380583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33A3B7"/>
                </a:solidFill>
                <a:latin typeface="Arial"/>
                <a:ea typeface="DejaVu Sans"/>
              </a:rPr>
              <a:t>(x)… description de la pratique</a:t>
            </a: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33A3B7"/>
                </a:solidFill>
                <a:latin typeface="Arial"/>
                <a:ea typeface="DejaVu Sans"/>
              </a:rPr>
              <a:t>(y)… description de la pratique</a:t>
            </a: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33A3B7"/>
                </a:solidFill>
                <a:latin typeface="Arial"/>
                <a:ea typeface="DejaVu Sans"/>
              </a:rPr>
              <a:t>…</a:t>
            </a:r>
          </a:p>
        </p:txBody>
      </p:sp>
      <p:sp>
        <p:nvSpPr>
          <p:cNvPr id="2169" name="CustomShape 17"/>
          <p:cNvSpPr/>
          <p:nvPr/>
        </p:nvSpPr>
        <p:spPr>
          <a:xfrm rot="20820600">
            <a:off x="-132458" y="3020410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collectives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70" name="CustomShape 18"/>
          <p:cNvSpPr/>
          <p:nvPr/>
        </p:nvSpPr>
        <p:spPr>
          <a:xfrm rot="18811800">
            <a:off x="4858047" y="4945651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normatives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71" name="CustomShape 19"/>
          <p:cNvSpPr/>
          <p:nvPr/>
        </p:nvSpPr>
        <p:spPr>
          <a:xfrm>
            <a:off x="-95548" y="867767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individuelles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177" name="CustomShape 25"/>
          <p:cNvSpPr/>
          <p:nvPr/>
        </p:nvSpPr>
        <p:spPr>
          <a:xfrm>
            <a:off x="714076" y="4506700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3" name="CustomShape 5">
            <a:extLst>
              <a:ext uri="{FF2B5EF4-FFF2-40B4-BE49-F238E27FC236}">
                <a16:creationId xmlns:a16="http://schemas.microsoft.com/office/drawing/2014/main" id="{B67F5A4E-372D-4089-A11E-FBD71741E496}"/>
              </a:ext>
            </a:extLst>
          </p:cNvPr>
          <p:cNvSpPr/>
          <p:nvPr/>
        </p:nvSpPr>
        <p:spPr>
          <a:xfrm>
            <a:off x="282773" y="197445"/>
            <a:ext cx="3668613" cy="36046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b="1" spc="-125" dirty="0">
                <a:solidFill>
                  <a:srgbClr val="051922"/>
                </a:solidFill>
                <a:latin typeface="Marianne" panose="02000000000000000000" pitchFamily="50" charset="0"/>
                <a:ea typeface="DejaVu Sans"/>
              </a:rPr>
              <a:t>LES ACTIONS  ASSOCIÉES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34" name="CustomShape 30">
            <a:extLst>
              <a:ext uri="{FF2B5EF4-FFF2-40B4-BE49-F238E27FC236}">
                <a16:creationId xmlns:a16="http://schemas.microsoft.com/office/drawing/2014/main" id="{E1218389-2C2E-43FF-A369-F361E4A08629}"/>
              </a:ext>
            </a:extLst>
          </p:cNvPr>
          <p:cNvSpPr/>
          <p:nvPr/>
        </p:nvSpPr>
        <p:spPr>
          <a:xfrm>
            <a:off x="282773" y="-3491"/>
            <a:ext cx="3429298" cy="278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323" b="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Étape 2 :</a:t>
            </a:r>
            <a:endParaRPr lang="fr-FR" sz="1323" spc="-1" dirty="0">
              <a:latin typeface="Marianne" panose="02000000000000000000" pitchFamily="50" charset="0"/>
            </a:endParaRPr>
          </a:p>
        </p:txBody>
      </p:sp>
      <p:sp>
        <p:nvSpPr>
          <p:cNvPr id="30" name="CustomShape 25">
            <a:extLst>
              <a:ext uri="{FF2B5EF4-FFF2-40B4-BE49-F238E27FC236}">
                <a16:creationId xmlns:a16="http://schemas.microsoft.com/office/drawing/2014/main" id="{FFB1D6F2-BCFC-45E6-B336-3EE9B53D9100}"/>
              </a:ext>
            </a:extLst>
          </p:cNvPr>
          <p:cNvSpPr/>
          <p:nvPr/>
        </p:nvSpPr>
        <p:spPr>
          <a:xfrm>
            <a:off x="364331" y="1469296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1" name="CustomShape 25">
            <a:extLst>
              <a:ext uri="{FF2B5EF4-FFF2-40B4-BE49-F238E27FC236}">
                <a16:creationId xmlns:a16="http://schemas.microsoft.com/office/drawing/2014/main" id="{20BE20A2-755E-444F-ABE2-39918F97EF7F}"/>
              </a:ext>
            </a:extLst>
          </p:cNvPr>
          <p:cNvSpPr/>
          <p:nvPr/>
        </p:nvSpPr>
        <p:spPr>
          <a:xfrm>
            <a:off x="1853823" y="3287723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2" name="CustomShape 25">
            <a:extLst>
              <a:ext uri="{FF2B5EF4-FFF2-40B4-BE49-F238E27FC236}">
                <a16:creationId xmlns:a16="http://schemas.microsoft.com/office/drawing/2014/main" id="{BBFE475D-F694-4AA6-BCE2-22CAADD9BA2C}"/>
              </a:ext>
            </a:extLst>
          </p:cNvPr>
          <p:cNvSpPr/>
          <p:nvPr/>
        </p:nvSpPr>
        <p:spPr>
          <a:xfrm>
            <a:off x="3148160" y="1203128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</a:t>
            </a:r>
            <a:r>
              <a:rPr lang="fr-FR" sz="661" spc="-1" dirty="0" err="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sugestions</a:t>
            </a:r>
            <a:endParaRPr lang="fr-FR" sz="661" spc="-1" dirty="0">
              <a:solidFill>
                <a:srgbClr val="000000"/>
              </a:solidFill>
              <a:latin typeface="Marianne" panose="02000000000000000000" pitchFamily="50" charset="0"/>
              <a:ea typeface="DejaVu Sans"/>
            </a:endParaRP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5" name="CustomShape 25">
            <a:extLst>
              <a:ext uri="{FF2B5EF4-FFF2-40B4-BE49-F238E27FC236}">
                <a16:creationId xmlns:a16="http://schemas.microsoft.com/office/drawing/2014/main" id="{693C01A5-1B6E-41F4-825D-B9A6795C8583}"/>
              </a:ext>
            </a:extLst>
          </p:cNvPr>
          <p:cNvSpPr/>
          <p:nvPr/>
        </p:nvSpPr>
        <p:spPr>
          <a:xfrm>
            <a:off x="4206901" y="2630918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</a:t>
            </a:r>
            <a:r>
              <a:rPr lang="fr-FR" sz="661" spc="-1" dirty="0" err="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sugestions</a:t>
            </a:r>
            <a:endParaRPr lang="fr-FR" sz="661" spc="-1" dirty="0">
              <a:solidFill>
                <a:srgbClr val="000000"/>
              </a:solidFill>
              <a:latin typeface="Marianne" panose="02000000000000000000" pitchFamily="50" charset="0"/>
              <a:ea typeface="DejaVu Sans"/>
            </a:endParaRP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6" name="CustomShape 25">
            <a:extLst>
              <a:ext uri="{FF2B5EF4-FFF2-40B4-BE49-F238E27FC236}">
                <a16:creationId xmlns:a16="http://schemas.microsoft.com/office/drawing/2014/main" id="{9CD75B92-A064-482D-BC14-FD3EF7B064DD}"/>
              </a:ext>
            </a:extLst>
          </p:cNvPr>
          <p:cNvSpPr/>
          <p:nvPr/>
        </p:nvSpPr>
        <p:spPr>
          <a:xfrm>
            <a:off x="6855469" y="1920067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7" name="CustomShape 25">
            <a:extLst>
              <a:ext uri="{FF2B5EF4-FFF2-40B4-BE49-F238E27FC236}">
                <a16:creationId xmlns:a16="http://schemas.microsoft.com/office/drawing/2014/main" id="{AA6773FB-8D07-4825-8B03-0C2F93E62111}"/>
              </a:ext>
            </a:extLst>
          </p:cNvPr>
          <p:cNvSpPr/>
          <p:nvPr/>
        </p:nvSpPr>
        <p:spPr>
          <a:xfrm>
            <a:off x="8213674" y="2416052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8" name="CustomShape 25">
            <a:extLst>
              <a:ext uri="{FF2B5EF4-FFF2-40B4-BE49-F238E27FC236}">
                <a16:creationId xmlns:a16="http://schemas.microsoft.com/office/drawing/2014/main" id="{84337090-AFE0-4F5A-907A-8B9AE8EDB7D3}"/>
              </a:ext>
            </a:extLst>
          </p:cNvPr>
          <p:cNvSpPr/>
          <p:nvPr/>
        </p:nvSpPr>
        <p:spPr>
          <a:xfrm>
            <a:off x="6431385" y="3395943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39" name="CustomShape 25">
            <a:extLst>
              <a:ext uri="{FF2B5EF4-FFF2-40B4-BE49-F238E27FC236}">
                <a16:creationId xmlns:a16="http://schemas.microsoft.com/office/drawing/2014/main" id="{DCE74C12-CFDE-481B-B37C-16E8B8AB7452}"/>
              </a:ext>
            </a:extLst>
          </p:cNvPr>
          <p:cNvSpPr/>
          <p:nvPr/>
        </p:nvSpPr>
        <p:spPr>
          <a:xfrm>
            <a:off x="5879305" y="4833740"/>
            <a:ext cx="360491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28" name="Group 1"/>
          <p:cNvGrpSpPr/>
          <p:nvPr/>
        </p:nvGrpSpPr>
        <p:grpSpPr>
          <a:xfrm>
            <a:off x="-244674" y="-3683397"/>
            <a:ext cx="20522505" cy="9353848"/>
            <a:chOff x="-295920" y="-4455000"/>
            <a:chExt cx="24820920" cy="11313000"/>
          </a:xfrm>
        </p:grpSpPr>
        <p:sp>
          <p:nvSpPr>
            <p:cNvPr id="2229" name="CustomShape 2"/>
            <p:cNvSpPr/>
            <p:nvPr/>
          </p:nvSpPr>
          <p:spPr>
            <a:xfrm rot="10800000">
              <a:off x="6952320" y="-33480"/>
              <a:ext cx="9299160" cy="3770640"/>
            </a:xfrm>
            <a:prstGeom prst="arc">
              <a:avLst>
                <a:gd name="adj1" fmla="val 14905601"/>
                <a:gd name="adj2" fmla="val 679123"/>
              </a:avLst>
            </a:prstGeom>
            <a:noFill/>
            <a:ln w="9360">
              <a:solidFill>
                <a:srgbClr val="9EA9A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0" name="CustomShape 3"/>
            <p:cNvSpPr/>
            <p:nvPr/>
          </p:nvSpPr>
          <p:spPr>
            <a:xfrm rot="10800000">
              <a:off x="3372480" y="-2144880"/>
              <a:ext cx="17015760" cy="7541640"/>
            </a:xfrm>
            <a:prstGeom prst="arc">
              <a:avLst>
                <a:gd name="adj1" fmla="val 15705313"/>
                <a:gd name="adj2" fmla="val 241515"/>
              </a:avLst>
            </a:prstGeom>
            <a:noFill/>
            <a:ln w="9360">
              <a:solidFill>
                <a:srgbClr val="9EA9A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31" name="CustomShape 4"/>
            <p:cNvSpPr/>
            <p:nvPr/>
          </p:nvSpPr>
          <p:spPr>
            <a:xfrm rot="10800000">
              <a:off x="-295560" y="-4455000"/>
              <a:ext cx="24820920" cy="11313000"/>
            </a:xfrm>
            <a:prstGeom prst="arc">
              <a:avLst>
                <a:gd name="adj1" fmla="val 15777241"/>
                <a:gd name="adj2" fmla="val 49601"/>
              </a:avLst>
            </a:prstGeom>
            <a:noFill/>
            <a:ln w="9360">
              <a:solidFill>
                <a:srgbClr val="9EA9A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233" name="CustomShape 6"/>
          <p:cNvSpPr/>
          <p:nvPr/>
        </p:nvSpPr>
        <p:spPr>
          <a:xfrm>
            <a:off x="4814738" y="195006"/>
            <a:ext cx="1464766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i="1" spc="-125" dirty="0">
                <a:solidFill>
                  <a:srgbClr val="9EA9AF"/>
                </a:solidFill>
                <a:latin typeface="Marianne" panose="02000000000000000000" pitchFamily="50" charset="0"/>
                <a:ea typeface="DejaVu Sans"/>
              </a:rPr>
              <a:t>HABITER…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2234" name="Line 7"/>
          <p:cNvSpPr/>
          <p:nvPr/>
        </p:nvSpPr>
        <p:spPr>
          <a:xfrm flipH="1">
            <a:off x="-2959001" y="1040706"/>
            <a:ext cx="12296180" cy="2365474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5" name="Line 8"/>
          <p:cNvSpPr/>
          <p:nvPr/>
        </p:nvSpPr>
        <p:spPr>
          <a:xfrm flipH="1">
            <a:off x="932259" y="1040705"/>
            <a:ext cx="8404920" cy="5028307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236" name="CustomShape 9"/>
          <p:cNvSpPr/>
          <p:nvPr/>
        </p:nvSpPr>
        <p:spPr>
          <a:xfrm>
            <a:off x="6994921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9EA9AF"/>
                </a:solidFill>
                <a:latin typeface="Marianne" panose="02000000000000000000" pitchFamily="50" charset="0"/>
                <a:ea typeface="DejaVu Sans"/>
              </a:rPr>
              <a:t>LONG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237" name="CustomShape 10"/>
          <p:cNvSpPr/>
          <p:nvPr/>
        </p:nvSpPr>
        <p:spPr>
          <a:xfrm>
            <a:off x="3913286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9EA9AF"/>
                </a:solidFill>
                <a:latin typeface="Marianne" panose="02000000000000000000" pitchFamily="50" charset="0"/>
                <a:ea typeface="DejaVu Sans"/>
              </a:rPr>
              <a:t>MOYEN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238" name="CustomShape 11"/>
          <p:cNvSpPr/>
          <p:nvPr/>
        </p:nvSpPr>
        <p:spPr>
          <a:xfrm>
            <a:off x="831949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9EA9AF"/>
                </a:solidFill>
                <a:latin typeface="Marianne" panose="02000000000000000000" pitchFamily="50" charset="0"/>
                <a:ea typeface="DejaVu Sans"/>
              </a:rPr>
              <a:t>COURT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239" name="Line 12"/>
          <p:cNvSpPr/>
          <p:nvPr/>
        </p:nvSpPr>
        <p:spPr>
          <a:xfrm flipH="1">
            <a:off x="-1026022" y="830858"/>
            <a:ext cx="10510242" cy="16669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240" name="Group 13"/>
          <p:cNvGrpSpPr/>
          <p:nvPr/>
        </p:nvGrpSpPr>
        <p:grpSpPr>
          <a:xfrm>
            <a:off x="8657927" y="361454"/>
            <a:ext cx="1358205" cy="1358205"/>
            <a:chOff x="10471320" y="437040"/>
            <a:chExt cx="1642680" cy="1642680"/>
          </a:xfrm>
        </p:grpSpPr>
        <p:sp>
          <p:nvSpPr>
            <p:cNvPr id="2241" name="CustomShape 14"/>
            <p:cNvSpPr/>
            <p:nvPr/>
          </p:nvSpPr>
          <p:spPr>
            <a:xfrm>
              <a:off x="10471320" y="437040"/>
              <a:ext cx="1642680" cy="1642680"/>
            </a:xfrm>
            <a:prstGeom prst="ellipse">
              <a:avLst/>
            </a:prstGeom>
            <a:solidFill>
              <a:srgbClr val="9EA9A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242" name="CustomShape 15"/>
            <p:cNvSpPr/>
            <p:nvPr/>
          </p:nvSpPr>
          <p:spPr>
            <a:xfrm>
              <a:off x="10471320" y="674640"/>
              <a:ext cx="1642680" cy="116843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4414" tIns="37207" rIns="74414" bIns="37207">
              <a:spAutoFit/>
            </a:bodyPr>
            <a:lstStyle/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ADAPTER </a:t>
              </a:r>
              <a:endParaRPr lang="fr-FR" sz="1158" spc="-1">
                <a:latin typeface="Marianne" panose="02000000000000000000" pitchFamily="50" charset="0"/>
              </a:endParaRPr>
            </a:p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LES MODES DE VIE AUX CHANGEMENTS CLIMATIQUES</a:t>
              </a:r>
              <a:endParaRPr lang="fr-FR" sz="1158" spc="-1">
                <a:latin typeface="Marianne" panose="02000000000000000000" pitchFamily="50" charset="0"/>
              </a:endParaRPr>
            </a:p>
          </p:txBody>
        </p:sp>
      </p:grpSp>
      <p:sp>
        <p:nvSpPr>
          <p:cNvPr id="2243" name="CustomShape 16"/>
          <p:cNvSpPr/>
          <p:nvPr/>
        </p:nvSpPr>
        <p:spPr>
          <a:xfrm>
            <a:off x="6145708" y="193279"/>
            <a:ext cx="380583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(x)… description de la pratique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(y)… description de la pratique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44" name="CustomShape 17"/>
          <p:cNvSpPr/>
          <p:nvPr/>
        </p:nvSpPr>
        <p:spPr>
          <a:xfrm rot="20929200">
            <a:off x="-206276" y="2763235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collectives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245" name="CustomShape 18"/>
          <p:cNvSpPr/>
          <p:nvPr/>
        </p:nvSpPr>
        <p:spPr>
          <a:xfrm rot="19842600">
            <a:off x="1796057" y="5130793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normatives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246" name="CustomShape 19"/>
          <p:cNvSpPr/>
          <p:nvPr/>
        </p:nvSpPr>
        <p:spPr>
          <a:xfrm>
            <a:off x="-95548" y="867767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individuelles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247" name="CustomShape 20"/>
          <p:cNvSpPr/>
          <p:nvPr/>
        </p:nvSpPr>
        <p:spPr>
          <a:xfrm>
            <a:off x="192286" y="1037432"/>
            <a:ext cx="279737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48" name="CustomShape 21"/>
          <p:cNvSpPr/>
          <p:nvPr/>
        </p:nvSpPr>
        <p:spPr>
          <a:xfrm>
            <a:off x="2932807" y="1037432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49" name="CustomShape 22"/>
          <p:cNvSpPr/>
          <p:nvPr/>
        </p:nvSpPr>
        <p:spPr>
          <a:xfrm>
            <a:off x="5847457" y="1037431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(x)… description de la pratique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(y)… description de la pratique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50" name="CustomShape 23"/>
          <p:cNvSpPr/>
          <p:nvPr/>
        </p:nvSpPr>
        <p:spPr>
          <a:xfrm>
            <a:off x="1629938" y="3219135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51" name="CustomShape 24"/>
          <p:cNvSpPr/>
          <p:nvPr/>
        </p:nvSpPr>
        <p:spPr>
          <a:xfrm>
            <a:off x="3566814" y="2131615"/>
            <a:ext cx="2637532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52" name="CustomShape 25"/>
          <p:cNvSpPr/>
          <p:nvPr/>
        </p:nvSpPr>
        <p:spPr>
          <a:xfrm>
            <a:off x="6159698" y="1549400"/>
            <a:ext cx="205680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(x)… description de la pratique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(y)… description de la pratique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255" name="CustomShape 28"/>
          <p:cNvSpPr/>
          <p:nvPr/>
        </p:nvSpPr>
        <p:spPr>
          <a:xfrm>
            <a:off x="8196262" y="1753890"/>
            <a:ext cx="1739205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37" name="CustomShape 5">
            <a:extLst>
              <a:ext uri="{FF2B5EF4-FFF2-40B4-BE49-F238E27FC236}">
                <a16:creationId xmlns:a16="http://schemas.microsoft.com/office/drawing/2014/main" id="{C3D4F49F-6013-4578-87BC-F6877CB9E60B}"/>
              </a:ext>
            </a:extLst>
          </p:cNvPr>
          <p:cNvSpPr/>
          <p:nvPr/>
        </p:nvSpPr>
        <p:spPr>
          <a:xfrm>
            <a:off x="282773" y="197445"/>
            <a:ext cx="3630513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b="1" spc="-125" dirty="0">
                <a:solidFill>
                  <a:srgbClr val="051922"/>
                </a:solidFill>
                <a:latin typeface="Marianne" panose="02000000000000000000" pitchFamily="50" charset="0"/>
                <a:ea typeface="DejaVu Sans"/>
              </a:rPr>
              <a:t>LES ACTIONS     ASSOCIÉES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38" name="CustomShape 30">
            <a:extLst>
              <a:ext uri="{FF2B5EF4-FFF2-40B4-BE49-F238E27FC236}">
                <a16:creationId xmlns:a16="http://schemas.microsoft.com/office/drawing/2014/main" id="{6C573F0C-4E6A-4788-8AA4-4F8BB63784A8}"/>
              </a:ext>
            </a:extLst>
          </p:cNvPr>
          <p:cNvSpPr/>
          <p:nvPr/>
        </p:nvSpPr>
        <p:spPr>
          <a:xfrm>
            <a:off x="282773" y="-3491"/>
            <a:ext cx="3429298" cy="278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323" b="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Étape 2 :</a:t>
            </a:r>
            <a:endParaRPr lang="fr-FR" sz="1323" spc="-1" dirty="0">
              <a:latin typeface="Marianne" panose="02000000000000000000" pitchFamily="50" charset="0"/>
            </a:endParaRPr>
          </a:p>
        </p:txBody>
      </p:sp>
      <p:sp>
        <p:nvSpPr>
          <p:cNvPr id="31" name="CustomShape 24">
            <a:extLst>
              <a:ext uri="{FF2B5EF4-FFF2-40B4-BE49-F238E27FC236}">
                <a16:creationId xmlns:a16="http://schemas.microsoft.com/office/drawing/2014/main" id="{080CF9B3-F05A-4713-AF2F-1410F80FE929}"/>
              </a:ext>
            </a:extLst>
          </p:cNvPr>
          <p:cNvSpPr/>
          <p:nvPr/>
        </p:nvSpPr>
        <p:spPr>
          <a:xfrm>
            <a:off x="678656" y="4394864"/>
            <a:ext cx="2637532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32" name="CustomShape 24">
            <a:extLst>
              <a:ext uri="{FF2B5EF4-FFF2-40B4-BE49-F238E27FC236}">
                <a16:creationId xmlns:a16="http://schemas.microsoft.com/office/drawing/2014/main" id="{5753AABC-9751-4FEF-B2F7-DFC682DF389F}"/>
              </a:ext>
            </a:extLst>
          </p:cNvPr>
          <p:cNvSpPr/>
          <p:nvPr/>
        </p:nvSpPr>
        <p:spPr>
          <a:xfrm>
            <a:off x="6802294" y="3479107"/>
            <a:ext cx="2637532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33" name="CustomShape 24">
            <a:extLst>
              <a:ext uri="{FF2B5EF4-FFF2-40B4-BE49-F238E27FC236}">
                <a16:creationId xmlns:a16="http://schemas.microsoft.com/office/drawing/2014/main" id="{C9993491-9351-42AB-A3DE-C843CCCDA1E3}"/>
              </a:ext>
            </a:extLst>
          </p:cNvPr>
          <p:cNvSpPr/>
          <p:nvPr/>
        </p:nvSpPr>
        <p:spPr>
          <a:xfrm>
            <a:off x="5007917" y="4553227"/>
            <a:ext cx="2637532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34" name="CustomShape 24">
            <a:extLst>
              <a:ext uri="{FF2B5EF4-FFF2-40B4-BE49-F238E27FC236}">
                <a16:creationId xmlns:a16="http://schemas.microsoft.com/office/drawing/2014/main" id="{8CC47D8A-852A-406B-BC45-F0E75428C5AA}"/>
              </a:ext>
            </a:extLst>
          </p:cNvPr>
          <p:cNvSpPr/>
          <p:nvPr/>
        </p:nvSpPr>
        <p:spPr>
          <a:xfrm>
            <a:off x="3377755" y="5092881"/>
            <a:ext cx="2637532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54" name="Group 1"/>
          <p:cNvGrpSpPr/>
          <p:nvPr/>
        </p:nvGrpSpPr>
        <p:grpSpPr>
          <a:xfrm>
            <a:off x="-240804" y="-3683397"/>
            <a:ext cx="20522505" cy="9353848"/>
            <a:chOff x="-291240" y="-4455000"/>
            <a:chExt cx="24820920" cy="11313000"/>
          </a:xfrm>
        </p:grpSpPr>
        <p:sp>
          <p:nvSpPr>
            <p:cNvPr id="1955" name="CustomShape 2"/>
            <p:cNvSpPr/>
            <p:nvPr/>
          </p:nvSpPr>
          <p:spPr>
            <a:xfrm rot="10800000">
              <a:off x="6957000" y="-33480"/>
              <a:ext cx="9299160" cy="3770640"/>
            </a:xfrm>
            <a:prstGeom prst="arc">
              <a:avLst>
                <a:gd name="adj1" fmla="val 14905601"/>
                <a:gd name="adj2" fmla="val 679123"/>
              </a:avLst>
            </a:prstGeom>
            <a:noFill/>
            <a:ln w="9360">
              <a:solidFill>
                <a:srgbClr val="F6CE58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6" name="CustomShape 3"/>
            <p:cNvSpPr/>
            <p:nvPr/>
          </p:nvSpPr>
          <p:spPr>
            <a:xfrm rot="10800000">
              <a:off x="3377160" y="-2144880"/>
              <a:ext cx="17015760" cy="7541640"/>
            </a:xfrm>
            <a:prstGeom prst="arc">
              <a:avLst>
                <a:gd name="adj1" fmla="val 15705313"/>
                <a:gd name="adj2" fmla="val 241515"/>
              </a:avLst>
            </a:prstGeom>
            <a:noFill/>
            <a:ln w="9360">
              <a:solidFill>
                <a:srgbClr val="F6CE58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57" name="CustomShape 4"/>
            <p:cNvSpPr/>
            <p:nvPr/>
          </p:nvSpPr>
          <p:spPr>
            <a:xfrm rot="10800000">
              <a:off x="-290880" y="-4455000"/>
              <a:ext cx="24820920" cy="11313000"/>
            </a:xfrm>
            <a:prstGeom prst="arc">
              <a:avLst>
                <a:gd name="adj1" fmla="val 15777241"/>
                <a:gd name="adj2" fmla="val 49601"/>
              </a:avLst>
            </a:prstGeom>
            <a:noFill/>
            <a:ln w="9360">
              <a:solidFill>
                <a:srgbClr val="F6CE58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1958" name="CustomShape 5"/>
          <p:cNvSpPr/>
          <p:nvPr/>
        </p:nvSpPr>
        <p:spPr>
          <a:xfrm>
            <a:off x="3974082" y="194809"/>
            <a:ext cx="1759595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i="1" spc="-125" dirty="0">
                <a:solidFill>
                  <a:srgbClr val="F6CE58"/>
                </a:solidFill>
                <a:latin typeface="Marianne" panose="02000000000000000000" pitchFamily="50" charset="0"/>
                <a:ea typeface="DejaVu Sans"/>
              </a:rPr>
              <a:t>SE DÉPLACER…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1959" name="Line 6"/>
          <p:cNvSpPr/>
          <p:nvPr/>
        </p:nvSpPr>
        <p:spPr>
          <a:xfrm flipH="1">
            <a:off x="-3009305" y="1040705"/>
            <a:ext cx="12346484" cy="2803922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0" name="Line 7"/>
          <p:cNvSpPr/>
          <p:nvPr/>
        </p:nvSpPr>
        <p:spPr>
          <a:xfrm flipH="1">
            <a:off x="2880121" y="1040705"/>
            <a:ext cx="6457057" cy="6777038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1961" name="CustomShape 8"/>
          <p:cNvSpPr/>
          <p:nvPr/>
        </p:nvSpPr>
        <p:spPr>
          <a:xfrm>
            <a:off x="6994921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F6CE58"/>
                </a:solidFill>
                <a:latin typeface="Marianne" panose="02000000000000000000" pitchFamily="50" charset="0"/>
                <a:ea typeface="DejaVu Sans"/>
              </a:rPr>
              <a:t>LONG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1962" name="CustomShape 9"/>
          <p:cNvSpPr/>
          <p:nvPr/>
        </p:nvSpPr>
        <p:spPr>
          <a:xfrm>
            <a:off x="3913286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F6CE58"/>
                </a:solidFill>
                <a:latin typeface="Marianne" panose="02000000000000000000" pitchFamily="50" charset="0"/>
                <a:ea typeface="DejaVu Sans"/>
              </a:rPr>
              <a:t>MOYEN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1963" name="CustomShape 10"/>
          <p:cNvSpPr/>
          <p:nvPr/>
        </p:nvSpPr>
        <p:spPr>
          <a:xfrm>
            <a:off x="831949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F6CE58"/>
                </a:solidFill>
                <a:latin typeface="Marianne" panose="02000000000000000000" pitchFamily="50" charset="0"/>
                <a:ea typeface="DejaVu Sans"/>
              </a:rPr>
              <a:t>COURT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1964" name="Line 11"/>
          <p:cNvSpPr/>
          <p:nvPr/>
        </p:nvSpPr>
        <p:spPr>
          <a:xfrm flipH="1">
            <a:off x="-1026022" y="830858"/>
            <a:ext cx="10510242" cy="16669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1965" name="Group 12"/>
          <p:cNvGrpSpPr/>
          <p:nvPr/>
        </p:nvGrpSpPr>
        <p:grpSpPr>
          <a:xfrm>
            <a:off x="8657927" y="361454"/>
            <a:ext cx="1358205" cy="1358205"/>
            <a:chOff x="10471320" y="437040"/>
            <a:chExt cx="1642680" cy="1642680"/>
          </a:xfrm>
        </p:grpSpPr>
        <p:sp>
          <p:nvSpPr>
            <p:cNvPr id="1966" name="CustomShape 13"/>
            <p:cNvSpPr/>
            <p:nvPr/>
          </p:nvSpPr>
          <p:spPr>
            <a:xfrm>
              <a:off x="10471320" y="437040"/>
              <a:ext cx="1642680" cy="1642680"/>
            </a:xfrm>
            <a:prstGeom prst="ellipse">
              <a:avLst/>
            </a:prstGeom>
            <a:solidFill>
              <a:srgbClr val="F6CE58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967" name="CustomShape 14"/>
            <p:cNvSpPr/>
            <p:nvPr/>
          </p:nvSpPr>
          <p:spPr>
            <a:xfrm>
              <a:off x="10471320" y="674640"/>
              <a:ext cx="1642680" cy="116843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4414" tIns="37207" rIns="74414" bIns="37207">
              <a:spAutoFit/>
            </a:bodyPr>
            <a:lstStyle/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ADAPTER </a:t>
              </a:r>
              <a:endParaRPr lang="fr-FR" sz="1158" spc="-1">
                <a:latin typeface="Marianne" panose="02000000000000000000" pitchFamily="50" charset="0"/>
              </a:endParaRPr>
            </a:p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LES MODES DE VIE AUX CHANGEMENTS CLIMATIQUES</a:t>
              </a:r>
              <a:endParaRPr lang="fr-FR" sz="1158" spc="-1">
                <a:latin typeface="Marianne" panose="02000000000000000000" pitchFamily="50" charset="0"/>
              </a:endParaRPr>
            </a:p>
          </p:txBody>
        </p:sp>
      </p:grpSp>
      <p:sp>
        <p:nvSpPr>
          <p:cNvPr id="1968" name="CustomShape 15"/>
          <p:cNvSpPr/>
          <p:nvPr/>
        </p:nvSpPr>
        <p:spPr>
          <a:xfrm>
            <a:off x="5873650" y="203569"/>
            <a:ext cx="3805833" cy="4819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F18618"/>
                </a:solidFill>
                <a:latin typeface="Marianne" panose="02000000000000000000" pitchFamily="50" charset="0"/>
                <a:ea typeface="DejaVu Sans"/>
              </a:rPr>
              <a:t>(1) … selon les « atouts »/moyens les plus adaptés au territoire local</a:t>
            </a:r>
            <a:endParaRPr lang="fr-FR" sz="661" spc="-1" dirty="0">
              <a:latin typeface="Marianne" panose="02000000000000000000" pitchFamily="50" charset="0"/>
            </a:endParaRP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F18618"/>
                </a:solidFill>
                <a:latin typeface="Marianne" panose="02000000000000000000" pitchFamily="50" charset="0"/>
                <a:ea typeface="DejaVu Sans"/>
              </a:rPr>
              <a:t>(4) … de façon collective et partagée</a:t>
            </a:r>
            <a:endParaRPr lang="fr-FR" sz="661" spc="-1" dirty="0">
              <a:latin typeface="Marianne" panose="02000000000000000000" pitchFamily="50" charset="0"/>
            </a:endParaRP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F18618"/>
                </a:solidFill>
                <a:latin typeface="Marianne" panose="02000000000000000000" pitchFamily="50" charset="0"/>
                <a:ea typeface="DejaVu Sans"/>
              </a:rPr>
              <a:t>(5) … en respectant les critères de durabilités</a:t>
            </a:r>
            <a:endParaRPr lang="fr-FR" sz="661" spc="-1" dirty="0">
              <a:latin typeface="Marianne" panose="02000000000000000000" pitchFamily="50" charset="0"/>
            </a:endParaRP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F18618"/>
                </a:solidFill>
                <a:latin typeface="Marianne" panose="02000000000000000000" pitchFamily="50" charset="0"/>
                <a:ea typeface="DejaVu Sans"/>
              </a:rPr>
              <a:t>(6) … selon les critères de priorité</a:t>
            </a:r>
            <a:endParaRPr lang="fr-FR" sz="661" spc="-1" dirty="0">
              <a:latin typeface="Marianne" panose="02000000000000000000" pitchFamily="50" charset="0"/>
            </a:endParaRPr>
          </a:p>
        </p:txBody>
      </p:sp>
      <p:sp>
        <p:nvSpPr>
          <p:cNvPr id="1969" name="CustomShape 16"/>
          <p:cNvSpPr/>
          <p:nvPr/>
        </p:nvSpPr>
        <p:spPr>
          <a:xfrm rot="20820600">
            <a:off x="-132458" y="3020410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collectives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1970" name="CustomShape 17"/>
          <p:cNvSpPr/>
          <p:nvPr/>
        </p:nvSpPr>
        <p:spPr>
          <a:xfrm rot="18811800">
            <a:off x="4858047" y="4945651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normatives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1971" name="CustomShape 18"/>
          <p:cNvSpPr/>
          <p:nvPr/>
        </p:nvSpPr>
        <p:spPr>
          <a:xfrm>
            <a:off x="-95548" y="867767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individuelles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1972" name="CustomShape 19"/>
          <p:cNvSpPr/>
          <p:nvPr/>
        </p:nvSpPr>
        <p:spPr>
          <a:xfrm>
            <a:off x="205978" y="1064220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1973" name="CustomShape 20"/>
          <p:cNvSpPr/>
          <p:nvPr/>
        </p:nvSpPr>
        <p:spPr>
          <a:xfrm>
            <a:off x="3061692" y="1064816"/>
            <a:ext cx="2355354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1974" name="CustomShape 21"/>
          <p:cNvSpPr/>
          <p:nvPr/>
        </p:nvSpPr>
        <p:spPr>
          <a:xfrm>
            <a:off x="6879729" y="4634905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1975" name="CustomShape 22"/>
          <p:cNvSpPr/>
          <p:nvPr/>
        </p:nvSpPr>
        <p:spPr>
          <a:xfrm>
            <a:off x="7291089" y="3091557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1976" name="CustomShape 23"/>
          <p:cNvSpPr/>
          <p:nvPr/>
        </p:nvSpPr>
        <p:spPr>
          <a:xfrm>
            <a:off x="1394817" y="3389511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highlight>
                  <a:srgbClr val="FFFFFF"/>
                </a:highlight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highlight>
                  <a:srgbClr val="FFFFFF"/>
                </a:highlight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highlight>
                  <a:srgbClr val="FFFFFF"/>
                </a:highlight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1977" name="CustomShape 24"/>
          <p:cNvSpPr/>
          <p:nvPr/>
        </p:nvSpPr>
        <p:spPr>
          <a:xfrm>
            <a:off x="4231779" y="2101255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1978" name="CustomShape 25"/>
          <p:cNvSpPr/>
          <p:nvPr/>
        </p:nvSpPr>
        <p:spPr>
          <a:xfrm>
            <a:off x="6569570" y="1728886"/>
            <a:ext cx="2035076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D0980B28-7C54-4F04-B183-6353F7E2BE5C}"/>
              </a:ext>
            </a:extLst>
          </p:cNvPr>
          <p:cNvSpPr/>
          <p:nvPr/>
        </p:nvSpPr>
        <p:spPr>
          <a:xfrm>
            <a:off x="282773" y="197445"/>
            <a:ext cx="3949005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b="1" spc="-125" dirty="0">
                <a:solidFill>
                  <a:srgbClr val="051922"/>
                </a:solidFill>
                <a:latin typeface="Arial Black"/>
                <a:ea typeface="DejaVu Sans"/>
              </a:rPr>
              <a:t>LES ACTIONS     ASSOCIÉES</a:t>
            </a:r>
            <a:endParaRPr lang="fr-FR" sz="1984" spc="-1" dirty="0">
              <a:latin typeface="Arial"/>
            </a:endParaRPr>
          </a:p>
        </p:txBody>
      </p:sp>
      <p:sp>
        <p:nvSpPr>
          <p:cNvPr id="33" name="CustomShape 30">
            <a:extLst>
              <a:ext uri="{FF2B5EF4-FFF2-40B4-BE49-F238E27FC236}">
                <a16:creationId xmlns:a16="http://schemas.microsoft.com/office/drawing/2014/main" id="{7FB83BC7-3C4A-4EE6-B01A-64D601FD6845}"/>
              </a:ext>
            </a:extLst>
          </p:cNvPr>
          <p:cNvSpPr/>
          <p:nvPr/>
        </p:nvSpPr>
        <p:spPr>
          <a:xfrm>
            <a:off x="282773" y="-3491"/>
            <a:ext cx="3429298" cy="278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323" b="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Étape 2 :</a:t>
            </a:r>
            <a:endParaRPr lang="fr-FR" sz="1323" spc="-1" dirty="0">
              <a:latin typeface="Marianne" panose="02000000000000000000" pitchFamily="50" charset="0"/>
            </a:endParaRPr>
          </a:p>
        </p:txBody>
      </p:sp>
      <p:sp>
        <p:nvSpPr>
          <p:cNvPr id="29" name="CustomShape 21">
            <a:extLst>
              <a:ext uri="{FF2B5EF4-FFF2-40B4-BE49-F238E27FC236}">
                <a16:creationId xmlns:a16="http://schemas.microsoft.com/office/drawing/2014/main" id="{DF982AFD-1314-4551-B75D-3057E4FA07A9}"/>
              </a:ext>
            </a:extLst>
          </p:cNvPr>
          <p:cNvSpPr/>
          <p:nvPr/>
        </p:nvSpPr>
        <p:spPr>
          <a:xfrm>
            <a:off x="1016598" y="4876246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21" name="Group 1"/>
          <p:cNvGrpSpPr/>
          <p:nvPr/>
        </p:nvGrpSpPr>
        <p:grpSpPr>
          <a:xfrm>
            <a:off x="-240804" y="-3683397"/>
            <a:ext cx="20522505" cy="9353848"/>
            <a:chOff x="-291240" y="-4455000"/>
            <a:chExt cx="24820920" cy="11313000"/>
          </a:xfrm>
        </p:grpSpPr>
        <p:sp>
          <p:nvSpPr>
            <p:cNvPr id="2022" name="CustomShape 2"/>
            <p:cNvSpPr/>
            <p:nvPr/>
          </p:nvSpPr>
          <p:spPr>
            <a:xfrm rot="10800000">
              <a:off x="6957000" y="-33480"/>
              <a:ext cx="9299160" cy="3770640"/>
            </a:xfrm>
            <a:prstGeom prst="arc">
              <a:avLst>
                <a:gd name="adj1" fmla="val 14905601"/>
                <a:gd name="adj2" fmla="val 679123"/>
              </a:avLst>
            </a:prstGeom>
            <a:noFill/>
            <a:ln w="9360">
              <a:solidFill>
                <a:srgbClr val="DB4A3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3" name="CustomShape 3"/>
            <p:cNvSpPr/>
            <p:nvPr/>
          </p:nvSpPr>
          <p:spPr>
            <a:xfrm rot="10800000">
              <a:off x="3377160" y="-2144880"/>
              <a:ext cx="17015760" cy="7541640"/>
            </a:xfrm>
            <a:prstGeom prst="arc">
              <a:avLst>
                <a:gd name="adj1" fmla="val 15705313"/>
                <a:gd name="adj2" fmla="val 241515"/>
              </a:avLst>
            </a:prstGeom>
            <a:noFill/>
            <a:ln w="9360">
              <a:solidFill>
                <a:srgbClr val="DB4A3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24" name="CustomShape 4"/>
            <p:cNvSpPr/>
            <p:nvPr/>
          </p:nvSpPr>
          <p:spPr>
            <a:xfrm rot="10800000">
              <a:off x="-290880" y="-4455000"/>
              <a:ext cx="24820920" cy="11313000"/>
            </a:xfrm>
            <a:prstGeom prst="arc">
              <a:avLst>
                <a:gd name="adj1" fmla="val 15777241"/>
                <a:gd name="adj2" fmla="val 49601"/>
              </a:avLst>
            </a:prstGeom>
            <a:noFill/>
            <a:ln w="9360">
              <a:solidFill>
                <a:srgbClr val="DB4A3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</p:grpSp>
      <p:sp>
        <p:nvSpPr>
          <p:cNvPr id="2026" name="CustomShape 6"/>
          <p:cNvSpPr/>
          <p:nvPr/>
        </p:nvSpPr>
        <p:spPr>
          <a:xfrm>
            <a:off x="4123336" y="306125"/>
            <a:ext cx="1791593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i="1" spc="-125" dirty="0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TRAVAILLER…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2027" name="Line 7"/>
          <p:cNvSpPr/>
          <p:nvPr/>
        </p:nvSpPr>
        <p:spPr>
          <a:xfrm flipH="1">
            <a:off x="-3009305" y="1040705"/>
            <a:ext cx="12346484" cy="2803922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8" name="Line 8"/>
          <p:cNvSpPr/>
          <p:nvPr/>
        </p:nvSpPr>
        <p:spPr>
          <a:xfrm flipH="1">
            <a:off x="1811535" y="1040706"/>
            <a:ext cx="7525643" cy="5803999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sp>
        <p:nvSpPr>
          <p:cNvPr id="2029" name="CustomShape 9"/>
          <p:cNvSpPr/>
          <p:nvPr/>
        </p:nvSpPr>
        <p:spPr>
          <a:xfrm>
            <a:off x="6994921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LONG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30" name="CustomShape 10"/>
          <p:cNvSpPr/>
          <p:nvPr/>
        </p:nvSpPr>
        <p:spPr>
          <a:xfrm>
            <a:off x="3913286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MOYEN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31" name="CustomShape 11"/>
          <p:cNvSpPr/>
          <p:nvPr/>
        </p:nvSpPr>
        <p:spPr>
          <a:xfrm>
            <a:off x="831949" y="665361"/>
            <a:ext cx="1037332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COURT TERME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32" name="Line 12"/>
          <p:cNvSpPr/>
          <p:nvPr/>
        </p:nvSpPr>
        <p:spPr>
          <a:xfrm flipH="1">
            <a:off x="-1026022" y="830858"/>
            <a:ext cx="10510242" cy="16669"/>
          </a:xfrm>
          <a:prstGeom prst="line">
            <a:avLst/>
          </a:prstGeom>
          <a:ln w="9360">
            <a:solidFill>
              <a:srgbClr val="000000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2033" name="Group 13"/>
          <p:cNvGrpSpPr/>
          <p:nvPr/>
        </p:nvGrpSpPr>
        <p:grpSpPr>
          <a:xfrm>
            <a:off x="8657927" y="361454"/>
            <a:ext cx="1358205" cy="1358205"/>
            <a:chOff x="10471320" y="437040"/>
            <a:chExt cx="1642680" cy="1642680"/>
          </a:xfrm>
        </p:grpSpPr>
        <p:sp>
          <p:nvSpPr>
            <p:cNvPr id="2034" name="CustomShape 14"/>
            <p:cNvSpPr/>
            <p:nvPr/>
          </p:nvSpPr>
          <p:spPr>
            <a:xfrm>
              <a:off x="10471320" y="437040"/>
              <a:ext cx="1642680" cy="1642680"/>
            </a:xfrm>
            <a:prstGeom prst="ellipse">
              <a:avLst/>
            </a:prstGeom>
            <a:solidFill>
              <a:srgbClr val="DB4A3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2035" name="CustomShape 15"/>
            <p:cNvSpPr/>
            <p:nvPr/>
          </p:nvSpPr>
          <p:spPr>
            <a:xfrm>
              <a:off x="10471320" y="674640"/>
              <a:ext cx="1642680" cy="116843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74414" tIns="37207" rIns="74414" bIns="37207">
              <a:spAutoFit/>
            </a:bodyPr>
            <a:lstStyle/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Poppins"/>
                  <a:ea typeface="DejaVu Sans"/>
                </a:rPr>
                <a:t>ADAPTER </a:t>
              </a:r>
              <a:endParaRPr lang="fr-FR" sz="1158" spc="-1">
                <a:latin typeface="Arial"/>
              </a:endParaRPr>
            </a:p>
            <a:p>
              <a:pPr marL="893" algn="ctr">
                <a:tabLst>
                  <a:tab pos="0" algn="l"/>
                </a:tabLst>
              </a:pPr>
              <a:r>
                <a:rPr lang="fr-FR" sz="1158" b="1" spc="-1">
                  <a:solidFill>
                    <a:srgbClr val="FFFFFF"/>
                  </a:solidFill>
                  <a:latin typeface="Poppins"/>
                  <a:ea typeface="DejaVu Sans"/>
                </a:rPr>
                <a:t>LES MODES DE VIE AUX CHANGEMENTS CLIMATIQUES</a:t>
              </a:r>
              <a:endParaRPr lang="fr-FR" sz="1158" spc="-1">
                <a:latin typeface="Arial"/>
              </a:endParaRPr>
            </a:p>
          </p:txBody>
        </p:sp>
      </p:grpSp>
      <p:sp>
        <p:nvSpPr>
          <p:cNvPr id="2036" name="CustomShape 16"/>
          <p:cNvSpPr/>
          <p:nvPr/>
        </p:nvSpPr>
        <p:spPr>
          <a:xfrm>
            <a:off x="6145708" y="278111"/>
            <a:ext cx="380583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(x)… description de la pratique</a:t>
            </a: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(y)… description de la pratique</a:t>
            </a:r>
          </a:p>
          <a:p>
            <a:pPr>
              <a:tabLst>
                <a:tab pos="0" algn="l"/>
              </a:tabLst>
            </a:pPr>
            <a:r>
              <a:rPr lang="fr-FR" sz="661" spc="-1" dirty="0">
                <a:solidFill>
                  <a:srgbClr val="DB4A3F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37" name="CustomShape 17"/>
          <p:cNvSpPr/>
          <p:nvPr/>
        </p:nvSpPr>
        <p:spPr>
          <a:xfrm rot="20820600">
            <a:off x="-132458" y="3020410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collectives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38" name="CustomShape 18"/>
          <p:cNvSpPr/>
          <p:nvPr/>
        </p:nvSpPr>
        <p:spPr>
          <a:xfrm rot="19374600">
            <a:off x="3570981" y="4919755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normatives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39" name="CustomShape 19"/>
          <p:cNvSpPr/>
          <p:nvPr/>
        </p:nvSpPr>
        <p:spPr>
          <a:xfrm>
            <a:off x="-95548" y="867767"/>
            <a:ext cx="1636812" cy="202420"/>
          </a:xfrm>
          <a:prstGeom prst="rect">
            <a:avLst/>
          </a:pr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ctr">
              <a:tabLst>
                <a:tab pos="0" algn="l"/>
              </a:tabLst>
            </a:pPr>
            <a:r>
              <a:rPr lang="fr-FR" sz="827" b="1" spc="-1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Actions individuelles</a:t>
            </a:r>
            <a:endParaRPr lang="fr-FR" sz="827" spc="-1">
              <a:latin typeface="Marianne" panose="02000000000000000000" pitchFamily="50" charset="0"/>
            </a:endParaRPr>
          </a:p>
        </p:txBody>
      </p:sp>
      <p:sp>
        <p:nvSpPr>
          <p:cNvPr id="2040" name="CustomShape 20"/>
          <p:cNvSpPr/>
          <p:nvPr/>
        </p:nvSpPr>
        <p:spPr>
          <a:xfrm>
            <a:off x="107156" y="1071364"/>
            <a:ext cx="2772966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41" name="CustomShape 21"/>
          <p:cNvSpPr/>
          <p:nvPr/>
        </p:nvSpPr>
        <p:spPr>
          <a:xfrm>
            <a:off x="2929532" y="1071365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42" name="CustomShape 22"/>
          <p:cNvSpPr/>
          <p:nvPr/>
        </p:nvSpPr>
        <p:spPr>
          <a:xfrm>
            <a:off x="1015007" y="3099296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43" name="CustomShape 23"/>
          <p:cNvSpPr/>
          <p:nvPr/>
        </p:nvSpPr>
        <p:spPr>
          <a:xfrm>
            <a:off x="4001988" y="1936354"/>
            <a:ext cx="3086100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44" name="CustomShape 24"/>
          <p:cNvSpPr/>
          <p:nvPr/>
        </p:nvSpPr>
        <p:spPr>
          <a:xfrm>
            <a:off x="6960691" y="1671737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48" name="CustomShape 28"/>
          <p:cNvSpPr/>
          <p:nvPr/>
        </p:nvSpPr>
        <p:spPr>
          <a:xfrm>
            <a:off x="5217914" y="4401542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49" name="CustomShape 29"/>
          <p:cNvSpPr/>
          <p:nvPr/>
        </p:nvSpPr>
        <p:spPr>
          <a:xfrm>
            <a:off x="7185421" y="2861469"/>
            <a:ext cx="2862858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2050" name="CustomShape 30"/>
          <p:cNvSpPr/>
          <p:nvPr/>
        </p:nvSpPr>
        <p:spPr>
          <a:xfrm>
            <a:off x="8040886" y="2081014"/>
            <a:ext cx="1932384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  <p:sp>
        <p:nvSpPr>
          <p:cNvPr id="32" name="CustomShape 5">
            <a:extLst>
              <a:ext uri="{FF2B5EF4-FFF2-40B4-BE49-F238E27FC236}">
                <a16:creationId xmlns:a16="http://schemas.microsoft.com/office/drawing/2014/main" id="{2125DCDB-94AB-4443-BF35-A4713AD5CBCA}"/>
              </a:ext>
            </a:extLst>
          </p:cNvPr>
          <p:cNvSpPr/>
          <p:nvPr/>
        </p:nvSpPr>
        <p:spPr>
          <a:xfrm>
            <a:off x="282773" y="197445"/>
            <a:ext cx="4045645" cy="2952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noAutofit/>
          </a:bodyPr>
          <a:lstStyle/>
          <a:p>
            <a:pPr>
              <a:lnSpc>
                <a:spcPct val="90000"/>
              </a:lnSpc>
              <a:spcBef>
                <a:spcPts val="828"/>
              </a:spcBef>
              <a:tabLst>
                <a:tab pos="0" algn="l"/>
              </a:tabLst>
            </a:pPr>
            <a:r>
              <a:rPr lang="fr-FR" sz="1984" b="1" spc="-125" dirty="0">
                <a:solidFill>
                  <a:srgbClr val="051922"/>
                </a:solidFill>
                <a:latin typeface="Marianne" panose="02000000000000000000" pitchFamily="50" charset="0"/>
                <a:ea typeface="DejaVu Sans"/>
              </a:rPr>
              <a:t>LES ACTIONS ASSOCIÉES</a:t>
            </a:r>
            <a:endParaRPr lang="fr-FR" sz="1984" spc="-1" dirty="0">
              <a:latin typeface="Marianne" panose="02000000000000000000" pitchFamily="50" charset="0"/>
            </a:endParaRPr>
          </a:p>
        </p:txBody>
      </p:sp>
      <p:sp>
        <p:nvSpPr>
          <p:cNvPr id="33" name="CustomShape 30">
            <a:extLst>
              <a:ext uri="{FF2B5EF4-FFF2-40B4-BE49-F238E27FC236}">
                <a16:creationId xmlns:a16="http://schemas.microsoft.com/office/drawing/2014/main" id="{FF339C4E-61AE-4BF0-AD75-E7F311281658}"/>
              </a:ext>
            </a:extLst>
          </p:cNvPr>
          <p:cNvSpPr/>
          <p:nvPr/>
        </p:nvSpPr>
        <p:spPr>
          <a:xfrm>
            <a:off x="282773" y="-3491"/>
            <a:ext cx="3429298" cy="27872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1323" b="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Étape 2 :</a:t>
            </a:r>
            <a:endParaRPr lang="fr-FR" sz="1323" spc="-1" dirty="0">
              <a:latin typeface="Marianne" panose="02000000000000000000" pitchFamily="50" charset="0"/>
            </a:endParaRPr>
          </a:p>
        </p:txBody>
      </p:sp>
      <p:sp>
        <p:nvSpPr>
          <p:cNvPr id="30" name="CustomShape 22">
            <a:extLst>
              <a:ext uri="{FF2B5EF4-FFF2-40B4-BE49-F238E27FC236}">
                <a16:creationId xmlns:a16="http://schemas.microsoft.com/office/drawing/2014/main" id="{AD238D77-FE7A-4572-B9A7-426E5233AE4C}"/>
              </a:ext>
            </a:extLst>
          </p:cNvPr>
          <p:cNvSpPr/>
          <p:nvPr/>
        </p:nvSpPr>
        <p:spPr>
          <a:xfrm>
            <a:off x="224592" y="4775765"/>
            <a:ext cx="2868513" cy="38022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(x)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(y) suggestions</a:t>
            </a:r>
          </a:p>
          <a:p>
            <a:pPr marL="141680" indent="-141383">
              <a:buSzPct val="100000"/>
              <a:buBlip>
                <a:blip r:embed="rId3"/>
              </a:buBlip>
            </a:pPr>
            <a:r>
              <a:rPr lang="fr-FR" sz="661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…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8" name="CustomShape 7"/>
          <p:cNvSpPr/>
          <p:nvPr/>
        </p:nvSpPr>
        <p:spPr>
          <a:xfrm>
            <a:off x="235445" y="368301"/>
            <a:ext cx="9115723" cy="40600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2150" b="1" spc="-1" dirty="0">
                <a:solidFill>
                  <a:srgbClr val="FFFFFF"/>
                </a:solidFill>
                <a:latin typeface="Marianne"/>
                <a:ea typeface="DejaVu Sans"/>
              </a:rPr>
              <a:t>Focus sur les modes de vie imaginés en ateliers</a:t>
            </a:r>
            <a:endParaRPr lang="fr-FR" sz="2150" spc="-1" dirty="0">
              <a:solidFill>
                <a:srgbClr val="FFFFFF"/>
              </a:solidFill>
              <a:latin typeface="Marianne"/>
            </a:endParaRPr>
          </a:p>
        </p:txBody>
      </p:sp>
      <p:sp>
        <p:nvSpPr>
          <p:cNvPr id="897" name="CustomShape 15"/>
          <p:cNvSpPr/>
          <p:nvPr/>
        </p:nvSpPr>
        <p:spPr>
          <a:xfrm>
            <a:off x="5286970" y="1184771"/>
            <a:ext cx="3345061" cy="5843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158" spc="-1">
                <a:solidFill>
                  <a:srgbClr val="007DC5"/>
                </a:solidFill>
                <a:latin typeface="Poppins"/>
                <a:ea typeface="DejaVu Sans"/>
              </a:rPr>
              <a:t>Mode de vie #02</a:t>
            </a:r>
            <a:endParaRPr lang="fr-FR" sz="1158" spc="-1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984" b="1" spc="-1">
                <a:solidFill>
                  <a:srgbClr val="007DC5"/>
                </a:solidFill>
                <a:latin typeface="Poppins"/>
                <a:ea typeface="DejaVu Sans"/>
              </a:rPr>
              <a:t>L’optimiseur</a:t>
            </a:r>
            <a:endParaRPr lang="fr-FR" sz="1984" spc="-1">
              <a:latin typeface="Arial"/>
            </a:endParaRPr>
          </a:p>
        </p:txBody>
      </p:sp>
      <p:sp>
        <p:nvSpPr>
          <p:cNvPr id="898" name="CustomShape 16"/>
          <p:cNvSpPr/>
          <p:nvPr/>
        </p:nvSpPr>
        <p:spPr>
          <a:xfrm>
            <a:off x="8295977" y="3894634"/>
            <a:ext cx="1474887" cy="8003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highlight>
                  <a:srgbClr val="FEFEFE"/>
                </a:highlight>
                <a:latin typeface="Poppins SemiBold"/>
                <a:ea typeface="DejaVu Sans"/>
              </a:rPr>
              <a:t>Travailler proche de son lieu de travail et habiter un environnement lié</a:t>
            </a:r>
            <a:endParaRPr lang="fr-FR" sz="909" spc="-1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899" name="CustomShape 17"/>
          <p:cNvSpPr/>
          <p:nvPr/>
        </p:nvSpPr>
        <p:spPr>
          <a:xfrm>
            <a:off x="5688211" y="3894634"/>
            <a:ext cx="1256109" cy="6604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highlight>
                  <a:srgbClr val="FEFEFE"/>
                </a:highlight>
                <a:latin typeface="Poppins SemiBold"/>
                <a:ea typeface="DejaVu Sans"/>
              </a:rPr>
              <a:t>S’alimenter grâce à une sécurité </a:t>
            </a:r>
            <a:endParaRPr lang="fr-FR" sz="909" spc="-1">
              <a:latin typeface="Arial"/>
            </a:endParaRPr>
          </a:p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highlight>
                  <a:srgbClr val="FEFEFE"/>
                </a:highlight>
                <a:latin typeface="Poppins SemiBold"/>
                <a:ea typeface="DejaVu Sans"/>
              </a:rPr>
              <a:t>alimentaire</a:t>
            </a:r>
            <a:endParaRPr lang="fr-FR" sz="909" spc="-1">
              <a:latin typeface="Arial"/>
            </a:endParaRPr>
          </a:p>
          <a:p>
            <a:pPr algn="r"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00" name="CustomShape 18"/>
          <p:cNvSpPr/>
          <p:nvPr/>
        </p:nvSpPr>
        <p:spPr>
          <a:xfrm>
            <a:off x="8585894" y="2984104"/>
            <a:ext cx="1353741" cy="494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highlight>
                  <a:srgbClr val="FEFEFE"/>
                </a:highlight>
                <a:latin typeface="Poppins SemiBold"/>
                <a:ea typeface="DejaVu Sans"/>
              </a:rPr>
              <a:t>Se déplacer selon les critères de priorité</a:t>
            </a:r>
            <a:endParaRPr lang="fr-FR" sz="909" spc="-1">
              <a:latin typeface="Arial"/>
            </a:endParaRPr>
          </a:p>
        </p:txBody>
      </p:sp>
      <p:sp>
        <p:nvSpPr>
          <p:cNvPr id="901" name="CustomShape 19"/>
          <p:cNvSpPr/>
          <p:nvPr/>
        </p:nvSpPr>
        <p:spPr>
          <a:xfrm>
            <a:off x="8585894" y="2809974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007DC5"/>
                </a:solidFill>
                <a:latin typeface="Arial"/>
                <a:ea typeface="DejaVu Sans"/>
              </a:rPr>
              <a:t>Se déplacer</a:t>
            </a:r>
            <a:endParaRPr lang="fr-FR" sz="909" spc="-1">
              <a:latin typeface="Arial"/>
            </a:endParaRPr>
          </a:p>
        </p:txBody>
      </p:sp>
      <p:sp>
        <p:nvSpPr>
          <p:cNvPr id="902" name="CustomShape 20"/>
          <p:cNvSpPr/>
          <p:nvPr/>
        </p:nvSpPr>
        <p:spPr>
          <a:xfrm>
            <a:off x="8295977" y="3726160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007DC5"/>
                </a:solidFill>
                <a:latin typeface="Arial"/>
                <a:ea typeface="DejaVu Sans"/>
              </a:rPr>
              <a:t>Travailler</a:t>
            </a:r>
            <a:endParaRPr lang="fr-FR" sz="909" spc="-1">
              <a:latin typeface="Arial"/>
            </a:endParaRPr>
          </a:p>
        </p:txBody>
      </p:sp>
      <p:sp>
        <p:nvSpPr>
          <p:cNvPr id="903" name="CustomShape 21"/>
          <p:cNvSpPr/>
          <p:nvPr/>
        </p:nvSpPr>
        <p:spPr>
          <a:xfrm>
            <a:off x="6104929" y="3726160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007DC5"/>
                </a:solidFill>
                <a:latin typeface="Arial"/>
                <a:ea typeface="DejaVu Sans"/>
              </a:rPr>
              <a:t>S’alimenter</a:t>
            </a:r>
            <a:endParaRPr lang="fr-FR" sz="909" spc="-1">
              <a:latin typeface="Arial"/>
            </a:endParaRPr>
          </a:p>
        </p:txBody>
      </p:sp>
      <p:grpSp>
        <p:nvGrpSpPr>
          <p:cNvPr id="904" name="Group 22"/>
          <p:cNvGrpSpPr/>
          <p:nvPr/>
        </p:nvGrpSpPr>
        <p:grpSpPr>
          <a:xfrm>
            <a:off x="6652914" y="2263477"/>
            <a:ext cx="1946077" cy="1867793"/>
            <a:chOff x="8046360" y="2737440"/>
            <a:chExt cx="2353680" cy="2259000"/>
          </a:xfrm>
        </p:grpSpPr>
        <p:grpSp>
          <p:nvGrpSpPr>
            <p:cNvPr id="905" name="Group 23"/>
            <p:cNvGrpSpPr/>
            <p:nvPr/>
          </p:nvGrpSpPr>
          <p:grpSpPr>
            <a:xfrm>
              <a:off x="8198640" y="2961720"/>
              <a:ext cx="1969560" cy="1985760"/>
              <a:chOff x="8198640" y="2961720"/>
              <a:chExt cx="1969560" cy="1985760"/>
            </a:xfrm>
          </p:grpSpPr>
          <p:sp>
            <p:nvSpPr>
              <p:cNvPr id="906" name="CustomShape 24"/>
              <p:cNvSpPr/>
              <p:nvPr/>
            </p:nvSpPr>
            <p:spPr>
              <a:xfrm>
                <a:off x="8217720" y="2997000"/>
                <a:ext cx="1950480" cy="1950480"/>
              </a:xfrm>
              <a:prstGeom prst="ellipse">
                <a:avLst/>
              </a:prstGeom>
              <a:noFill/>
              <a:ln w="25560">
                <a:solidFill>
                  <a:srgbClr val="007DC5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07" name="CustomShape 25"/>
              <p:cNvSpPr/>
              <p:nvPr/>
            </p:nvSpPr>
            <p:spPr>
              <a:xfrm>
                <a:off x="8198640" y="2961720"/>
                <a:ext cx="1049040" cy="347040"/>
              </a:xfrm>
              <a:prstGeom prst="rect">
                <a:avLst/>
              </a:prstGeom>
              <a:solidFill>
                <a:srgbClr val="FFFFFF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08" name="CustomShape 26"/>
              <p:cNvSpPr/>
              <p:nvPr/>
            </p:nvSpPr>
            <p:spPr>
              <a:xfrm rot="2373600">
                <a:off x="8412480" y="3225600"/>
                <a:ext cx="150840" cy="129960"/>
              </a:xfrm>
              <a:prstGeom prst="triangle">
                <a:avLst>
                  <a:gd name="adj" fmla="val 50000"/>
                </a:avLst>
              </a:prstGeom>
              <a:solidFill>
                <a:srgbClr val="007DC5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</p:grpSp>
        <p:sp>
          <p:nvSpPr>
            <p:cNvPr id="909" name="CustomShape 27"/>
            <p:cNvSpPr/>
            <p:nvPr/>
          </p:nvSpPr>
          <p:spPr>
            <a:xfrm>
              <a:off x="8956440" y="273744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07DC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10" name="CustomShape 28"/>
            <p:cNvSpPr/>
            <p:nvPr/>
          </p:nvSpPr>
          <p:spPr>
            <a:xfrm>
              <a:off x="9937800" y="344592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07DC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11" name="CustomShape 29"/>
            <p:cNvSpPr/>
            <p:nvPr/>
          </p:nvSpPr>
          <p:spPr>
            <a:xfrm>
              <a:off x="9552240" y="452700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07DC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12" name="CustomShape 30"/>
            <p:cNvSpPr/>
            <p:nvPr/>
          </p:nvSpPr>
          <p:spPr>
            <a:xfrm>
              <a:off x="8417520" y="453420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07DC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13" name="CustomShape 31"/>
            <p:cNvSpPr/>
            <p:nvPr/>
          </p:nvSpPr>
          <p:spPr>
            <a:xfrm>
              <a:off x="8046360" y="344592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07DC5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</p:grpSp>
      <p:sp>
        <p:nvSpPr>
          <p:cNvPr id="914" name="CustomShape 32"/>
          <p:cNvSpPr/>
          <p:nvPr/>
        </p:nvSpPr>
        <p:spPr>
          <a:xfrm>
            <a:off x="7772102" y="2012851"/>
            <a:ext cx="1392436" cy="494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highlight>
                  <a:srgbClr val="FEFEFE"/>
                </a:highlight>
                <a:latin typeface="Poppins SemiBold"/>
                <a:ea typeface="DejaVu Sans"/>
              </a:rPr>
              <a:t>Vivre dans un habitat évolutif, résilient et care</a:t>
            </a:r>
            <a:endParaRPr lang="fr-FR" sz="909" spc="-1">
              <a:latin typeface="Arial"/>
            </a:endParaRPr>
          </a:p>
        </p:txBody>
      </p:sp>
      <p:sp>
        <p:nvSpPr>
          <p:cNvPr id="915" name="CustomShape 33"/>
          <p:cNvSpPr/>
          <p:nvPr/>
        </p:nvSpPr>
        <p:spPr>
          <a:xfrm>
            <a:off x="7772102" y="1852414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007DC5"/>
                </a:solidFill>
                <a:latin typeface="Arial"/>
                <a:ea typeface="DejaVu Sans"/>
              </a:rPr>
              <a:t>Habiter</a:t>
            </a:r>
            <a:endParaRPr lang="fr-FR" sz="909" spc="-1">
              <a:latin typeface="Arial"/>
            </a:endParaRPr>
          </a:p>
        </p:txBody>
      </p:sp>
      <p:sp>
        <p:nvSpPr>
          <p:cNvPr id="916" name="CustomShape 34"/>
          <p:cNvSpPr/>
          <p:nvPr/>
        </p:nvSpPr>
        <p:spPr>
          <a:xfrm>
            <a:off x="5182790" y="2909094"/>
            <a:ext cx="1470124" cy="8003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highlight>
                  <a:srgbClr val="FEFEFE"/>
                </a:highlight>
                <a:latin typeface="Poppins SemiBold"/>
                <a:ea typeface="DejaVu Sans"/>
              </a:rPr>
              <a:t>Disposer de services physiques et virtualisés cohérents et encadrés</a:t>
            </a:r>
            <a:endParaRPr lang="fr-FR" sz="909" spc="-1">
              <a:latin typeface="Arial"/>
            </a:endParaRPr>
          </a:p>
          <a:p>
            <a:pPr algn="r"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17" name="CustomShape 35"/>
          <p:cNvSpPr/>
          <p:nvPr/>
        </p:nvSpPr>
        <p:spPr>
          <a:xfrm>
            <a:off x="5232796" y="2615605"/>
            <a:ext cx="1420416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007DC5"/>
                </a:solidFill>
                <a:highlight>
                  <a:srgbClr val="FEFEFE"/>
                </a:highlight>
                <a:latin typeface="Arial"/>
                <a:ea typeface="DejaVu Sans"/>
              </a:rPr>
              <a:t>Disposer de biens &amp; de services</a:t>
            </a:r>
            <a:endParaRPr lang="fr-FR" sz="909" spc="-1">
              <a:latin typeface="Arial"/>
            </a:endParaRPr>
          </a:p>
        </p:txBody>
      </p:sp>
      <p:sp>
        <p:nvSpPr>
          <p:cNvPr id="918" name="CustomShape 36"/>
          <p:cNvSpPr/>
          <p:nvPr/>
        </p:nvSpPr>
        <p:spPr>
          <a:xfrm>
            <a:off x="419695" y="1194296"/>
            <a:ext cx="3345061" cy="5843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158" spc="-1">
                <a:solidFill>
                  <a:srgbClr val="01AF9D"/>
                </a:solidFill>
                <a:latin typeface="Poppins"/>
                <a:ea typeface="DejaVu Sans"/>
              </a:rPr>
              <a:t>Mode de vie #01</a:t>
            </a:r>
            <a:endParaRPr lang="fr-FR" sz="1158" spc="-1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984" b="1" spc="-1">
                <a:solidFill>
                  <a:srgbClr val="01AF9D"/>
                </a:solidFill>
                <a:latin typeface="Poppins"/>
                <a:ea typeface="DejaVu Sans"/>
              </a:rPr>
              <a:t>L’hyper-local</a:t>
            </a:r>
            <a:endParaRPr lang="fr-FR" sz="1984" spc="-1">
              <a:latin typeface="Arial"/>
            </a:endParaRPr>
          </a:p>
        </p:txBody>
      </p:sp>
      <p:sp>
        <p:nvSpPr>
          <p:cNvPr id="919" name="CustomShape 37"/>
          <p:cNvSpPr/>
          <p:nvPr/>
        </p:nvSpPr>
        <p:spPr>
          <a:xfrm>
            <a:off x="3428404" y="3904159"/>
            <a:ext cx="1474887" cy="8003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Travailler proche de son lieu de travail et habiter un environnement lié</a:t>
            </a:r>
            <a:endParaRPr lang="fr-FR" sz="909" spc="-1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20" name="CustomShape 38"/>
          <p:cNvSpPr/>
          <p:nvPr/>
        </p:nvSpPr>
        <p:spPr>
          <a:xfrm>
            <a:off x="820638" y="3904159"/>
            <a:ext cx="1256109" cy="6347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S’alimenter selon un régime durable et dans un cadre limité</a:t>
            </a:r>
            <a:endParaRPr lang="fr-FR" sz="909" spc="-1">
              <a:latin typeface="Arial"/>
            </a:endParaRPr>
          </a:p>
        </p:txBody>
      </p:sp>
      <p:sp>
        <p:nvSpPr>
          <p:cNvPr id="921" name="CustomShape 39"/>
          <p:cNvSpPr/>
          <p:nvPr/>
        </p:nvSpPr>
        <p:spPr>
          <a:xfrm>
            <a:off x="3718322" y="2806105"/>
            <a:ext cx="1363563" cy="7746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Se déplacer selon les « atouts » / moyens les plus adaptés au territoire local</a:t>
            </a:r>
            <a:endParaRPr lang="fr-FR" sz="909" spc="-1">
              <a:latin typeface="Arial"/>
            </a:endParaRPr>
          </a:p>
        </p:txBody>
      </p:sp>
      <p:sp>
        <p:nvSpPr>
          <p:cNvPr id="922" name="CustomShape 40"/>
          <p:cNvSpPr/>
          <p:nvPr/>
        </p:nvSpPr>
        <p:spPr>
          <a:xfrm>
            <a:off x="3718321" y="2632274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01AE9C"/>
                </a:solidFill>
                <a:latin typeface="Arial"/>
                <a:ea typeface="DejaVu Sans"/>
              </a:rPr>
              <a:t>Se déplacer</a:t>
            </a:r>
            <a:endParaRPr lang="fr-FR" sz="909" spc="-1">
              <a:latin typeface="Arial"/>
            </a:endParaRPr>
          </a:p>
        </p:txBody>
      </p:sp>
      <p:sp>
        <p:nvSpPr>
          <p:cNvPr id="923" name="CustomShape 41"/>
          <p:cNvSpPr/>
          <p:nvPr/>
        </p:nvSpPr>
        <p:spPr>
          <a:xfrm>
            <a:off x="3428404" y="3735685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01AE9C"/>
                </a:solidFill>
                <a:latin typeface="Arial"/>
                <a:ea typeface="DejaVu Sans"/>
              </a:rPr>
              <a:t>Travailler</a:t>
            </a:r>
            <a:endParaRPr lang="fr-FR" sz="909" spc="-1">
              <a:latin typeface="Arial"/>
            </a:endParaRPr>
          </a:p>
        </p:txBody>
      </p:sp>
      <p:sp>
        <p:nvSpPr>
          <p:cNvPr id="924" name="CustomShape 42"/>
          <p:cNvSpPr/>
          <p:nvPr/>
        </p:nvSpPr>
        <p:spPr>
          <a:xfrm>
            <a:off x="1237356" y="3735685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01AE9C"/>
                </a:solidFill>
                <a:latin typeface="Arial"/>
                <a:ea typeface="DejaVu Sans"/>
              </a:rPr>
              <a:t>S’alimenter</a:t>
            </a:r>
            <a:endParaRPr lang="fr-FR" sz="909" spc="-1">
              <a:latin typeface="Arial"/>
            </a:endParaRPr>
          </a:p>
        </p:txBody>
      </p:sp>
      <p:sp>
        <p:nvSpPr>
          <p:cNvPr id="925" name="CustomShape 43"/>
          <p:cNvSpPr/>
          <p:nvPr/>
        </p:nvSpPr>
        <p:spPr>
          <a:xfrm>
            <a:off x="2892921" y="1711325"/>
            <a:ext cx="1479649" cy="2087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868" i="1" spc="-1">
                <a:solidFill>
                  <a:srgbClr val="000000"/>
                </a:solidFill>
                <a:latin typeface="Arial"/>
                <a:ea typeface="DejaVu Sans"/>
              </a:rPr>
              <a:t>Exemples de pratiques*</a:t>
            </a:r>
            <a:endParaRPr lang="fr-FR" sz="868" spc="-1">
              <a:latin typeface="Arial"/>
            </a:endParaRPr>
          </a:p>
        </p:txBody>
      </p:sp>
      <p:grpSp>
        <p:nvGrpSpPr>
          <p:cNvPr id="926" name="Group 44"/>
          <p:cNvGrpSpPr/>
          <p:nvPr/>
        </p:nvGrpSpPr>
        <p:grpSpPr>
          <a:xfrm>
            <a:off x="1785639" y="2273002"/>
            <a:ext cx="1946077" cy="1867793"/>
            <a:chOff x="2159640" y="2748960"/>
            <a:chExt cx="2353680" cy="2259000"/>
          </a:xfrm>
        </p:grpSpPr>
        <p:grpSp>
          <p:nvGrpSpPr>
            <p:cNvPr id="927" name="Group 45"/>
            <p:cNvGrpSpPr/>
            <p:nvPr/>
          </p:nvGrpSpPr>
          <p:grpSpPr>
            <a:xfrm>
              <a:off x="2311920" y="2973240"/>
              <a:ext cx="1969200" cy="1985760"/>
              <a:chOff x="2311920" y="2973240"/>
              <a:chExt cx="1969200" cy="1985760"/>
            </a:xfrm>
          </p:grpSpPr>
          <p:sp>
            <p:nvSpPr>
              <p:cNvPr id="928" name="CustomShape 46"/>
              <p:cNvSpPr/>
              <p:nvPr/>
            </p:nvSpPr>
            <p:spPr>
              <a:xfrm>
                <a:off x="2330640" y="3008520"/>
                <a:ext cx="1950480" cy="1950480"/>
              </a:xfrm>
              <a:prstGeom prst="ellipse">
                <a:avLst/>
              </a:prstGeom>
              <a:noFill/>
              <a:ln w="25560">
                <a:solidFill>
                  <a:srgbClr val="01AE9C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29" name="CustomShape 47"/>
              <p:cNvSpPr/>
              <p:nvPr/>
            </p:nvSpPr>
            <p:spPr>
              <a:xfrm>
                <a:off x="2311920" y="2973240"/>
                <a:ext cx="1049040" cy="347040"/>
              </a:xfrm>
              <a:prstGeom prst="rect">
                <a:avLst/>
              </a:prstGeom>
              <a:solidFill>
                <a:srgbClr val="FFFFFF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30" name="CustomShape 48"/>
              <p:cNvSpPr/>
              <p:nvPr/>
            </p:nvSpPr>
            <p:spPr>
              <a:xfrm rot="2373600">
                <a:off x="2525400" y="3237120"/>
                <a:ext cx="150840" cy="129960"/>
              </a:xfrm>
              <a:prstGeom prst="triangle">
                <a:avLst>
                  <a:gd name="adj" fmla="val 50000"/>
                </a:avLst>
              </a:prstGeom>
              <a:solidFill>
                <a:srgbClr val="01AE9C"/>
              </a:solidFill>
              <a:ln w="2556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</p:grpSp>
        <p:sp>
          <p:nvSpPr>
            <p:cNvPr id="931" name="CustomShape 49"/>
            <p:cNvSpPr/>
            <p:nvPr/>
          </p:nvSpPr>
          <p:spPr>
            <a:xfrm>
              <a:off x="3069360" y="274896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1AE9C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32" name="CustomShape 50"/>
            <p:cNvSpPr/>
            <p:nvPr/>
          </p:nvSpPr>
          <p:spPr>
            <a:xfrm>
              <a:off x="4051080" y="345744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1AE9C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33" name="CustomShape 51"/>
            <p:cNvSpPr/>
            <p:nvPr/>
          </p:nvSpPr>
          <p:spPr>
            <a:xfrm>
              <a:off x="3665160" y="453852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1AE9C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34" name="CustomShape 52"/>
            <p:cNvSpPr/>
            <p:nvPr/>
          </p:nvSpPr>
          <p:spPr>
            <a:xfrm>
              <a:off x="2530800" y="454572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1AE9C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sp>
          <p:nvSpPr>
            <p:cNvPr id="935" name="CustomShape 53"/>
            <p:cNvSpPr/>
            <p:nvPr/>
          </p:nvSpPr>
          <p:spPr>
            <a:xfrm>
              <a:off x="2159640" y="3457440"/>
              <a:ext cx="462240" cy="462240"/>
            </a:xfrm>
            <a:prstGeom prst="ellipse">
              <a:avLst/>
            </a:prstGeom>
            <a:solidFill>
              <a:srgbClr val="FFFFFF"/>
            </a:solidFill>
            <a:ln w="25560">
              <a:solidFill>
                <a:srgbClr val="01AE9C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</p:grpSp>
      <p:sp>
        <p:nvSpPr>
          <p:cNvPr id="936" name="CustomShape 54"/>
          <p:cNvSpPr/>
          <p:nvPr/>
        </p:nvSpPr>
        <p:spPr>
          <a:xfrm>
            <a:off x="2904827" y="2022376"/>
            <a:ext cx="1392436" cy="494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Vivre dans une zone d'engagement </a:t>
            </a:r>
            <a:br>
              <a:rPr sz="1488"/>
            </a:b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local</a:t>
            </a:r>
            <a:endParaRPr lang="fr-FR" sz="909" spc="-1">
              <a:latin typeface="Arial"/>
            </a:endParaRPr>
          </a:p>
        </p:txBody>
      </p:sp>
      <p:sp>
        <p:nvSpPr>
          <p:cNvPr id="937" name="CustomShape 55"/>
          <p:cNvSpPr/>
          <p:nvPr/>
        </p:nvSpPr>
        <p:spPr>
          <a:xfrm>
            <a:off x="2904827" y="1861939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01AE9C"/>
                </a:solidFill>
                <a:latin typeface="Arial"/>
                <a:ea typeface="DejaVu Sans"/>
              </a:rPr>
              <a:t>Habiter</a:t>
            </a:r>
            <a:endParaRPr lang="fr-FR" sz="909" spc="-1">
              <a:latin typeface="Arial"/>
            </a:endParaRPr>
          </a:p>
        </p:txBody>
      </p:sp>
      <p:sp>
        <p:nvSpPr>
          <p:cNvPr id="938" name="CustomShape 56"/>
          <p:cNvSpPr/>
          <p:nvPr/>
        </p:nvSpPr>
        <p:spPr>
          <a:xfrm>
            <a:off x="315515" y="2918619"/>
            <a:ext cx="1470124" cy="8003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Disposer de biens et de services résilients et sobres maximisant le local</a:t>
            </a:r>
            <a:endParaRPr lang="fr-FR" sz="909" spc="-1">
              <a:latin typeface="Arial"/>
            </a:endParaRPr>
          </a:p>
          <a:p>
            <a:pPr algn="r"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39" name="CustomShape 57"/>
          <p:cNvSpPr/>
          <p:nvPr/>
        </p:nvSpPr>
        <p:spPr>
          <a:xfrm>
            <a:off x="365224" y="2625130"/>
            <a:ext cx="1420416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01AE9C"/>
                </a:solidFill>
                <a:highlight>
                  <a:srgbClr val="FEFEFE"/>
                </a:highlight>
                <a:latin typeface="Arial"/>
                <a:ea typeface="DejaVu Sans"/>
              </a:rPr>
              <a:t>Disposer de biens &amp; de services</a:t>
            </a:r>
            <a:endParaRPr lang="fr-FR" sz="909" spc="-1">
              <a:latin typeface="Arial"/>
            </a:endParaRPr>
          </a:p>
        </p:txBody>
      </p:sp>
      <p:sp>
        <p:nvSpPr>
          <p:cNvPr id="940" name="Line 58"/>
          <p:cNvSpPr/>
          <p:nvPr/>
        </p:nvSpPr>
        <p:spPr>
          <a:xfrm>
            <a:off x="5111650" y="1842294"/>
            <a:ext cx="298" cy="2828925"/>
          </a:xfrm>
          <a:prstGeom prst="line">
            <a:avLst/>
          </a:prstGeom>
          <a:ln w="9360">
            <a:solidFill>
              <a:srgbClr val="BFBFB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1488"/>
          </a:p>
        </p:txBody>
      </p:sp>
      <p:sp>
        <p:nvSpPr>
          <p:cNvPr id="941" name="CustomShape 59"/>
          <p:cNvSpPr/>
          <p:nvPr/>
        </p:nvSpPr>
        <p:spPr>
          <a:xfrm>
            <a:off x="2520255" y="3040658"/>
            <a:ext cx="470595" cy="470595"/>
          </a:xfrm>
          <a:prstGeom prst="ellipse">
            <a:avLst/>
          </a:prstGeom>
          <a:solidFill>
            <a:srgbClr val="01AE9C"/>
          </a:solidFill>
          <a:ln w="25560">
            <a:solidFill>
              <a:srgbClr val="01AE9C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1488"/>
          </a:p>
        </p:txBody>
      </p:sp>
      <p:sp>
        <p:nvSpPr>
          <p:cNvPr id="942" name="CustomShape 60"/>
          <p:cNvSpPr/>
          <p:nvPr/>
        </p:nvSpPr>
        <p:spPr>
          <a:xfrm>
            <a:off x="7382470" y="3048992"/>
            <a:ext cx="470595" cy="470595"/>
          </a:xfrm>
          <a:prstGeom prst="ellipse">
            <a:avLst/>
          </a:prstGeom>
          <a:solidFill>
            <a:srgbClr val="007DC5"/>
          </a:solidFill>
          <a:ln w="25560">
            <a:solidFill>
              <a:srgbClr val="007DC5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1488"/>
          </a:p>
        </p:txBody>
      </p:sp>
      <p:pic>
        <p:nvPicPr>
          <p:cNvPr id="943" name="Graphique 29"/>
          <p:cNvPicPr/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37234" y="3106737"/>
            <a:ext cx="236637" cy="407194"/>
          </a:xfrm>
          <a:prstGeom prst="rect">
            <a:avLst/>
          </a:prstGeom>
          <a:ln w="0">
            <a:noFill/>
          </a:ln>
        </p:spPr>
      </p:pic>
      <p:pic>
        <p:nvPicPr>
          <p:cNvPr id="944" name="Graphique 44"/>
          <p:cNvPicPr/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5630" y="3139182"/>
            <a:ext cx="373559" cy="306288"/>
          </a:xfrm>
          <a:prstGeom prst="rect">
            <a:avLst/>
          </a:prstGeom>
          <a:ln w="0">
            <a:noFill/>
          </a:ln>
        </p:spPr>
      </p:pic>
      <p:pic>
        <p:nvPicPr>
          <p:cNvPr id="945" name="Graphique 66"/>
          <p:cNvPicPr/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18469" y="2306042"/>
            <a:ext cx="424755" cy="275034"/>
          </a:xfrm>
          <a:prstGeom prst="rect">
            <a:avLst/>
          </a:prstGeom>
          <a:ln w="0">
            <a:noFill/>
          </a:ln>
        </p:spPr>
      </p:pic>
      <p:pic>
        <p:nvPicPr>
          <p:cNvPr id="946" name="Graphique 68"/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33750" y="2881709"/>
            <a:ext cx="406003" cy="284857"/>
          </a:xfrm>
          <a:prstGeom prst="rect">
            <a:avLst/>
          </a:prstGeom>
          <a:ln w="0">
            <a:noFill/>
          </a:ln>
        </p:spPr>
      </p:pic>
      <p:pic>
        <p:nvPicPr>
          <p:cNvPr id="947" name="Graphique 70"/>
          <p:cNvPicPr/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3070324" y="3824982"/>
            <a:ext cx="304800" cy="304800"/>
          </a:xfrm>
          <a:prstGeom prst="rect">
            <a:avLst/>
          </a:prstGeom>
          <a:ln w="0">
            <a:noFill/>
          </a:ln>
        </p:spPr>
      </p:pic>
      <p:pic>
        <p:nvPicPr>
          <p:cNvPr id="948" name="Graphique 75"/>
          <p:cNvPicPr/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2113359" y="3817541"/>
            <a:ext cx="330101" cy="330101"/>
          </a:xfrm>
          <a:prstGeom prst="rect">
            <a:avLst/>
          </a:prstGeom>
          <a:ln w="0">
            <a:noFill/>
          </a:ln>
        </p:spPr>
      </p:pic>
      <p:pic>
        <p:nvPicPr>
          <p:cNvPr id="949" name="Graphique 87"/>
          <p:cNvPicPr/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78198" y="2784674"/>
            <a:ext cx="422077" cy="382488"/>
          </a:xfrm>
          <a:prstGeom prst="rect">
            <a:avLst/>
          </a:prstGeom>
          <a:ln w="0">
            <a:noFill/>
          </a:ln>
        </p:spPr>
      </p:pic>
      <p:pic>
        <p:nvPicPr>
          <p:cNvPr id="950" name="Graphique 88"/>
          <p:cNvPicPr/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956494" y="2904926"/>
            <a:ext cx="203002" cy="151805"/>
          </a:xfrm>
          <a:prstGeom prst="rect">
            <a:avLst/>
          </a:prstGeom>
          <a:ln w="0">
            <a:noFill/>
          </a:ln>
        </p:spPr>
      </p:pic>
      <p:pic>
        <p:nvPicPr>
          <p:cNvPr id="951" name="Graphique 90"/>
          <p:cNvPicPr/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8011" y="2323306"/>
            <a:ext cx="334863" cy="291703"/>
          </a:xfrm>
          <a:prstGeom prst="rect">
            <a:avLst/>
          </a:prstGeom>
          <a:ln w="0">
            <a:noFill/>
          </a:ln>
        </p:spPr>
      </p:pic>
      <p:pic>
        <p:nvPicPr>
          <p:cNvPr id="952" name="Graphique 92_0"/>
          <p:cNvPicPr/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51626" y="2911475"/>
            <a:ext cx="333375" cy="275034"/>
          </a:xfrm>
          <a:prstGeom prst="rect">
            <a:avLst/>
          </a:prstGeom>
          <a:ln w="0">
            <a:noFill/>
          </a:ln>
        </p:spPr>
      </p:pic>
      <p:pic>
        <p:nvPicPr>
          <p:cNvPr id="953" name="Graphique 93"/>
          <p:cNvPicPr/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7943254" y="3820517"/>
            <a:ext cx="304800" cy="304800"/>
          </a:xfrm>
          <a:prstGeom prst="rect">
            <a:avLst/>
          </a:prstGeom>
          <a:ln w="0">
            <a:noFill/>
          </a:ln>
        </p:spPr>
      </p:pic>
      <p:pic>
        <p:nvPicPr>
          <p:cNvPr id="954" name="Graphique 97"/>
          <p:cNvPicPr/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57119" y="3794919"/>
            <a:ext cx="387548" cy="308670"/>
          </a:xfrm>
          <a:prstGeom prst="rect">
            <a:avLst/>
          </a:prstGeom>
          <a:ln w="0">
            <a:noFill/>
          </a:ln>
        </p:spPr>
      </p:pic>
      <p:pic>
        <p:nvPicPr>
          <p:cNvPr id="955" name="Graphique 99"/>
          <p:cNvPicPr/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671072" y="2896890"/>
            <a:ext cx="339030" cy="271463"/>
          </a:xfrm>
          <a:prstGeom prst="rect">
            <a:avLst/>
          </a:prstGeom>
          <a:ln w="0">
            <a:noFill/>
          </a:ln>
        </p:spPr>
      </p:pic>
      <p:sp>
        <p:nvSpPr>
          <p:cNvPr id="75" name="ZoneTexte 74">
            <a:extLst>
              <a:ext uri="{FF2B5EF4-FFF2-40B4-BE49-F238E27FC236}">
                <a16:creationId xmlns:a16="http://schemas.microsoft.com/office/drawing/2014/main" id="{21005670-ACC3-4028-B212-7EBDE11B503B}"/>
              </a:ext>
            </a:extLst>
          </p:cNvPr>
          <p:cNvSpPr txBox="1"/>
          <p:nvPr/>
        </p:nvSpPr>
        <p:spPr>
          <a:xfrm>
            <a:off x="-83939" y="101242"/>
            <a:ext cx="5038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1000"/>
              </a:spcBef>
              <a:spcAft>
                <a:spcPts val="600"/>
              </a:spcAft>
            </a:pPr>
            <a:r>
              <a:rPr lang="fr-FR" sz="1800" b="1" kern="100" dirty="0">
                <a:effectLst/>
                <a:latin typeface="Marianne" panose="02000000000000000000" pitchFamily="50" charset="0"/>
              </a:rPr>
              <a:t>Illustration modes de vie issus des ateliers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3" name="CustomShape 15"/>
          <p:cNvSpPr/>
          <p:nvPr/>
        </p:nvSpPr>
        <p:spPr>
          <a:xfrm>
            <a:off x="5286672" y="1531839"/>
            <a:ext cx="3345061" cy="5843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158" spc="-1">
                <a:solidFill>
                  <a:srgbClr val="FFC102"/>
                </a:solidFill>
                <a:latin typeface="Poppins"/>
                <a:ea typeface="DejaVu Sans"/>
              </a:rPr>
              <a:t>Mode de vie #04</a:t>
            </a:r>
            <a:endParaRPr lang="fr-FR" sz="1158" spc="-1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984" b="1" spc="-1">
                <a:solidFill>
                  <a:srgbClr val="FFC102"/>
                </a:solidFill>
                <a:latin typeface="Poppins"/>
                <a:ea typeface="DejaVu Sans"/>
              </a:rPr>
              <a:t>L’investigateur</a:t>
            </a:r>
            <a:endParaRPr lang="fr-FR" sz="1984" spc="-1">
              <a:latin typeface="Arial"/>
            </a:endParaRPr>
          </a:p>
        </p:txBody>
      </p:sp>
      <p:sp>
        <p:nvSpPr>
          <p:cNvPr id="974" name="CustomShape 16"/>
          <p:cNvSpPr/>
          <p:nvPr/>
        </p:nvSpPr>
        <p:spPr>
          <a:xfrm>
            <a:off x="8295679" y="4241701"/>
            <a:ext cx="1474887" cy="63478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Travailler sur des métiers essentiels à la résilience et la sobriété</a:t>
            </a:r>
            <a:endParaRPr lang="fr-FR" sz="909" spc="-1">
              <a:latin typeface="Arial"/>
            </a:endParaRPr>
          </a:p>
        </p:txBody>
      </p:sp>
      <p:sp>
        <p:nvSpPr>
          <p:cNvPr id="975" name="CustomShape 17"/>
          <p:cNvSpPr/>
          <p:nvPr/>
        </p:nvSpPr>
        <p:spPr>
          <a:xfrm>
            <a:off x="5687913" y="4241701"/>
            <a:ext cx="1256109" cy="6604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S’alimenter de nouvelles sources alimentaires</a:t>
            </a:r>
            <a:endParaRPr lang="fr-FR" sz="909" spc="-1">
              <a:latin typeface="Arial"/>
            </a:endParaRPr>
          </a:p>
          <a:p>
            <a:pPr algn="r"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76" name="CustomShape 18"/>
          <p:cNvSpPr/>
          <p:nvPr/>
        </p:nvSpPr>
        <p:spPr>
          <a:xfrm>
            <a:off x="8585596" y="3148112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FFC102"/>
                </a:solidFill>
                <a:latin typeface="Arial"/>
                <a:ea typeface="DejaVu Sans"/>
              </a:rPr>
              <a:t>Se déplacer</a:t>
            </a:r>
            <a:endParaRPr lang="fr-FR" sz="909" spc="-1">
              <a:latin typeface="Arial"/>
            </a:endParaRPr>
          </a:p>
        </p:txBody>
      </p:sp>
      <p:sp>
        <p:nvSpPr>
          <p:cNvPr id="977" name="CustomShape 19"/>
          <p:cNvSpPr/>
          <p:nvPr/>
        </p:nvSpPr>
        <p:spPr>
          <a:xfrm>
            <a:off x="8295679" y="4073228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FFC102"/>
                </a:solidFill>
                <a:latin typeface="Arial"/>
                <a:ea typeface="DejaVu Sans"/>
              </a:rPr>
              <a:t>Travailler</a:t>
            </a:r>
            <a:endParaRPr lang="fr-FR" sz="909" spc="-1">
              <a:latin typeface="Arial"/>
            </a:endParaRPr>
          </a:p>
        </p:txBody>
      </p:sp>
      <p:sp>
        <p:nvSpPr>
          <p:cNvPr id="978" name="CustomShape 20"/>
          <p:cNvSpPr/>
          <p:nvPr/>
        </p:nvSpPr>
        <p:spPr>
          <a:xfrm>
            <a:off x="6104631" y="4073228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FFC102"/>
                </a:solidFill>
                <a:latin typeface="Arial"/>
                <a:ea typeface="DejaVu Sans"/>
              </a:rPr>
              <a:t>S’alimenter</a:t>
            </a:r>
            <a:endParaRPr lang="fr-FR" sz="909" spc="-1">
              <a:latin typeface="Arial"/>
            </a:endParaRPr>
          </a:p>
        </p:txBody>
      </p:sp>
      <p:sp>
        <p:nvSpPr>
          <p:cNvPr id="989" name="CustomShape 31"/>
          <p:cNvSpPr/>
          <p:nvPr/>
        </p:nvSpPr>
        <p:spPr>
          <a:xfrm>
            <a:off x="7771804" y="2359919"/>
            <a:ext cx="1392436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Vivre en communion avec la nature</a:t>
            </a:r>
            <a:endParaRPr lang="fr-FR" sz="909" spc="-1">
              <a:latin typeface="Arial"/>
            </a:endParaRPr>
          </a:p>
        </p:txBody>
      </p:sp>
      <p:sp>
        <p:nvSpPr>
          <p:cNvPr id="990" name="CustomShape 32"/>
          <p:cNvSpPr/>
          <p:nvPr/>
        </p:nvSpPr>
        <p:spPr>
          <a:xfrm>
            <a:off x="7771804" y="2199481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FFC102"/>
                </a:solidFill>
                <a:latin typeface="Arial"/>
                <a:ea typeface="DejaVu Sans"/>
              </a:rPr>
              <a:t>Habiter</a:t>
            </a:r>
            <a:endParaRPr lang="fr-FR" sz="909" spc="-1">
              <a:latin typeface="Arial"/>
            </a:endParaRPr>
          </a:p>
        </p:txBody>
      </p:sp>
      <p:sp>
        <p:nvSpPr>
          <p:cNvPr id="991" name="CustomShape 33"/>
          <p:cNvSpPr/>
          <p:nvPr/>
        </p:nvSpPr>
        <p:spPr>
          <a:xfrm>
            <a:off x="5182493" y="3256162"/>
            <a:ext cx="1470124" cy="6604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Disposer de moyens d’éducation à « vivre en société » durable </a:t>
            </a:r>
            <a:endParaRPr lang="fr-FR" sz="909" spc="-1">
              <a:latin typeface="Arial"/>
            </a:endParaRPr>
          </a:p>
          <a:p>
            <a:pPr algn="r"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92" name="CustomShape 34"/>
          <p:cNvSpPr/>
          <p:nvPr/>
        </p:nvSpPr>
        <p:spPr>
          <a:xfrm>
            <a:off x="5232499" y="2962673"/>
            <a:ext cx="1420416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FFC102"/>
                </a:solidFill>
                <a:highlight>
                  <a:srgbClr val="FEFEFE"/>
                </a:highlight>
                <a:latin typeface="Arial"/>
                <a:ea typeface="DejaVu Sans"/>
              </a:rPr>
              <a:t>Disposer de biens &amp; de services</a:t>
            </a:r>
            <a:endParaRPr lang="fr-FR" sz="909" spc="-1">
              <a:latin typeface="Arial"/>
            </a:endParaRPr>
          </a:p>
        </p:txBody>
      </p:sp>
      <p:sp>
        <p:nvSpPr>
          <p:cNvPr id="993" name="CustomShape 35"/>
          <p:cNvSpPr/>
          <p:nvPr/>
        </p:nvSpPr>
        <p:spPr>
          <a:xfrm>
            <a:off x="419397" y="1541364"/>
            <a:ext cx="3345061" cy="58431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158" spc="-1" dirty="0">
                <a:solidFill>
                  <a:srgbClr val="A2006B"/>
                </a:solidFill>
                <a:latin typeface="Poppins"/>
                <a:ea typeface="DejaVu Sans"/>
              </a:rPr>
              <a:t>Mode de vie #03</a:t>
            </a:r>
            <a:endParaRPr lang="fr-FR" sz="1158" spc="-1" dirty="0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1984" b="1" spc="-1" dirty="0">
                <a:solidFill>
                  <a:srgbClr val="A2006B"/>
                </a:solidFill>
                <a:latin typeface="Poppins"/>
                <a:ea typeface="DejaVu Sans"/>
              </a:rPr>
              <a:t>Le collectif acteur</a:t>
            </a:r>
            <a:endParaRPr lang="fr-FR" sz="1984" spc="-1" dirty="0">
              <a:latin typeface="Arial"/>
            </a:endParaRPr>
          </a:p>
        </p:txBody>
      </p:sp>
      <p:sp>
        <p:nvSpPr>
          <p:cNvPr id="994" name="CustomShape 36"/>
          <p:cNvSpPr/>
          <p:nvPr/>
        </p:nvSpPr>
        <p:spPr>
          <a:xfrm>
            <a:off x="3428106" y="4251226"/>
            <a:ext cx="1474887" cy="6604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Travailler ponctuellement pour le bien commun</a:t>
            </a:r>
            <a:endParaRPr lang="fr-FR" sz="909" spc="-1">
              <a:latin typeface="Arial"/>
            </a:endParaRPr>
          </a:p>
          <a:p>
            <a:pPr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995" name="CustomShape 37"/>
          <p:cNvSpPr/>
          <p:nvPr/>
        </p:nvSpPr>
        <p:spPr>
          <a:xfrm>
            <a:off x="820340" y="4251226"/>
            <a:ext cx="1256109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S’alimenter et recycler</a:t>
            </a:r>
            <a:endParaRPr lang="fr-FR" sz="909" spc="-1">
              <a:latin typeface="Arial"/>
            </a:endParaRPr>
          </a:p>
        </p:txBody>
      </p:sp>
      <p:sp>
        <p:nvSpPr>
          <p:cNvPr id="996" name="CustomShape 38"/>
          <p:cNvSpPr/>
          <p:nvPr/>
        </p:nvSpPr>
        <p:spPr>
          <a:xfrm>
            <a:off x="3718024" y="3331766"/>
            <a:ext cx="1353741" cy="4948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spcBef>
                <a:spcPts val="166"/>
              </a:spcBef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Se déplacer de façon collective et partagée</a:t>
            </a:r>
            <a:endParaRPr lang="fr-FR" sz="909" spc="-1">
              <a:latin typeface="Arial"/>
            </a:endParaRPr>
          </a:p>
        </p:txBody>
      </p:sp>
      <p:sp>
        <p:nvSpPr>
          <p:cNvPr id="997" name="CustomShape 39"/>
          <p:cNvSpPr/>
          <p:nvPr/>
        </p:nvSpPr>
        <p:spPr>
          <a:xfrm>
            <a:off x="3718024" y="3157637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A2006B"/>
                </a:solidFill>
                <a:latin typeface="Arial"/>
                <a:ea typeface="DejaVu Sans"/>
              </a:rPr>
              <a:t>Se déplacer</a:t>
            </a:r>
            <a:endParaRPr lang="fr-FR" sz="909" spc="-1">
              <a:latin typeface="Arial"/>
            </a:endParaRPr>
          </a:p>
        </p:txBody>
      </p:sp>
      <p:sp>
        <p:nvSpPr>
          <p:cNvPr id="998" name="CustomShape 40"/>
          <p:cNvSpPr/>
          <p:nvPr/>
        </p:nvSpPr>
        <p:spPr>
          <a:xfrm>
            <a:off x="3428106" y="4082753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A2006B"/>
                </a:solidFill>
                <a:latin typeface="Arial"/>
                <a:ea typeface="DejaVu Sans"/>
              </a:rPr>
              <a:t>Travailler</a:t>
            </a:r>
            <a:endParaRPr lang="fr-FR" sz="909" spc="-1">
              <a:latin typeface="Arial"/>
            </a:endParaRPr>
          </a:p>
        </p:txBody>
      </p:sp>
      <p:sp>
        <p:nvSpPr>
          <p:cNvPr id="999" name="CustomShape 41"/>
          <p:cNvSpPr/>
          <p:nvPr/>
        </p:nvSpPr>
        <p:spPr>
          <a:xfrm>
            <a:off x="1237059" y="4082753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A2006B"/>
                </a:solidFill>
                <a:latin typeface="Arial"/>
                <a:ea typeface="DejaVu Sans"/>
              </a:rPr>
              <a:t>S’alimenter</a:t>
            </a:r>
            <a:endParaRPr lang="fr-FR" sz="909" spc="-1">
              <a:latin typeface="Arial"/>
            </a:endParaRPr>
          </a:p>
        </p:txBody>
      </p:sp>
      <p:sp>
        <p:nvSpPr>
          <p:cNvPr id="1000" name="CustomShape 42"/>
          <p:cNvSpPr/>
          <p:nvPr/>
        </p:nvSpPr>
        <p:spPr>
          <a:xfrm>
            <a:off x="2892623" y="2058392"/>
            <a:ext cx="1479649" cy="20870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868" i="1" spc="-1">
                <a:solidFill>
                  <a:srgbClr val="000000"/>
                </a:solidFill>
                <a:latin typeface="Arial"/>
                <a:ea typeface="DejaVu Sans"/>
              </a:rPr>
              <a:t>Exemples de pratiques*</a:t>
            </a:r>
            <a:endParaRPr lang="fr-FR" sz="868" spc="-1">
              <a:latin typeface="Arial"/>
            </a:endParaRPr>
          </a:p>
        </p:txBody>
      </p:sp>
      <p:sp>
        <p:nvSpPr>
          <p:cNvPr id="1011" name="CustomShape 53"/>
          <p:cNvSpPr/>
          <p:nvPr/>
        </p:nvSpPr>
        <p:spPr>
          <a:xfrm>
            <a:off x="2904529" y="2369444"/>
            <a:ext cx="1392436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 Vivre en habitat intergénérationnel</a:t>
            </a:r>
            <a:endParaRPr lang="fr-FR" sz="909" spc="-1">
              <a:latin typeface="Arial"/>
            </a:endParaRPr>
          </a:p>
        </p:txBody>
      </p:sp>
      <p:sp>
        <p:nvSpPr>
          <p:cNvPr id="1012" name="CustomShape 54"/>
          <p:cNvSpPr/>
          <p:nvPr/>
        </p:nvSpPr>
        <p:spPr>
          <a:xfrm>
            <a:off x="2904529" y="2209006"/>
            <a:ext cx="839391" cy="2150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9" i="1" spc="-1">
                <a:solidFill>
                  <a:srgbClr val="A2006B"/>
                </a:solidFill>
                <a:latin typeface="Arial"/>
                <a:ea typeface="DejaVu Sans"/>
              </a:rPr>
              <a:t>Habiter</a:t>
            </a:r>
            <a:endParaRPr lang="fr-FR" sz="909" spc="-1">
              <a:latin typeface="Arial"/>
            </a:endParaRPr>
          </a:p>
        </p:txBody>
      </p:sp>
      <p:sp>
        <p:nvSpPr>
          <p:cNvPr id="1013" name="CustomShape 55"/>
          <p:cNvSpPr/>
          <p:nvPr/>
        </p:nvSpPr>
        <p:spPr>
          <a:xfrm>
            <a:off x="315218" y="3265686"/>
            <a:ext cx="1470124" cy="80033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tabLst>
                <a:tab pos="0" algn="l"/>
              </a:tabLst>
            </a:pPr>
            <a:r>
              <a:rPr lang="fr-FR" sz="909" b="1" spc="-1">
                <a:solidFill>
                  <a:srgbClr val="000000"/>
                </a:solidFill>
                <a:latin typeface="Poppins SemiBold"/>
                <a:ea typeface="DejaVu Sans"/>
              </a:rPr>
              <a:t>Transformer les services existants et disposer de nouveaux pour mieux s'adapter </a:t>
            </a:r>
            <a:endParaRPr lang="fr-FR" sz="909" spc="-1">
              <a:latin typeface="Arial"/>
            </a:endParaRPr>
          </a:p>
          <a:p>
            <a:pPr algn="r">
              <a:spcBef>
                <a:spcPts val="166"/>
              </a:spcBef>
              <a:tabLst>
                <a:tab pos="0" algn="l"/>
              </a:tabLst>
            </a:pPr>
            <a:endParaRPr lang="fr-FR" sz="909" spc="-1">
              <a:latin typeface="Arial"/>
            </a:endParaRPr>
          </a:p>
        </p:txBody>
      </p:sp>
      <p:sp>
        <p:nvSpPr>
          <p:cNvPr id="1014" name="CustomShape 56"/>
          <p:cNvSpPr/>
          <p:nvPr/>
        </p:nvSpPr>
        <p:spPr>
          <a:xfrm>
            <a:off x="364926" y="2972198"/>
            <a:ext cx="1420416" cy="35496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>
            <a:spAutoFit/>
          </a:bodyPr>
          <a:lstStyle/>
          <a:p>
            <a:pPr algn="r">
              <a:lnSpc>
                <a:spcPct val="100000"/>
              </a:lnSpc>
            </a:pPr>
            <a:r>
              <a:rPr lang="fr-FR" sz="909" i="1" spc="-1">
                <a:solidFill>
                  <a:srgbClr val="A2006B"/>
                </a:solidFill>
                <a:highlight>
                  <a:srgbClr val="FEFEFE"/>
                </a:highlight>
                <a:latin typeface="Arial"/>
                <a:ea typeface="DejaVu Sans"/>
              </a:rPr>
              <a:t>Disposer de biens &amp; de services</a:t>
            </a:r>
            <a:endParaRPr lang="fr-FR" sz="909" spc="-1">
              <a:latin typeface="Arial"/>
            </a:endParaRPr>
          </a:p>
        </p:txBody>
      </p:sp>
      <p:sp>
        <p:nvSpPr>
          <p:cNvPr id="1015" name="Line 57"/>
          <p:cNvSpPr/>
          <p:nvPr/>
        </p:nvSpPr>
        <p:spPr>
          <a:xfrm>
            <a:off x="5111352" y="2189361"/>
            <a:ext cx="298" cy="2828925"/>
          </a:xfrm>
          <a:prstGeom prst="line">
            <a:avLst/>
          </a:prstGeom>
          <a:ln w="9360">
            <a:solidFill>
              <a:srgbClr val="BFBFB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 sz="1488"/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2DEF8CE0-59EE-41E1-8FF9-B53062D3A809}"/>
              </a:ext>
            </a:extLst>
          </p:cNvPr>
          <p:cNvGrpSpPr/>
          <p:nvPr/>
        </p:nvGrpSpPr>
        <p:grpSpPr>
          <a:xfrm>
            <a:off x="1785341" y="2595364"/>
            <a:ext cx="1982986" cy="1892499"/>
            <a:chOff x="1785341" y="2595364"/>
            <a:chExt cx="1982986" cy="1892499"/>
          </a:xfrm>
        </p:grpSpPr>
        <p:grpSp>
          <p:nvGrpSpPr>
            <p:cNvPr id="1001" name="Group 43"/>
            <p:cNvGrpSpPr/>
            <p:nvPr/>
          </p:nvGrpSpPr>
          <p:grpSpPr>
            <a:xfrm>
              <a:off x="1785341" y="2620070"/>
              <a:ext cx="1946077" cy="1867793"/>
              <a:chOff x="2159280" y="3168720"/>
              <a:chExt cx="2353680" cy="2259000"/>
            </a:xfrm>
          </p:grpSpPr>
          <p:grpSp>
            <p:nvGrpSpPr>
              <p:cNvPr id="1002" name="Group 44"/>
              <p:cNvGrpSpPr/>
              <p:nvPr/>
            </p:nvGrpSpPr>
            <p:grpSpPr>
              <a:xfrm>
                <a:off x="2311560" y="3393000"/>
                <a:ext cx="1969200" cy="1985760"/>
                <a:chOff x="2311560" y="3393000"/>
                <a:chExt cx="1969200" cy="1985760"/>
              </a:xfrm>
            </p:grpSpPr>
            <p:sp>
              <p:nvSpPr>
                <p:cNvPr id="1003" name="CustomShape 45"/>
                <p:cNvSpPr/>
                <p:nvPr/>
              </p:nvSpPr>
              <p:spPr>
                <a:xfrm>
                  <a:off x="2330280" y="3428280"/>
                  <a:ext cx="1950480" cy="1950480"/>
                </a:xfrm>
                <a:prstGeom prst="ellipse">
                  <a:avLst/>
                </a:prstGeom>
                <a:noFill/>
                <a:ln w="25560">
                  <a:solidFill>
                    <a:srgbClr val="A2006B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fr-FR" sz="1488"/>
                </a:p>
              </p:txBody>
            </p:sp>
            <p:sp>
              <p:nvSpPr>
                <p:cNvPr id="1004" name="CustomShape 46"/>
                <p:cNvSpPr/>
                <p:nvPr/>
              </p:nvSpPr>
              <p:spPr>
                <a:xfrm>
                  <a:off x="2311560" y="3393000"/>
                  <a:ext cx="1049040" cy="347040"/>
                </a:xfrm>
                <a:prstGeom prst="rect">
                  <a:avLst/>
                </a:prstGeom>
                <a:solidFill>
                  <a:srgbClr val="FFFFFF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fr-FR" sz="1488"/>
                </a:p>
              </p:txBody>
            </p:sp>
            <p:sp>
              <p:nvSpPr>
                <p:cNvPr id="1005" name="CustomShape 47"/>
                <p:cNvSpPr/>
                <p:nvPr/>
              </p:nvSpPr>
              <p:spPr>
                <a:xfrm rot="2373600">
                  <a:off x="2525040" y="3656880"/>
                  <a:ext cx="150840" cy="129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A2006B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fr-FR" sz="1488"/>
                </a:p>
              </p:txBody>
            </p:sp>
          </p:grpSp>
          <p:sp>
            <p:nvSpPr>
              <p:cNvPr id="1006" name="CustomShape 48"/>
              <p:cNvSpPr/>
              <p:nvPr/>
            </p:nvSpPr>
            <p:spPr>
              <a:xfrm>
                <a:off x="3069000" y="316872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A2006B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1007" name="CustomShape 49"/>
              <p:cNvSpPr/>
              <p:nvPr/>
            </p:nvSpPr>
            <p:spPr>
              <a:xfrm>
                <a:off x="4050720" y="387720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A2006B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1008" name="CustomShape 50"/>
              <p:cNvSpPr/>
              <p:nvPr/>
            </p:nvSpPr>
            <p:spPr>
              <a:xfrm>
                <a:off x="3664800" y="495828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A2006B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1009" name="CustomShape 51"/>
              <p:cNvSpPr/>
              <p:nvPr/>
            </p:nvSpPr>
            <p:spPr>
              <a:xfrm>
                <a:off x="2530440" y="496548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A2006B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1010" name="CustomShape 52"/>
              <p:cNvSpPr/>
              <p:nvPr/>
            </p:nvSpPr>
            <p:spPr>
              <a:xfrm>
                <a:off x="2159280" y="387720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A2006B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</p:grpSp>
        <p:sp>
          <p:nvSpPr>
            <p:cNvPr id="1017" name="CustomShape 59"/>
            <p:cNvSpPr/>
            <p:nvPr/>
          </p:nvSpPr>
          <p:spPr>
            <a:xfrm>
              <a:off x="2519957" y="3387725"/>
              <a:ext cx="470595" cy="470595"/>
            </a:xfrm>
            <a:prstGeom prst="ellipse">
              <a:avLst/>
            </a:prstGeom>
            <a:solidFill>
              <a:srgbClr val="A2006B"/>
            </a:solidFill>
            <a:ln w="25560">
              <a:solidFill>
                <a:srgbClr val="A2006B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pic>
          <p:nvPicPr>
            <p:cNvPr id="1019" name="Graphique 24"/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26208" y="3428206"/>
              <a:ext cx="462260" cy="36968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0" name="Graphique 26"/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629792" y="2774851"/>
              <a:ext cx="197644" cy="13245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1" name="Graphique 28"/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506563" y="2595364"/>
              <a:ext cx="445591" cy="37445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2" name="Graphique 44_0"/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323629" y="3229670"/>
              <a:ext cx="444698" cy="26848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3" name="Graphique 2061"/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031033" y="4143474"/>
              <a:ext cx="361652" cy="29854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4" name="Graphique 2063"/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102346" y="4151511"/>
              <a:ext cx="361950" cy="29438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5" name="Graphique 2064"/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796057" y="3207048"/>
              <a:ext cx="371773" cy="33664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6" name="Graphique 2068"/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903214" y="3268067"/>
              <a:ext cx="199132" cy="17115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7" name="Graphique 2070"/>
            <p:cNvPicPr/>
            <p:nvPr/>
          </p:nvPicPr>
          <p:blipFill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014537" y="3332361"/>
              <a:ext cx="166390" cy="112216"/>
            </a:xfrm>
            <a:prstGeom prst="rect">
              <a:avLst/>
            </a:prstGeom>
            <a:ln w="0">
              <a:noFill/>
            </a:ln>
          </p:spPr>
        </p:pic>
      </p:grpSp>
      <p:grpSp>
        <p:nvGrpSpPr>
          <p:cNvPr id="3" name="Groupe 2">
            <a:extLst>
              <a:ext uri="{FF2B5EF4-FFF2-40B4-BE49-F238E27FC236}">
                <a16:creationId xmlns:a16="http://schemas.microsoft.com/office/drawing/2014/main" id="{D0ECFBED-0A91-4B50-8E3A-1FE20992E0D1}"/>
              </a:ext>
            </a:extLst>
          </p:cNvPr>
          <p:cNvGrpSpPr/>
          <p:nvPr/>
        </p:nvGrpSpPr>
        <p:grpSpPr>
          <a:xfrm>
            <a:off x="6652616" y="2610545"/>
            <a:ext cx="1946077" cy="1867793"/>
            <a:chOff x="6652616" y="2610545"/>
            <a:chExt cx="1946077" cy="1867793"/>
          </a:xfrm>
        </p:grpSpPr>
        <p:grpSp>
          <p:nvGrpSpPr>
            <p:cNvPr id="979" name="Group 21"/>
            <p:cNvGrpSpPr/>
            <p:nvPr/>
          </p:nvGrpSpPr>
          <p:grpSpPr>
            <a:xfrm>
              <a:off x="6652616" y="2610545"/>
              <a:ext cx="1946077" cy="1867793"/>
              <a:chOff x="8046000" y="3157200"/>
              <a:chExt cx="2353680" cy="2259000"/>
            </a:xfrm>
          </p:grpSpPr>
          <p:grpSp>
            <p:nvGrpSpPr>
              <p:cNvPr id="980" name="Group 22"/>
              <p:cNvGrpSpPr/>
              <p:nvPr/>
            </p:nvGrpSpPr>
            <p:grpSpPr>
              <a:xfrm>
                <a:off x="8198280" y="3381480"/>
                <a:ext cx="1969560" cy="1985760"/>
                <a:chOff x="8198280" y="3381480"/>
                <a:chExt cx="1969560" cy="1985760"/>
              </a:xfrm>
            </p:grpSpPr>
            <p:sp>
              <p:nvSpPr>
                <p:cNvPr id="981" name="CustomShape 23"/>
                <p:cNvSpPr/>
                <p:nvPr/>
              </p:nvSpPr>
              <p:spPr>
                <a:xfrm>
                  <a:off x="8217360" y="3416760"/>
                  <a:ext cx="1950480" cy="1950480"/>
                </a:xfrm>
                <a:prstGeom prst="ellipse">
                  <a:avLst/>
                </a:prstGeom>
                <a:noFill/>
                <a:ln w="25560">
                  <a:solidFill>
                    <a:srgbClr val="FFC102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fr-FR" sz="1488"/>
                </a:p>
              </p:txBody>
            </p:sp>
            <p:sp>
              <p:nvSpPr>
                <p:cNvPr id="982" name="CustomShape 24"/>
                <p:cNvSpPr/>
                <p:nvPr/>
              </p:nvSpPr>
              <p:spPr>
                <a:xfrm>
                  <a:off x="8198280" y="3381480"/>
                  <a:ext cx="1049040" cy="347040"/>
                </a:xfrm>
                <a:prstGeom prst="rect">
                  <a:avLst/>
                </a:prstGeom>
                <a:solidFill>
                  <a:srgbClr val="FFFFFF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fr-FR" sz="1488"/>
                </a:p>
              </p:txBody>
            </p:sp>
            <p:sp>
              <p:nvSpPr>
                <p:cNvPr id="983" name="CustomShape 25"/>
                <p:cNvSpPr/>
                <p:nvPr/>
              </p:nvSpPr>
              <p:spPr>
                <a:xfrm rot="2373600">
                  <a:off x="8412120" y="3645360"/>
                  <a:ext cx="150840" cy="129960"/>
                </a:xfrm>
                <a:prstGeom prst="triangle">
                  <a:avLst>
                    <a:gd name="adj" fmla="val 50000"/>
                  </a:avLst>
                </a:prstGeom>
                <a:solidFill>
                  <a:srgbClr val="FFC102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/>
                <a:lstStyle/>
                <a:p>
                  <a:endParaRPr lang="fr-FR" sz="1488"/>
                </a:p>
              </p:txBody>
            </p:sp>
          </p:grpSp>
          <p:sp>
            <p:nvSpPr>
              <p:cNvPr id="984" name="CustomShape 26"/>
              <p:cNvSpPr/>
              <p:nvPr/>
            </p:nvSpPr>
            <p:spPr>
              <a:xfrm>
                <a:off x="8956080" y="315720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FFC102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85" name="CustomShape 27"/>
              <p:cNvSpPr/>
              <p:nvPr/>
            </p:nvSpPr>
            <p:spPr>
              <a:xfrm>
                <a:off x="9937440" y="386568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FFC102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86" name="CustomShape 28"/>
              <p:cNvSpPr/>
              <p:nvPr/>
            </p:nvSpPr>
            <p:spPr>
              <a:xfrm>
                <a:off x="9551880" y="494676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FFC102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87" name="CustomShape 29"/>
              <p:cNvSpPr/>
              <p:nvPr/>
            </p:nvSpPr>
            <p:spPr>
              <a:xfrm>
                <a:off x="8417160" y="495396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FFC102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  <p:sp>
            <p:nvSpPr>
              <p:cNvPr id="988" name="CustomShape 30"/>
              <p:cNvSpPr/>
              <p:nvPr/>
            </p:nvSpPr>
            <p:spPr>
              <a:xfrm>
                <a:off x="8046000" y="3865680"/>
                <a:ext cx="462240" cy="462240"/>
              </a:xfrm>
              <a:prstGeom prst="ellipse">
                <a:avLst/>
              </a:prstGeom>
              <a:solidFill>
                <a:srgbClr val="FFFFFF"/>
              </a:solidFill>
              <a:ln w="25560">
                <a:solidFill>
                  <a:srgbClr val="FFC102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 sz="1488"/>
              </a:p>
            </p:txBody>
          </p:sp>
        </p:grpSp>
        <p:sp>
          <p:nvSpPr>
            <p:cNvPr id="1016" name="CustomShape 58"/>
            <p:cNvSpPr/>
            <p:nvPr/>
          </p:nvSpPr>
          <p:spPr>
            <a:xfrm>
              <a:off x="7382172" y="3396059"/>
              <a:ext cx="470595" cy="470595"/>
            </a:xfrm>
            <a:prstGeom prst="ellipse">
              <a:avLst/>
            </a:prstGeom>
            <a:solidFill>
              <a:srgbClr val="FFC102"/>
            </a:solidFill>
            <a:ln w="25560">
              <a:solidFill>
                <a:srgbClr val="FFC102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pic>
          <p:nvPicPr>
            <p:cNvPr id="1018" name="Graphique 23"/>
            <p:cNvPicPr/>
            <p:nvPr/>
          </p:nvPicPr>
          <p:blipFill>
            <a:blip r:embed="rId1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385149" y="3449042"/>
              <a:ext cx="458688" cy="36462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8" name="Graphique 2072"/>
            <p:cNvPicPr/>
            <p:nvPr/>
          </p:nvPicPr>
          <p:blipFill>
            <a:blip r:embed="rId1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06580" y="2652811"/>
              <a:ext cx="382191" cy="2896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29" name="Graphique 2076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357890" y="3247529"/>
              <a:ext cx="180677" cy="14257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0" name="Graphique 2079"/>
            <p:cNvPicPr/>
            <p:nvPr/>
          </p:nvPicPr>
          <p:blipFill>
            <a:blip r:embed="rId1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8234957" y="3260031"/>
              <a:ext cx="335459" cy="28723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1" name="Graphique 2082"/>
            <p:cNvPicPr/>
            <p:nvPr/>
          </p:nvPicPr>
          <p:blipFill>
            <a:blip r:embed="rId1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89688" y="4179788"/>
              <a:ext cx="278309" cy="22592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2" name="Graphique 2083"/>
            <p:cNvPicPr/>
            <p:nvPr/>
          </p:nvPicPr>
          <p:blipFill>
            <a:blip r:embed="rId1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7903964" y="4190802"/>
              <a:ext cx="180677" cy="14257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3" name="Graphique 2086"/>
            <p:cNvPicPr/>
            <p:nvPr/>
          </p:nvPicPr>
          <p:blipFill>
            <a:blip r:embed="rId1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920805" y="4163119"/>
              <a:ext cx="340221" cy="28783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4" name="Graphique 2088"/>
            <p:cNvPicPr/>
            <p:nvPr/>
          </p:nvPicPr>
          <p:blipFill>
            <a:blip r:embed="rId1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158037" y="4214614"/>
              <a:ext cx="183952" cy="15627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35" name="Graphique 2090"/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59463" y="3260328"/>
              <a:ext cx="351234" cy="277713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36" name="CustomShape 60"/>
            <p:cNvSpPr/>
            <p:nvPr/>
          </p:nvSpPr>
          <p:spPr>
            <a:xfrm>
              <a:off x="6884193" y="3379391"/>
              <a:ext cx="99715" cy="99715"/>
            </a:xfrm>
            <a:prstGeom prst="ellipse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 sz="1488"/>
            </a:p>
          </p:txBody>
        </p:sp>
        <p:pic>
          <p:nvPicPr>
            <p:cNvPr id="1037" name="Graphique 2093"/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6879133" y="3385046"/>
              <a:ext cx="111026" cy="87511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82" name="ZoneTexte 81">
            <a:extLst>
              <a:ext uri="{FF2B5EF4-FFF2-40B4-BE49-F238E27FC236}">
                <a16:creationId xmlns:a16="http://schemas.microsoft.com/office/drawing/2014/main" id="{33418011-849E-4719-8860-8ACF81165104}"/>
              </a:ext>
            </a:extLst>
          </p:cNvPr>
          <p:cNvSpPr txBox="1"/>
          <p:nvPr/>
        </p:nvSpPr>
        <p:spPr>
          <a:xfrm>
            <a:off x="-83939" y="101242"/>
            <a:ext cx="5038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1000"/>
              </a:spcBef>
              <a:spcAft>
                <a:spcPts val="600"/>
              </a:spcAft>
            </a:pPr>
            <a:r>
              <a:rPr lang="fr-FR" sz="1800" b="1" kern="100" dirty="0">
                <a:effectLst/>
                <a:latin typeface="Marianne" panose="02000000000000000000" pitchFamily="50" charset="0"/>
              </a:rPr>
              <a:t>Illustration modes de vie issus des ateliers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1" name="CustomShape 6"/>
          <p:cNvSpPr/>
          <p:nvPr/>
        </p:nvSpPr>
        <p:spPr>
          <a:xfrm>
            <a:off x="0" y="-266444"/>
            <a:ext cx="3008709" cy="5330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74414" tIns="37207" rIns="74414" bIns="37207" anchor="ctr">
            <a:spAutoFit/>
          </a:bodyPr>
          <a:lstStyle/>
          <a:p>
            <a:pPr>
              <a:tabLst>
                <a:tab pos="0" algn="l"/>
              </a:tabLst>
            </a:pPr>
            <a:br>
              <a:rPr sz="1488"/>
            </a:br>
            <a:endParaRPr lang="fr-FR" sz="1488" spc="-1">
              <a:latin typeface="Arial"/>
            </a:endParaRPr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DCAEBC2A-8312-4ECF-BD05-467EBC013EA1}"/>
              </a:ext>
            </a:extLst>
          </p:cNvPr>
          <p:cNvGrpSpPr/>
          <p:nvPr/>
        </p:nvGrpSpPr>
        <p:grpSpPr>
          <a:xfrm>
            <a:off x="774650" y="524919"/>
            <a:ext cx="8426501" cy="4364185"/>
            <a:chOff x="774650" y="524919"/>
            <a:chExt cx="8426501" cy="4364185"/>
          </a:xfrm>
        </p:grpSpPr>
        <p:pic>
          <p:nvPicPr>
            <p:cNvPr id="1103" name="Image 17"/>
            <p:cNvPicPr/>
            <p:nvPr/>
          </p:nvPicPr>
          <p:blipFill>
            <a:blip r:embed="rId3"/>
            <a:stretch/>
          </p:blipFill>
          <p:spPr>
            <a:xfrm>
              <a:off x="6836370" y="3815457"/>
              <a:ext cx="963216" cy="87064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7" name="Graphique 1081"/>
            <p:cNvPicPr/>
            <p:nvPr/>
          </p:nvPicPr>
          <p:blipFill rotWithShape="1">
            <a:blip r:embed="rId4"/>
            <a:srcRect l="6804" t="11626" r="7389"/>
            <a:stretch/>
          </p:blipFill>
          <p:spPr>
            <a:xfrm>
              <a:off x="7173974" y="2264633"/>
              <a:ext cx="1873448" cy="192940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8" name="Graphique 1082"/>
            <p:cNvPicPr/>
            <p:nvPr/>
          </p:nvPicPr>
          <p:blipFill>
            <a:blip r:embed="rId5"/>
            <a:stretch/>
          </p:blipFill>
          <p:spPr>
            <a:xfrm>
              <a:off x="2155726" y="993676"/>
              <a:ext cx="2450009" cy="245000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9" name="Graphique 1083"/>
            <p:cNvPicPr/>
            <p:nvPr/>
          </p:nvPicPr>
          <p:blipFill>
            <a:blip r:embed="rId6"/>
            <a:stretch/>
          </p:blipFill>
          <p:spPr>
            <a:xfrm>
              <a:off x="4107160" y="1914029"/>
              <a:ext cx="1873448" cy="187344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0" name="Graphique 1084"/>
            <p:cNvPicPr/>
            <p:nvPr/>
          </p:nvPicPr>
          <p:blipFill rotWithShape="1">
            <a:blip r:embed="rId7"/>
            <a:srcRect l="47203" t="6937" r="3482"/>
            <a:stretch/>
          </p:blipFill>
          <p:spPr>
            <a:xfrm>
              <a:off x="5902796" y="1294253"/>
              <a:ext cx="1369244" cy="2583954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1" name="Graphique 1085"/>
            <p:cNvPicPr/>
            <p:nvPr/>
          </p:nvPicPr>
          <p:blipFill>
            <a:blip r:embed="rId8"/>
            <a:stretch/>
          </p:blipFill>
          <p:spPr>
            <a:xfrm>
              <a:off x="2287587" y="2740918"/>
              <a:ext cx="2148185" cy="214818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2" name="Graphique 1086"/>
            <p:cNvPicPr/>
            <p:nvPr/>
          </p:nvPicPr>
          <p:blipFill>
            <a:blip r:embed="rId9"/>
            <a:stretch/>
          </p:blipFill>
          <p:spPr>
            <a:xfrm flipH="1">
              <a:off x="5806777" y="2541489"/>
              <a:ext cx="458688" cy="45868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4" name="Graphique 1088"/>
            <p:cNvPicPr/>
            <p:nvPr/>
          </p:nvPicPr>
          <p:blipFill>
            <a:blip r:embed="rId10"/>
            <a:stretch/>
          </p:blipFill>
          <p:spPr>
            <a:xfrm>
              <a:off x="4447977" y="3616921"/>
              <a:ext cx="457498" cy="457498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5" name="Graphique 1089"/>
            <p:cNvPicPr/>
            <p:nvPr/>
          </p:nvPicPr>
          <p:blipFill>
            <a:blip r:embed="rId11"/>
            <a:stretch/>
          </p:blipFill>
          <p:spPr>
            <a:xfrm>
              <a:off x="7720854" y="3386102"/>
              <a:ext cx="558701" cy="55870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6" name="Graphique 1090"/>
            <p:cNvPicPr/>
            <p:nvPr/>
          </p:nvPicPr>
          <p:blipFill>
            <a:blip r:embed="rId12"/>
            <a:stretch/>
          </p:blipFill>
          <p:spPr>
            <a:xfrm>
              <a:off x="5447804" y="3281165"/>
              <a:ext cx="621506" cy="621506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8" name="Graphique 1093"/>
            <p:cNvPicPr/>
            <p:nvPr/>
          </p:nvPicPr>
          <p:blipFill>
            <a:blip r:embed="rId13"/>
            <a:stretch/>
          </p:blipFill>
          <p:spPr>
            <a:xfrm>
              <a:off x="7512497" y="1422236"/>
              <a:ext cx="790575" cy="79057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89" name="Graphique 1094"/>
            <p:cNvPicPr/>
            <p:nvPr/>
          </p:nvPicPr>
          <p:blipFill>
            <a:blip r:embed="rId14"/>
            <a:stretch/>
          </p:blipFill>
          <p:spPr>
            <a:xfrm>
              <a:off x="7934347" y="3874393"/>
              <a:ext cx="427732" cy="42773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96" name="CustomShape 5"/>
            <p:cNvSpPr/>
            <p:nvPr/>
          </p:nvSpPr>
          <p:spPr>
            <a:xfrm>
              <a:off x="2240260" y="1456531"/>
              <a:ext cx="36909" cy="74712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097" name="Picture 4" descr="Drapeau Bretagne 14x21cm - Coti Jouets spécialiste évènementiel, drapeaux  pour supporter et manifestation"/>
            <p:cNvPicPr/>
            <p:nvPr/>
          </p:nvPicPr>
          <p:blipFill>
            <a:blip r:embed="rId15"/>
            <a:stretch/>
          </p:blipFill>
          <p:spPr>
            <a:xfrm rot="18866400">
              <a:off x="3165971" y="2310210"/>
              <a:ext cx="168771" cy="16877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98" name="Picture 6" descr="Ensemble de différents types de bateaux et de navires isolé sur fond blanc"/>
            <p:cNvPicPr/>
            <p:nvPr/>
          </p:nvPicPr>
          <p:blipFill>
            <a:blip r:embed="rId16">
              <a:grayscl/>
            </a:blip>
            <a:stretch/>
          </p:blipFill>
          <p:spPr>
            <a:xfrm>
              <a:off x="3021905" y="2415580"/>
              <a:ext cx="349746" cy="3530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99" name="Picture 8" descr="Randonnée et trekking randonneurs couples sacs à dos et jumelles ou bâton"/>
            <p:cNvPicPr/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saturation sat="66000"/>
                      </a14:imgEffect>
                    </a14:imgLayer>
                  </a14:imgProps>
                </a:ext>
              </a:extLst>
            </a:blip>
            <a:stretch/>
          </p:blipFill>
          <p:spPr>
            <a:xfrm>
              <a:off x="3580606" y="2709962"/>
              <a:ext cx="266998" cy="37832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100" name="Picture 1" descr="Illustration de concept de phare"/>
            <p:cNvPicPr/>
            <p:nvPr/>
          </p:nvPicPr>
          <p:blipFill>
            <a:blip r:embed="rId19">
              <a:grayscl/>
            </a:blip>
            <a:stretch/>
          </p:blipFill>
          <p:spPr>
            <a:xfrm>
              <a:off x="3733899" y="1938735"/>
              <a:ext cx="728365" cy="602456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04" name="Group 7"/>
            <p:cNvGrpSpPr/>
            <p:nvPr/>
          </p:nvGrpSpPr>
          <p:grpSpPr>
            <a:xfrm>
              <a:off x="6487220" y="3956249"/>
              <a:ext cx="638770" cy="636687"/>
              <a:chOff x="7844400" y="4804200"/>
              <a:chExt cx="772560" cy="770040"/>
            </a:xfrm>
          </p:grpSpPr>
          <p:pic>
            <p:nvPicPr>
              <p:cNvPr id="1105" name="Graphique 8"/>
              <p:cNvPicPr/>
              <p:nvPr/>
            </p:nvPicPr>
            <p:blipFill>
              <a:blip r:embed="rId20"/>
              <a:srcRect r="40895"/>
              <a:stretch/>
            </p:blipFill>
            <p:spPr>
              <a:xfrm>
                <a:off x="7844400" y="4804200"/>
                <a:ext cx="578880" cy="7700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106" name="Picture 4" descr="Faire Des Crêpes Sur La Poêle Icône Vectorielle Illustration de Vecteur -  Illustration du solide, opération: 211211623"/>
              <p:cNvPicPr/>
              <p:nvPr/>
            </p:nvPicPr>
            <p:blipFill>
              <a:blip r:embed="rId21"/>
              <a:stretch/>
            </p:blipFill>
            <p:spPr>
              <a:xfrm rot="20815800" flipH="1">
                <a:off x="8412480" y="5009040"/>
                <a:ext cx="200520" cy="5652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107" name="CustomShape 8"/>
            <p:cNvSpPr/>
            <p:nvPr/>
          </p:nvSpPr>
          <p:spPr>
            <a:xfrm>
              <a:off x="7336433" y="2372717"/>
              <a:ext cx="712291" cy="3283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109" name="CustomShape 9"/>
            <p:cNvSpPr/>
            <p:nvPr/>
          </p:nvSpPr>
          <p:spPr>
            <a:xfrm>
              <a:off x="6899176" y="2528987"/>
              <a:ext cx="375940" cy="20032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grpSp>
          <p:nvGrpSpPr>
            <p:cNvPr id="8" name="Groupe 7">
              <a:extLst>
                <a:ext uri="{FF2B5EF4-FFF2-40B4-BE49-F238E27FC236}">
                  <a16:creationId xmlns:a16="http://schemas.microsoft.com/office/drawing/2014/main" id="{D50217BF-49D0-4235-A2FC-89E5F7DEBB43}"/>
                </a:ext>
              </a:extLst>
            </p:cNvPr>
            <p:cNvGrpSpPr/>
            <p:nvPr/>
          </p:nvGrpSpPr>
          <p:grpSpPr>
            <a:xfrm>
              <a:off x="1083761" y="664361"/>
              <a:ext cx="1154459" cy="1310268"/>
              <a:chOff x="242243" y="909440"/>
              <a:chExt cx="1154459" cy="1310268"/>
            </a:xfrm>
          </p:grpSpPr>
          <p:pic>
            <p:nvPicPr>
              <p:cNvPr id="1102" name="Graphique 2"/>
              <p:cNvPicPr/>
              <p:nvPr/>
            </p:nvPicPr>
            <p:blipFill rotWithShape="1">
              <a:blip r:embed="rId22"/>
              <a:srcRect r="18139" b="7649"/>
              <a:stretch/>
            </p:blipFill>
            <p:spPr>
              <a:xfrm>
                <a:off x="242243" y="909440"/>
                <a:ext cx="1153269" cy="1301056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91" name="Graphique 7"/>
              <p:cNvPicPr/>
              <p:nvPr/>
            </p:nvPicPr>
            <p:blipFill>
              <a:blip r:embed="rId23"/>
              <a:stretch/>
            </p:blipFill>
            <p:spPr>
              <a:xfrm>
                <a:off x="1016297" y="1839303"/>
                <a:ext cx="380405" cy="380405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12" name="Groupe 11">
              <a:extLst>
                <a:ext uri="{FF2B5EF4-FFF2-40B4-BE49-F238E27FC236}">
                  <a16:creationId xmlns:a16="http://schemas.microsoft.com/office/drawing/2014/main" id="{79719C4E-5343-4F65-B39F-FE4BBA2E5857}"/>
                </a:ext>
              </a:extLst>
            </p:cNvPr>
            <p:cNvGrpSpPr/>
            <p:nvPr/>
          </p:nvGrpSpPr>
          <p:grpSpPr>
            <a:xfrm>
              <a:off x="2155573" y="608741"/>
              <a:ext cx="1053182" cy="1055586"/>
              <a:chOff x="1362798" y="1051577"/>
              <a:chExt cx="1053182" cy="1055586"/>
            </a:xfrm>
          </p:grpSpPr>
          <p:grpSp>
            <p:nvGrpSpPr>
              <p:cNvPr id="1162" name="Group 62"/>
              <p:cNvGrpSpPr/>
              <p:nvPr/>
            </p:nvGrpSpPr>
            <p:grpSpPr>
              <a:xfrm>
                <a:off x="1362798" y="1869931"/>
                <a:ext cx="237232" cy="237232"/>
                <a:chOff x="1530000" y="2288520"/>
                <a:chExt cx="286920" cy="286920"/>
              </a:xfrm>
            </p:grpSpPr>
            <p:sp>
              <p:nvSpPr>
                <p:cNvPr id="1163" name="CustomShape 63"/>
                <p:cNvSpPr/>
                <p:nvPr/>
              </p:nvSpPr>
              <p:spPr>
                <a:xfrm>
                  <a:off x="1530000" y="2288520"/>
                  <a:ext cx="286920" cy="2869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164" name="CustomShape 64"/>
                <p:cNvSpPr/>
                <p:nvPr/>
              </p:nvSpPr>
              <p:spPr>
                <a:xfrm>
                  <a:off x="1567800" y="2325960"/>
                  <a:ext cx="212040" cy="212040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1165" name="CustomShape 65"/>
                <p:cNvSpPr/>
                <p:nvPr/>
              </p:nvSpPr>
              <p:spPr>
                <a:xfrm>
                  <a:off x="1614600" y="2372760"/>
                  <a:ext cx="118080" cy="11808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11" name="Légende : encadrée 10">
                <a:extLst>
                  <a:ext uri="{FF2B5EF4-FFF2-40B4-BE49-F238E27FC236}">
                    <a16:creationId xmlns:a16="http://schemas.microsoft.com/office/drawing/2014/main" id="{A9363CC4-53BA-4F0A-ACC1-9C4FF9AA0AD1}"/>
                  </a:ext>
                </a:extLst>
              </p:cNvPr>
              <p:cNvSpPr/>
              <p:nvPr/>
            </p:nvSpPr>
            <p:spPr>
              <a:xfrm>
                <a:off x="1472289" y="1051577"/>
                <a:ext cx="943691" cy="227806"/>
              </a:xfrm>
              <a:prstGeom prst="borderCallout1">
                <a:avLst>
                  <a:gd name="adj1" fmla="val 52200"/>
                  <a:gd name="adj2" fmla="val 53"/>
                  <a:gd name="adj3" fmla="val 406577"/>
                  <a:gd name="adj4" fmla="val 91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spc="-1" dirty="0">
                    <a:solidFill>
                      <a:srgbClr val="FFFFFF"/>
                    </a:solidFill>
                    <a:latin typeface="Marianne" panose="02000000000000000000" pitchFamily="50" charset="0"/>
                    <a:ea typeface="DejaVu Sans"/>
                  </a:rPr>
                  <a:t>Éducation</a:t>
                </a:r>
                <a:endParaRPr lang="fr-FR" sz="1200" dirty="0">
                  <a:latin typeface="Marianne" panose="02000000000000000000" pitchFamily="50" charset="0"/>
                </a:endParaRPr>
              </a:p>
            </p:txBody>
          </p:sp>
        </p:grpSp>
        <p:pic>
          <p:nvPicPr>
            <p:cNvPr id="1090" name="Image 1114"/>
            <p:cNvPicPr/>
            <p:nvPr/>
          </p:nvPicPr>
          <p:blipFill rotWithShape="1">
            <a:blip r:embed="rId24"/>
            <a:srcRect l="12253" t="28671"/>
            <a:stretch/>
          </p:blipFill>
          <p:spPr>
            <a:xfrm>
              <a:off x="774650" y="1924177"/>
              <a:ext cx="1647825" cy="1090017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119" name="Groupe 118">
              <a:extLst>
                <a:ext uri="{FF2B5EF4-FFF2-40B4-BE49-F238E27FC236}">
                  <a16:creationId xmlns:a16="http://schemas.microsoft.com/office/drawing/2014/main" id="{CB1997EE-DF01-4AFA-ADE3-D544A3E3B572}"/>
                </a:ext>
              </a:extLst>
            </p:cNvPr>
            <p:cNvGrpSpPr/>
            <p:nvPr/>
          </p:nvGrpSpPr>
          <p:grpSpPr>
            <a:xfrm>
              <a:off x="2164600" y="1847385"/>
              <a:ext cx="870377" cy="1069132"/>
              <a:chOff x="1362798" y="1038031"/>
              <a:chExt cx="870377" cy="1069132"/>
            </a:xfrm>
          </p:grpSpPr>
          <p:grpSp>
            <p:nvGrpSpPr>
              <p:cNvPr id="120" name="Group 62">
                <a:extLst>
                  <a:ext uri="{FF2B5EF4-FFF2-40B4-BE49-F238E27FC236}">
                    <a16:creationId xmlns:a16="http://schemas.microsoft.com/office/drawing/2014/main" id="{4C3DBE20-91C1-4D5C-940C-1D500703C48F}"/>
                  </a:ext>
                </a:extLst>
              </p:cNvPr>
              <p:cNvGrpSpPr/>
              <p:nvPr/>
            </p:nvGrpSpPr>
            <p:grpSpPr>
              <a:xfrm>
                <a:off x="1362798" y="1869931"/>
                <a:ext cx="237232" cy="237232"/>
                <a:chOff x="1530000" y="2288520"/>
                <a:chExt cx="286920" cy="286920"/>
              </a:xfrm>
            </p:grpSpPr>
            <p:sp>
              <p:nvSpPr>
                <p:cNvPr id="122" name="CustomShape 63">
                  <a:extLst>
                    <a:ext uri="{FF2B5EF4-FFF2-40B4-BE49-F238E27FC236}">
                      <a16:creationId xmlns:a16="http://schemas.microsoft.com/office/drawing/2014/main" id="{FE4B6272-5009-4DF9-9143-8038C36DC25F}"/>
                    </a:ext>
                  </a:extLst>
                </p:cNvPr>
                <p:cNvSpPr/>
                <p:nvPr/>
              </p:nvSpPr>
              <p:spPr>
                <a:xfrm>
                  <a:off x="1530000" y="2288520"/>
                  <a:ext cx="286920" cy="2869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23" name="CustomShape 64">
                  <a:extLst>
                    <a:ext uri="{FF2B5EF4-FFF2-40B4-BE49-F238E27FC236}">
                      <a16:creationId xmlns:a16="http://schemas.microsoft.com/office/drawing/2014/main" id="{45DBFD83-71E0-4AAB-BD8F-E65F80BDEC6F}"/>
                    </a:ext>
                  </a:extLst>
                </p:cNvPr>
                <p:cNvSpPr/>
                <p:nvPr/>
              </p:nvSpPr>
              <p:spPr>
                <a:xfrm>
                  <a:off x="1567800" y="2325960"/>
                  <a:ext cx="212040" cy="212040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124" name="CustomShape 65">
                  <a:extLst>
                    <a:ext uri="{FF2B5EF4-FFF2-40B4-BE49-F238E27FC236}">
                      <a16:creationId xmlns:a16="http://schemas.microsoft.com/office/drawing/2014/main" id="{A760476F-5AEE-4FDB-A774-81F96C2EEEC1}"/>
                    </a:ext>
                  </a:extLst>
                </p:cNvPr>
                <p:cNvSpPr/>
                <p:nvPr/>
              </p:nvSpPr>
              <p:spPr>
                <a:xfrm>
                  <a:off x="1614600" y="2372760"/>
                  <a:ext cx="118080" cy="11808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121" name="Légende : encadrée 120">
                <a:extLst>
                  <a:ext uri="{FF2B5EF4-FFF2-40B4-BE49-F238E27FC236}">
                    <a16:creationId xmlns:a16="http://schemas.microsoft.com/office/drawing/2014/main" id="{DA0AA95C-C442-4C8E-B0DC-EEFCABD588BA}"/>
                  </a:ext>
                </a:extLst>
              </p:cNvPr>
              <p:cNvSpPr/>
              <p:nvPr/>
            </p:nvSpPr>
            <p:spPr>
              <a:xfrm>
                <a:off x="1474271" y="1038031"/>
                <a:ext cx="758904" cy="227806"/>
              </a:xfrm>
              <a:prstGeom prst="borderCallout1">
                <a:avLst>
                  <a:gd name="adj1" fmla="val 52200"/>
                  <a:gd name="adj2" fmla="val 53"/>
                  <a:gd name="adj3" fmla="val 417727"/>
                  <a:gd name="adj4" fmla="val 91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spc="-1" dirty="0">
                    <a:solidFill>
                      <a:srgbClr val="FFFFFF"/>
                    </a:solidFill>
                    <a:latin typeface="Marianne" panose="02000000000000000000" pitchFamily="50" charset="0"/>
                    <a:ea typeface="DejaVu Sans"/>
                  </a:rPr>
                  <a:t>Habitat</a:t>
                </a:r>
                <a:endParaRPr lang="fr-FR" sz="1200" dirty="0">
                  <a:latin typeface="Marianne" panose="02000000000000000000" pitchFamily="50" charset="0"/>
                </a:endParaRPr>
              </a:p>
            </p:txBody>
          </p:sp>
        </p:grpSp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E9E47541-DAB5-46E6-A6CE-FF0FCCB84D4F}"/>
                </a:ext>
              </a:extLst>
            </p:cNvPr>
            <p:cNvGrpSpPr/>
            <p:nvPr/>
          </p:nvGrpSpPr>
          <p:grpSpPr>
            <a:xfrm>
              <a:off x="1280073" y="3044871"/>
              <a:ext cx="1022842" cy="1692411"/>
              <a:chOff x="1181200" y="3046313"/>
              <a:chExt cx="1022842" cy="1692411"/>
            </a:xfrm>
          </p:grpSpPr>
          <p:pic>
            <p:nvPicPr>
              <p:cNvPr id="1083" name="Graphique 1087"/>
              <p:cNvPicPr/>
              <p:nvPr/>
            </p:nvPicPr>
            <p:blipFill>
              <a:blip r:embed="rId25"/>
              <a:stretch/>
            </p:blipFill>
            <p:spPr>
              <a:xfrm>
                <a:off x="1613097" y="3588264"/>
                <a:ext cx="389037" cy="389037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87" name="Graphique 1091"/>
              <p:cNvPicPr/>
              <p:nvPr/>
            </p:nvPicPr>
            <p:blipFill>
              <a:blip r:embed="rId26"/>
              <a:stretch/>
            </p:blipFill>
            <p:spPr>
              <a:xfrm>
                <a:off x="1181200" y="3046313"/>
                <a:ext cx="714970" cy="714970"/>
              </a:xfrm>
              <a:prstGeom prst="rect">
                <a:avLst/>
              </a:prstGeom>
              <a:ln w="0">
                <a:noFill/>
              </a:ln>
            </p:spPr>
          </p:pic>
          <p:grpSp>
            <p:nvGrpSpPr>
              <p:cNvPr id="126" name="Group 62">
                <a:extLst>
                  <a:ext uri="{FF2B5EF4-FFF2-40B4-BE49-F238E27FC236}">
                    <a16:creationId xmlns:a16="http://schemas.microsoft.com/office/drawing/2014/main" id="{569D3540-90C6-413F-9DE8-97D142E65B8D}"/>
                  </a:ext>
                </a:extLst>
              </p:cNvPr>
              <p:cNvGrpSpPr/>
              <p:nvPr/>
            </p:nvGrpSpPr>
            <p:grpSpPr>
              <a:xfrm>
                <a:off x="1241474" y="3523605"/>
                <a:ext cx="237232" cy="237232"/>
                <a:chOff x="1530000" y="2288520"/>
                <a:chExt cx="286920" cy="286920"/>
              </a:xfrm>
            </p:grpSpPr>
            <p:sp>
              <p:nvSpPr>
                <p:cNvPr id="128" name="CustomShape 63">
                  <a:extLst>
                    <a:ext uri="{FF2B5EF4-FFF2-40B4-BE49-F238E27FC236}">
                      <a16:creationId xmlns:a16="http://schemas.microsoft.com/office/drawing/2014/main" id="{5D5A6FE0-620F-468F-862D-F27F953562EC}"/>
                    </a:ext>
                  </a:extLst>
                </p:cNvPr>
                <p:cNvSpPr/>
                <p:nvPr/>
              </p:nvSpPr>
              <p:spPr>
                <a:xfrm>
                  <a:off x="1530000" y="2288520"/>
                  <a:ext cx="286920" cy="2869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29" name="CustomShape 64">
                  <a:extLst>
                    <a:ext uri="{FF2B5EF4-FFF2-40B4-BE49-F238E27FC236}">
                      <a16:creationId xmlns:a16="http://schemas.microsoft.com/office/drawing/2014/main" id="{96E59D52-0427-4B3E-BCC8-DFC923439BE9}"/>
                    </a:ext>
                  </a:extLst>
                </p:cNvPr>
                <p:cNvSpPr/>
                <p:nvPr/>
              </p:nvSpPr>
              <p:spPr>
                <a:xfrm>
                  <a:off x="1567800" y="2325960"/>
                  <a:ext cx="212040" cy="212040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130" name="CustomShape 65">
                  <a:extLst>
                    <a:ext uri="{FF2B5EF4-FFF2-40B4-BE49-F238E27FC236}">
                      <a16:creationId xmlns:a16="http://schemas.microsoft.com/office/drawing/2014/main" id="{2F7A1CBB-F6EB-42D6-8BA0-73475B73B705}"/>
                    </a:ext>
                  </a:extLst>
                </p:cNvPr>
                <p:cNvSpPr/>
                <p:nvPr/>
              </p:nvSpPr>
              <p:spPr>
                <a:xfrm>
                  <a:off x="1614600" y="2372761"/>
                  <a:ext cx="118080" cy="11808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127" name="Légende : encadrée 126">
                <a:extLst>
                  <a:ext uri="{FF2B5EF4-FFF2-40B4-BE49-F238E27FC236}">
                    <a16:creationId xmlns:a16="http://schemas.microsoft.com/office/drawing/2014/main" id="{18E54E7C-774C-4D97-A661-DA9FBB6EC933}"/>
                  </a:ext>
                </a:extLst>
              </p:cNvPr>
              <p:cNvSpPr/>
              <p:nvPr/>
            </p:nvSpPr>
            <p:spPr>
              <a:xfrm>
                <a:off x="1344391" y="4510918"/>
                <a:ext cx="859651" cy="227806"/>
              </a:xfrm>
              <a:prstGeom prst="borderCallout1">
                <a:avLst>
                  <a:gd name="adj1" fmla="val 52200"/>
                  <a:gd name="adj2" fmla="val 53"/>
                  <a:gd name="adj3" fmla="val -381229"/>
                  <a:gd name="adj4" fmla="val 1334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spc="-1" dirty="0">
                    <a:solidFill>
                      <a:srgbClr val="FFFFFF"/>
                    </a:solidFill>
                    <a:latin typeface="Marianne" panose="02000000000000000000" pitchFamily="50" charset="0"/>
                    <a:ea typeface="DejaVu Sans"/>
                  </a:rPr>
                  <a:t>Mobilités</a:t>
                </a:r>
                <a:endParaRPr lang="fr-FR" sz="1200" dirty="0">
                  <a:latin typeface="Marianne" panose="02000000000000000000" pitchFamily="50" charset="0"/>
                </a:endParaRPr>
              </a:p>
            </p:txBody>
          </p:sp>
        </p:grpSp>
        <p:grpSp>
          <p:nvGrpSpPr>
            <p:cNvPr id="138" name="Groupe 137">
              <a:extLst>
                <a:ext uri="{FF2B5EF4-FFF2-40B4-BE49-F238E27FC236}">
                  <a16:creationId xmlns:a16="http://schemas.microsoft.com/office/drawing/2014/main" id="{0C293B67-7331-42F1-ACE5-D1696AAA3582}"/>
                </a:ext>
              </a:extLst>
            </p:cNvPr>
            <p:cNvGrpSpPr/>
            <p:nvPr/>
          </p:nvGrpSpPr>
          <p:grpSpPr>
            <a:xfrm>
              <a:off x="3272208" y="524919"/>
              <a:ext cx="1395042" cy="2591584"/>
              <a:chOff x="2318006" y="-436835"/>
              <a:chExt cx="1395042" cy="2591584"/>
            </a:xfrm>
          </p:grpSpPr>
          <p:grpSp>
            <p:nvGrpSpPr>
              <p:cNvPr id="139" name="Group 62">
                <a:extLst>
                  <a:ext uri="{FF2B5EF4-FFF2-40B4-BE49-F238E27FC236}">
                    <a16:creationId xmlns:a16="http://schemas.microsoft.com/office/drawing/2014/main" id="{CB4ADDC4-A8C4-45A3-B84E-62BC8E08CA88}"/>
                  </a:ext>
                </a:extLst>
              </p:cNvPr>
              <p:cNvGrpSpPr/>
              <p:nvPr/>
            </p:nvGrpSpPr>
            <p:grpSpPr>
              <a:xfrm>
                <a:off x="2318006" y="1917517"/>
                <a:ext cx="237232" cy="237232"/>
                <a:chOff x="2685275" y="2346073"/>
                <a:chExt cx="286920" cy="286920"/>
              </a:xfrm>
            </p:grpSpPr>
            <p:sp>
              <p:nvSpPr>
                <p:cNvPr id="141" name="CustomShape 63">
                  <a:extLst>
                    <a:ext uri="{FF2B5EF4-FFF2-40B4-BE49-F238E27FC236}">
                      <a16:creationId xmlns:a16="http://schemas.microsoft.com/office/drawing/2014/main" id="{51702674-91B3-4B3D-A606-AB4ADD4E0794}"/>
                    </a:ext>
                  </a:extLst>
                </p:cNvPr>
                <p:cNvSpPr/>
                <p:nvPr/>
              </p:nvSpPr>
              <p:spPr>
                <a:xfrm>
                  <a:off x="2685275" y="2346073"/>
                  <a:ext cx="286920" cy="286920"/>
                </a:xfrm>
                <a:prstGeom prst="ellipse">
                  <a:avLst/>
                </a:prstGeom>
                <a:solidFill>
                  <a:schemeClr val="accent6">
                    <a:lumMod val="60000"/>
                    <a:lumOff val="40000"/>
                    <a:alpha val="41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  <p:sp>
              <p:nvSpPr>
                <p:cNvPr id="142" name="CustomShape 64">
                  <a:extLst>
                    <a:ext uri="{FF2B5EF4-FFF2-40B4-BE49-F238E27FC236}">
                      <a16:creationId xmlns:a16="http://schemas.microsoft.com/office/drawing/2014/main" id="{AB7B8893-E473-4F5E-A578-546AF1646D45}"/>
                    </a:ext>
                  </a:extLst>
                </p:cNvPr>
                <p:cNvSpPr/>
                <p:nvPr/>
              </p:nvSpPr>
              <p:spPr>
                <a:xfrm>
                  <a:off x="2723075" y="2383510"/>
                  <a:ext cx="212041" cy="212041"/>
                </a:xfrm>
                <a:prstGeom prst="ellipse">
                  <a:avLst/>
                </a:prstGeom>
                <a:solidFill>
                  <a:schemeClr val="accent6">
                    <a:lumMod val="75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  <p:txBody>
                <a:bodyPr/>
                <a:lstStyle/>
                <a:p>
                  <a:endParaRPr lang="fr-FR" dirty="0"/>
                </a:p>
              </p:txBody>
            </p:sp>
            <p:sp>
              <p:nvSpPr>
                <p:cNvPr id="143" name="CustomShape 65">
                  <a:extLst>
                    <a:ext uri="{FF2B5EF4-FFF2-40B4-BE49-F238E27FC236}">
                      <a16:creationId xmlns:a16="http://schemas.microsoft.com/office/drawing/2014/main" id="{8B7407A8-94DA-4B8D-9437-F4861B08B091}"/>
                    </a:ext>
                  </a:extLst>
                </p:cNvPr>
                <p:cNvSpPr/>
                <p:nvPr/>
              </p:nvSpPr>
              <p:spPr>
                <a:xfrm>
                  <a:off x="2769875" y="2430314"/>
                  <a:ext cx="118080" cy="118080"/>
                </a:xfrm>
                <a:prstGeom prst="ellipse">
                  <a:avLst/>
                </a:prstGeom>
                <a:solidFill>
                  <a:schemeClr val="accent6">
                    <a:lumMod val="5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/>
              </p:style>
            </p:sp>
          </p:grpSp>
          <p:sp>
            <p:nvSpPr>
              <p:cNvPr id="140" name="Légende : encadrée 139">
                <a:extLst>
                  <a:ext uri="{FF2B5EF4-FFF2-40B4-BE49-F238E27FC236}">
                    <a16:creationId xmlns:a16="http://schemas.microsoft.com/office/drawing/2014/main" id="{B030FAC2-5CFB-4761-8F0E-57D81D278F86}"/>
                  </a:ext>
                </a:extLst>
              </p:cNvPr>
              <p:cNvSpPr/>
              <p:nvPr/>
            </p:nvSpPr>
            <p:spPr>
              <a:xfrm>
                <a:off x="2415488" y="-436835"/>
                <a:ext cx="1297560" cy="363631"/>
              </a:xfrm>
              <a:prstGeom prst="borderCallout1">
                <a:avLst>
                  <a:gd name="adj1" fmla="val 52200"/>
                  <a:gd name="adj2" fmla="val 53"/>
                  <a:gd name="adj3" fmla="val 678006"/>
                  <a:gd name="adj4" fmla="val 1923"/>
                </a:avLst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fr-FR" sz="1200" spc="-1" dirty="0">
                    <a:solidFill>
                      <a:srgbClr val="FFFFFF"/>
                    </a:solidFill>
                    <a:latin typeface="Marianne" panose="02000000000000000000" pitchFamily="50" charset="0"/>
                    <a:ea typeface="DejaVu Sans"/>
                  </a:rPr>
                  <a:t>Aménagement urbain</a:t>
                </a:r>
                <a:endParaRPr lang="fr-FR" sz="1200" dirty="0">
                  <a:latin typeface="Marianne" panose="02000000000000000000" pitchFamily="50" charset="0"/>
                </a:endParaRPr>
              </a:p>
            </p:txBody>
          </p:sp>
        </p:grpSp>
        <p:sp>
          <p:nvSpPr>
            <p:cNvPr id="147" name="Légende : encadrée 146">
              <a:extLst>
                <a:ext uri="{FF2B5EF4-FFF2-40B4-BE49-F238E27FC236}">
                  <a16:creationId xmlns:a16="http://schemas.microsoft.com/office/drawing/2014/main" id="{1FEEB593-FFFF-4E7C-A669-3D173E818B3A}"/>
                </a:ext>
              </a:extLst>
            </p:cNvPr>
            <p:cNvSpPr/>
            <p:nvPr/>
          </p:nvSpPr>
          <p:spPr>
            <a:xfrm>
              <a:off x="2764110" y="4553050"/>
              <a:ext cx="808010" cy="227806"/>
            </a:xfrm>
            <a:prstGeom prst="borderCallout1">
              <a:avLst>
                <a:gd name="adj1" fmla="val 52200"/>
                <a:gd name="adj2" fmla="val 53"/>
                <a:gd name="adj3" fmla="val -79155"/>
                <a:gd name="adj4" fmla="val -66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Services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sp>
          <p:nvSpPr>
            <p:cNvPr id="148" name="CustomShape 63">
              <a:extLst>
                <a:ext uri="{FF2B5EF4-FFF2-40B4-BE49-F238E27FC236}">
                  <a16:creationId xmlns:a16="http://schemas.microsoft.com/office/drawing/2014/main" id="{246CE319-DC1C-450E-BD8B-968672E4C162}"/>
                </a:ext>
              </a:extLst>
            </p:cNvPr>
            <p:cNvSpPr/>
            <p:nvPr/>
          </p:nvSpPr>
          <p:spPr>
            <a:xfrm>
              <a:off x="2644695" y="4259923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49" name="CustomShape 64">
              <a:extLst>
                <a:ext uri="{FF2B5EF4-FFF2-40B4-BE49-F238E27FC236}">
                  <a16:creationId xmlns:a16="http://schemas.microsoft.com/office/drawing/2014/main" id="{F1F88BC7-0C68-45B6-9F40-20540050F074}"/>
                </a:ext>
              </a:extLst>
            </p:cNvPr>
            <p:cNvSpPr/>
            <p:nvPr/>
          </p:nvSpPr>
          <p:spPr>
            <a:xfrm>
              <a:off x="2675949" y="4290879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50" name="CustomShape 65">
              <a:extLst>
                <a:ext uri="{FF2B5EF4-FFF2-40B4-BE49-F238E27FC236}">
                  <a16:creationId xmlns:a16="http://schemas.microsoft.com/office/drawing/2014/main" id="{71B91C41-A875-4A26-9C19-53D26C1D2C5F}"/>
                </a:ext>
              </a:extLst>
            </p:cNvPr>
            <p:cNvSpPr/>
            <p:nvPr/>
          </p:nvSpPr>
          <p:spPr>
            <a:xfrm>
              <a:off x="2714644" y="4329575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1" name="CustomShape 63">
              <a:extLst>
                <a:ext uri="{FF2B5EF4-FFF2-40B4-BE49-F238E27FC236}">
                  <a16:creationId xmlns:a16="http://schemas.microsoft.com/office/drawing/2014/main" id="{98044688-72BE-48BD-A902-78FBE3E9EBFA}"/>
                </a:ext>
              </a:extLst>
            </p:cNvPr>
            <p:cNvSpPr/>
            <p:nvPr/>
          </p:nvSpPr>
          <p:spPr>
            <a:xfrm>
              <a:off x="5086450" y="3412729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2" name="CustomShape 64">
              <a:extLst>
                <a:ext uri="{FF2B5EF4-FFF2-40B4-BE49-F238E27FC236}">
                  <a16:creationId xmlns:a16="http://schemas.microsoft.com/office/drawing/2014/main" id="{46844826-7081-45DC-A003-7323F3DF1372}"/>
                </a:ext>
              </a:extLst>
            </p:cNvPr>
            <p:cNvSpPr/>
            <p:nvPr/>
          </p:nvSpPr>
          <p:spPr>
            <a:xfrm>
              <a:off x="5117704" y="3443685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53" name="CustomShape 65">
              <a:extLst>
                <a:ext uri="{FF2B5EF4-FFF2-40B4-BE49-F238E27FC236}">
                  <a16:creationId xmlns:a16="http://schemas.microsoft.com/office/drawing/2014/main" id="{880C2514-1F10-46A8-B90B-5CDAD52BB138}"/>
                </a:ext>
              </a:extLst>
            </p:cNvPr>
            <p:cNvSpPr/>
            <p:nvPr/>
          </p:nvSpPr>
          <p:spPr>
            <a:xfrm>
              <a:off x="5156399" y="3482381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4" name="Légende : encadrée 153">
              <a:extLst>
                <a:ext uri="{FF2B5EF4-FFF2-40B4-BE49-F238E27FC236}">
                  <a16:creationId xmlns:a16="http://schemas.microsoft.com/office/drawing/2014/main" id="{2B72D8A5-455A-482A-8D4B-1192978BBAF9}"/>
                </a:ext>
              </a:extLst>
            </p:cNvPr>
            <p:cNvSpPr/>
            <p:nvPr/>
          </p:nvSpPr>
          <p:spPr>
            <a:xfrm>
              <a:off x="3807272" y="4283100"/>
              <a:ext cx="1393179" cy="352184"/>
            </a:xfrm>
            <a:prstGeom prst="borderCallout1">
              <a:avLst>
                <a:gd name="adj1" fmla="val 50847"/>
                <a:gd name="adj2" fmla="val 99929"/>
                <a:gd name="adj3" fmla="val -212513"/>
                <a:gd name="adj4" fmla="val 100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Développement économique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pic>
          <p:nvPicPr>
            <p:cNvPr id="1108" name="Graphique 33"/>
            <p:cNvPicPr/>
            <p:nvPr/>
          </p:nvPicPr>
          <p:blipFill rotWithShape="1">
            <a:blip r:embed="rId27"/>
            <a:srcRect b="4869"/>
            <a:stretch/>
          </p:blipFill>
          <p:spPr>
            <a:xfrm>
              <a:off x="6965851" y="2140542"/>
              <a:ext cx="800993" cy="761986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6" name="CustomShape 63">
              <a:extLst>
                <a:ext uri="{FF2B5EF4-FFF2-40B4-BE49-F238E27FC236}">
                  <a16:creationId xmlns:a16="http://schemas.microsoft.com/office/drawing/2014/main" id="{CF93B57D-E132-4C1D-AEBE-EFA16519DD46}"/>
                </a:ext>
              </a:extLst>
            </p:cNvPr>
            <p:cNvSpPr/>
            <p:nvPr/>
          </p:nvSpPr>
          <p:spPr>
            <a:xfrm>
              <a:off x="4789391" y="2015065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7" name="CustomShape 64">
              <a:extLst>
                <a:ext uri="{FF2B5EF4-FFF2-40B4-BE49-F238E27FC236}">
                  <a16:creationId xmlns:a16="http://schemas.microsoft.com/office/drawing/2014/main" id="{4CB9EC14-716E-4139-A424-B4AFDE4F2AB6}"/>
                </a:ext>
              </a:extLst>
            </p:cNvPr>
            <p:cNvSpPr/>
            <p:nvPr/>
          </p:nvSpPr>
          <p:spPr>
            <a:xfrm>
              <a:off x="4820645" y="2046021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58" name="CustomShape 65">
              <a:extLst>
                <a:ext uri="{FF2B5EF4-FFF2-40B4-BE49-F238E27FC236}">
                  <a16:creationId xmlns:a16="http://schemas.microsoft.com/office/drawing/2014/main" id="{0A075AA7-B34D-43E3-9AFC-9E64BCB86071}"/>
                </a:ext>
              </a:extLst>
            </p:cNvPr>
            <p:cNvSpPr/>
            <p:nvPr/>
          </p:nvSpPr>
          <p:spPr>
            <a:xfrm>
              <a:off x="4859340" y="2084717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59" name="Légende : encadrée 158">
              <a:extLst>
                <a:ext uri="{FF2B5EF4-FFF2-40B4-BE49-F238E27FC236}">
                  <a16:creationId xmlns:a16="http://schemas.microsoft.com/office/drawing/2014/main" id="{30BDC4B2-03B1-4D5C-98E5-CA2A962AF760}"/>
                </a:ext>
              </a:extLst>
            </p:cNvPr>
            <p:cNvSpPr/>
            <p:nvPr/>
          </p:nvSpPr>
          <p:spPr>
            <a:xfrm>
              <a:off x="4892059" y="583310"/>
              <a:ext cx="841992" cy="227806"/>
            </a:xfrm>
            <a:prstGeom prst="borderCallout1">
              <a:avLst>
                <a:gd name="adj1" fmla="val 52200"/>
                <a:gd name="adj2" fmla="val 53"/>
                <a:gd name="adj3" fmla="val 680445"/>
                <a:gd name="adj4" fmla="val 141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Activités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sp>
          <p:nvSpPr>
            <p:cNvPr id="160" name="CustomShape 63">
              <a:extLst>
                <a:ext uri="{FF2B5EF4-FFF2-40B4-BE49-F238E27FC236}">
                  <a16:creationId xmlns:a16="http://schemas.microsoft.com/office/drawing/2014/main" id="{07FAFEB8-5FD3-4672-A786-344D0725861D}"/>
                </a:ext>
              </a:extLst>
            </p:cNvPr>
            <p:cNvSpPr/>
            <p:nvPr/>
          </p:nvSpPr>
          <p:spPr>
            <a:xfrm>
              <a:off x="5783721" y="2311528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1" name="CustomShape 64">
              <a:extLst>
                <a:ext uri="{FF2B5EF4-FFF2-40B4-BE49-F238E27FC236}">
                  <a16:creationId xmlns:a16="http://schemas.microsoft.com/office/drawing/2014/main" id="{61A7BF9D-F7DF-4095-BA51-E35EB64B93D1}"/>
                </a:ext>
              </a:extLst>
            </p:cNvPr>
            <p:cNvSpPr/>
            <p:nvPr/>
          </p:nvSpPr>
          <p:spPr>
            <a:xfrm>
              <a:off x="5814975" y="2342484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62" name="CustomShape 65">
              <a:extLst>
                <a:ext uri="{FF2B5EF4-FFF2-40B4-BE49-F238E27FC236}">
                  <a16:creationId xmlns:a16="http://schemas.microsoft.com/office/drawing/2014/main" id="{FDFE097B-B878-477D-B714-F13BB16DFF9D}"/>
                </a:ext>
              </a:extLst>
            </p:cNvPr>
            <p:cNvSpPr/>
            <p:nvPr/>
          </p:nvSpPr>
          <p:spPr>
            <a:xfrm>
              <a:off x="5853670" y="2381180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3" name="Légende : encadrée 162">
              <a:extLst>
                <a:ext uri="{FF2B5EF4-FFF2-40B4-BE49-F238E27FC236}">
                  <a16:creationId xmlns:a16="http://schemas.microsoft.com/office/drawing/2014/main" id="{FCF06CCC-9198-4074-893E-F1F2255F6AC9}"/>
                </a:ext>
              </a:extLst>
            </p:cNvPr>
            <p:cNvSpPr/>
            <p:nvPr/>
          </p:nvSpPr>
          <p:spPr>
            <a:xfrm>
              <a:off x="5886388" y="879773"/>
              <a:ext cx="1012788" cy="227806"/>
            </a:xfrm>
            <a:prstGeom prst="borderCallout1">
              <a:avLst>
                <a:gd name="adj1" fmla="val 52200"/>
                <a:gd name="adj2" fmla="val 53"/>
                <a:gd name="adj3" fmla="val 680445"/>
                <a:gd name="adj4" fmla="val 141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Formations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sp>
          <p:nvSpPr>
            <p:cNvPr id="164" name="CustomShape 63">
              <a:extLst>
                <a:ext uri="{FF2B5EF4-FFF2-40B4-BE49-F238E27FC236}">
                  <a16:creationId xmlns:a16="http://schemas.microsoft.com/office/drawing/2014/main" id="{94292536-AD39-4D6E-A5A9-62EA9E441955}"/>
                </a:ext>
              </a:extLst>
            </p:cNvPr>
            <p:cNvSpPr/>
            <p:nvPr/>
          </p:nvSpPr>
          <p:spPr>
            <a:xfrm>
              <a:off x="7295511" y="1996445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5" name="CustomShape 64">
              <a:extLst>
                <a:ext uri="{FF2B5EF4-FFF2-40B4-BE49-F238E27FC236}">
                  <a16:creationId xmlns:a16="http://schemas.microsoft.com/office/drawing/2014/main" id="{83BB7814-2008-4B5F-8093-40080F9CD80B}"/>
                </a:ext>
              </a:extLst>
            </p:cNvPr>
            <p:cNvSpPr/>
            <p:nvPr/>
          </p:nvSpPr>
          <p:spPr>
            <a:xfrm>
              <a:off x="7326765" y="2027401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66" name="CustomShape 65">
              <a:extLst>
                <a:ext uri="{FF2B5EF4-FFF2-40B4-BE49-F238E27FC236}">
                  <a16:creationId xmlns:a16="http://schemas.microsoft.com/office/drawing/2014/main" id="{388ECD02-DAB5-45DB-B222-70D0B7E687AF}"/>
                </a:ext>
              </a:extLst>
            </p:cNvPr>
            <p:cNvSpPr/>
            <p:nvPr/>
          </p:nvSpPr>
          <p:spPr>
            <a:xfrm>
              <a:off x="7365460" y="2066097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7" name="Légende : encadrée 166">
              <a:extLst>
                <a:ext uri="{FF2B5EF4-FFF2-40B4-BE49-F238E27FC236}">
                  <a16:creationId xmlns:a16="http://schemas.microsoft.com/office/drawing/2014/main" id="{C1264619-26D1-47F5-A7FA-90CD42639130}"/>
                </a:ext>
              </a:extLst>
            </p:cNvPr>
            <p:cNvSpPr/>
            <p:nvPr/>
          </p:nvSpPr>
          <p:spPr>
            <a:xfrm>
              <a:off x="7392595" y="615173"/>
              <a:ext cx="1107985" cy="227806"/>
            </a:xfrm>
            <a:prstGeom prst="borderCallout1">
              <a:avLst>
                <a:gd name="adj1" fmla="val 52200"/>
                <a:gd name="adj2" fmla="val 53"/>
                <a:gd name="adj3" fmla="val 657448"/>
                <a:gd name="adj4" fmla="val 141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Citoyenneté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sp>
          <p:nvSpPr>
            <p:cNvPr id="168" name="CustomShape 63">
              <a:extLst>
                <a:ext uri="{FF2B5EF4-FFF2-40B4-BE49-F238E27FC236}">
                  <a16:creationId xmlns:a16="http://schemas.microsoft.com/office/drawing/2014/main" id="{D62F4E00-885C-48FA-B3B2-A6579F03DB8D}"/>
                </a:ext>
              </a:extLst>
            </p:cNvPr>
            <p:cNvSpPr/>
            <p:nvPr/>
          </p:nvSpPr>
          <p:spPr>
            <a:xfrm>
              <a:off x="8263348" y="2543246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69" name="CustomShape 64">
              <a:extLst>
                <a:ext uri="{FF2B5EF4-FFF2-40B4-BE49-F238E27FC236}">
                  <a16:creationId xmlns:a16="http://schemas.microsoft.com/office/drawing/2014/main" id="{6DF19782-8B89-4B7E-B461-D004C9973552}"/>
                </a:ext>
              </a:extLst>
            </p:cNvPr>
            <p:cNvSpPr/>
            <p:nvPr/>
          </p:nvSpPr>
          <p:spPr>
            <a:xfrm>
              <a:off x="8294602" y="2574202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70" name="CustomShape 65">
              <a:extLst>
                <a:ext uri="{FF2B5EF4-FFF2-40B4-BE49-F238E27FC236}">
                  <a16:creationId xmlns:a16="http://schemas.microsoft.com/office/drawing/2014/main" id="{39308E01-DC9E-47E9-9F30-E6808B464992}"/>
                </a:ext>
              </a:extLst>
            </p:cNvPr>
            <p:cNvSpPr/>
            <p:nvPr/>
          </p:nvSpPr>
          <p:spPr>
            <a:xfrm>
              <a:off x="8333297" y="2612898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1" name="Légende : encadrée 170">
              <a:extLst>
                <a:ext uri="{FF2B5EF4-FFF2-40B4-BE49-F238E27FC236}">
                  <a16:creationId xmlns:a16="http://schemas.microsoft.com/office/drawing/2014/main" id="{3A630675-ADEA-446D-96A1-4CC367F5BB6B}"/>
                </a:ext>
              </a:extLst>
            </p:cNvPr>
            <p:cNvSpPr/>
            <p:nvPr/>
          </p:nvSpPr>
          <p:spPr>
            <a:xfrm>
              <a:off x="8360433" y="1161974"/>
              <a:ext cx="840718" cy="227806"/>
            </a:xfrm>
            <a:prstGeom prst="borderCallout1">
              <a:avLst>
                <a:gd name="adj1" fmla="val 52200"/>
                <a:gd name="adj2" fmla="val 53"/>
                <a:gd name="adj3" fmla="val 657448"/>
                <a:gd name="adj4" fmla="val 1419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Sécurité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sp>
          <p:nvSpPr>
            <p:cNvPr id="176" name="Légende : encadrée 175">
              <a:extLst>
                <a:ext uri="{FF2B5EF4-FFF2-40B4-BE49-F238E27FC236}">
                  <a16:creationId xmlns:a16="http://schemas.microsoft.com/office/drawing/2014/main" id="{F563E0A0-6ECB-43C6-AF62-DACB0D1DA187}"/>
                </a:ext>
              </a:extLst>
            </p:cNvPr>
            <p:cNvSpPr/>
            <p:nvPr/>
          </p:nvSpPr>
          <p:spPr>
            <a:xfrm>
              <a:off x="5549601" y="4133510"/>
              <a:ext cx="1152008" cy="196065"/>
            </a:xfrm>
            <a:prstGeom prst="borderCallout1">
              <a:avLst>
                <a:gd name="adj1" fmla="val 52200"/>
                <a:gd name="adj2" fmla="val 53"/>
                <a:gd name="adj3" fmla="val -79155"/>
                <a:gd name="adj4" fmla="val -662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Alimentation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  <p:sp>
          <p:nvSpPr>
            <p:cNvPr id="177" name="CustomShape 63">
              <a:extLst>
                <a:ext uri="{FF2B5EF4-FFF2-40B4-BE49-F238E27FC236}">
                  <a16:creationId xmlns:a16="http://schemas.microsoft.com/office/drawing/2014/main" id="{C9EBE772-195D-4530-9F2E-2927F62DAEEF}"/>
                </a:ext>
              </a:extLst>
            </p:cNvPr>
            <p:cNvSpPr/>
            <p:nvPr/>
          </p:nvSpPr>
          <p:spPr>
            <a:xfrm>
              <a:off x="5430186" y="3840383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78" name="CustomShape 64">
              <a:extLst>
                <a:ext uri="{FF2B5EF4-FFF2-40B4-BE49-F238E27FC236}">
                  <a16:creationId xmlns:a16="http://schemas.microsoft.com/office/drawing/2014/main" id="{BF0B3859-F268-4C11-93BA-688A8D4917DB}"/>
                </a:ext>
              </a:extLst>
            </p:cNvPr>
            <p:cNvSpPr/>
            <p:nvPr/>
          </p:nvSpPr>
          <p:spPr>
            <a:xfrm>
              <a:off x="5461440" y="3871339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79" name="CustomShape 65">
              <a:extLst>
                <a:ext uri="{FF2B5EF4-FFF2-40B4-BE49-F238E27FC236}">
                  <a16:creationId xmlns:a16="http://schemas.microsoft.com/office/drawing/2014/main" id="{921C27C6-B92C-4B14-ADB2-24E346CBC9A4}"/>
                </a:ext>
              </a:extLst>
            </p:cNvPr>
            <p:cNvSpPr/>
            <p:nvPr/>
          </p:nvSpPr>
          <p:spPr>
            <a:xfrm>
              <a:off x="5500135" y="3910035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0" name="CustomShape 63">
              <a:extLst>
                <a:ext uri="{FF2B5EF4-FFF2-40B4-BE49-F238E27FC236}">
                  <a16:creationId xmlns:a16="http://schemas.microsoft.com/office/drawing/2014/main" id="{EB148415-8530-402F-AA86-A6F9788CEE8D}"/>
                </a:ext>
              </a:extLst>
            </p:cNvPr>
            <p:cNvSpPr/>
            <p:nvPr/>
          </p:nvSpPr>
          <p:spPr>
            <a:xfrm>
              <a:off x="8512863" y="3929294"/>
              <a:ext cx="237232" cy="23723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  <a:alpha val="41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1" name="CustomShape 64">
              <a:extLst>
                <a:ext uri="{FF2B5EF4-FFF2-40B4-BE49-F238E27FC236}">
                  <a16:creationId xmlns:a16="http://schemas.microsoft.com/office/drawing/2014/main" id="{A2870D98-2CE1-4754-856B-7E235ACEE02B}"/>
                </a:ext>
              </a:extLst>
            </p:cNvPr>
            <p:cNvSpPr/>
            <p:nvPr/>
          </p:nvSpPr>
          <p:spPr>
            <a:xfrm>
              <a:off x="8544117" y="3960250"/>
              <a:ext cx="175320" cy="175320"/>
            </a:xfrm>
            <a:prstGeom prst="ellipse">
              <a:avLst/>
            </a:prstGeom>
            <a:solidFill>
              <a:schemeClr val="accent6">
                <a:lumMod val="7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  <p:txBody>
            <a:bodyPr/>
            <a:lstStyle/>
            <a:p>
              <a:endParaRPr lang="fr-FR" dirty="0"/>
            </a:p>
          </p:txBody>
        </p:sp>
        <p:sp>
          <p:nvSpPr>
            <p:cNvPr id="182" name="CustomShape 65">
              <a:extLst>
                <a:ext uri="{FF2B5EF4-FFF2-40B4-BE49-F238E27FC236}">
                  <a16:creationId xmlns:a16="http://schemas.microsoft.com/office/drawing/2014/main" id="{7161B5D4-4663-4694-88AA-61D9C396CE7B}"/>
                </a:ext>
              </a:extLst>
            </p:cNvPr>
            <p:cNvSpPr/>
            <p:nvPr/>
          </p:nvSpPr>
          <p:spPr>
            <a:xfrm>
              <a:off x="8582812" y="3998946"/>
              <a:ext cx="97631" cy="97631"/>
            </a:xfrm>
            <a:prstGeom prst="ellipse">
              <a:avLst/>
            </a:prstGeom>
            <a:solidFill>
              <a:schemeClr val="accent6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/>
          </p:style>
        </p:sp>
        <p:sp>
          <p:nvSpPr>
            <p:cNvPr id="183" name="Légende : encadrée 182">
              <a:extLst>
                <a:ext uri="{FF2B5EF4-FFF2-40B4-BE49-F238E27FC236}">
                  <a16:creationId xmlns:a16="http://schemas.microsoft.com/office/drawing/2014/main" id="{7C6160E1-1673-4BDA-BC50-B0B69EBFE5C2}"/>
                </a:ext>
              </a:extLst>
            </p:cNvPr>
            <p:cNvSpPr/>
            <p:nvPr/>
          </p:nvSpPr>
          <p:spPr>
            <a:xfrm>
              <a:off x="7889456" y="4466199"/>
              <a:ext cx="747784" cy="200011"/>
            </a:xfrm>
            <a:prstGeom prst="borderCallout1">
              <a:avLst>
                <a:gd name="adj1" fmla="val 50847"/>
                <a:gd name="adj2" fmla="val 99929"/>
                <a:gd name="adj3" fmla="val -212513"/>
                <a:gd name="adj4" fmla="val 100188"/>
              </a:avLst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fr-FR" sz="1200" spc="-1" dirty="0">
                  <a:solidFill>
                    <a:srgbClr val="FFFFFF"/>
                  </a:solidFill>
                  <a:latin typeface="Marianne" panose="02000000000000000000" pitchFamily="50" charset="0"/>
                  <a:ea typeface="DejaVu Sans"/>
                </a:rPr>
                <a:t>Santé</a:t>
              </a:r>
              <a:endParaRPr lang="fr-FR" sz="1200" dirty="0">
                <a:latin typeface="Marianne" panose="02000000000000000000" pitchFamily="50" charset="0"/>
              </a:endParaRPr>
            </a:p>
          </p:txBody>
        </p:sp>
      </p:grpSp>
      <p:sp>
        <p:nvSpPr>
          <p:cNvPr id="89" name="ZoneTexte 88">
            <a:extLst>
              <a:ext uri="{FF2B5EF4-FFF2-40B4-BE49-F238E27FC236}">
                <a16:creationId xmlns:a16="http://schemas.microsoft.com/office/drawing/2014/main" id="{5C2542F3-0BB0-4843-A016-A29A8B39E785}"/>
              </a:ext>
            </a:extLst>
          </p:cNvPr>
          <p:cNvSpPr txBox="1"/>
          <p:nvPr/>
        </p:nvSpPr>
        <p:spPr>
          <a:xfrm>
            <a:off x="-83939" y="101242"/>
            <a:ext cx="5038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1000"/>
              </a:spcBef>
              <a:spcAft>
                <a:spcPts val="600"/>
              </a:spcAft>
            </a:pPr>
            <a:r>
              <a:rPr lang="fr-FR" sz="1800" b="1" kern="100" dirty="0">
                <a:effectLst/>
                <a:latin typeface="Marianne" panose="02000000000000000000" pitchFamily="50" charset="0"/>
              </a:rPr>
              <a:t>Illustration synthèse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stomShape 18">
            <a:extLst>
              <a:ext uri="{FF2B5EF4-FFF2-40B4-BE49-F238E27FC236}">
                <a16:creationId xmlns:a16="http://schemas.microsoft.com/office/drawing/2014/main" id="{FCFE9B59-9F25-4A58-8E3A-3326B0D97534}"/>
              </a:ext>
            </a:extLst>
          </p:cNvPr>
          <p:cNvSpPr/>
          <p:nvPr/>
        </p:nvSpPr>
        <p:spPr>
          <a:xfrm rot="5400000">
            <a:off x="7337538" y="2293671"/>
            <a:ext cx="739080" cy="3120120"/>
          </a:xfrm>
          <a:custGeom>
            <a:avLst/>
            <a:gdLst/>
            <a:ahLst/>
            <a:cxnLst/>
            <a:rect l="l" t="t" r="r" b="b"/>
            <a:pathLst>
              <a:path w="739622" h="1434102">
                <a:moveTo>
                  <a:pt x="0" y="1412111"/>
                </a:moveTo>
                <a:lnTo>
                  <a:pt x="370390" y="0"/>
                </a:lnTo>
                <a:cubicBezTo>
                  <a:pt x="493853" y="470704"/>
                  <a:pt x="739622" y="1434102"/>
                  <a:pt x="739622" y="1434102"/>
                </a:cubicBezTo>
              </a:path>
            </a:pathLst>
          </a:custGeom>
          <a:noFill/>
          <a:ln w="12600">
            <a:solidFill>
              <a:srgbClr val="FFFFFF"/>
            </a:solidFill>
            <a:prstDash val="dash"/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grpSp>
        <p:nvGrpSpPr>
          <p:cNvPr id="57" name="Groupe 56">
            <a:extLst>
              <a:ext uri="{FF2B5EF4-FFF2-40B4-BE49-F238E27FC236}">
                <a16:creationId xmlns:a16="http://schemas.microsoft.com/office/drawing/2014/main" id="{61BA6E78-7503-488C-93CB-206A1D5DE240}"/>
              </a:ext>
            </a:extLst>
          </p:cNvPr>
          <p:cNvGrpSpPr/>
          <p:nvPr/>
        </p:nvGrpSpPr>
        <p:grpSpPr>
          <a:xfrm>
            <a:off x="469260" y="1326414"/>
            <a:ext cx="9023142" cy="1467794"/>
            <a:chOff x="469260" y="1326414"/>
            <a:chExt cx="9023142" cy="1467794"/>
          </a:xfrm>
        </p:grpSpPr>
        <p:sp>
          <p:nvSpPr>
            <p:cNvPr id="2" name="CustomShape 13">
              <a:extLst>
                <a:ext uri="{FF2B5EF4-FFF2-40B4-BE49-F238E27FC236}">
                  <a16:creationId xmlns:a16="http://schemas.microsoft.com/office/drawing/2014/main" id="{B4954800-F89F-498D-96BF-1F375920B0DB}"/>
                </a:ext>
              </a:extLst>
            </p:cNvPr>
            <p:cNvSpPr/>
            <p:nvPr/>
          </p:nvSpPr>
          <p:spPr>
            <a:xfrm>
              <a:off x="469260" y="1397880"/>
              <a:ext cx="8738005" cy="1033920"/>
            </a:xfrm>
            <a:custGeom>
              <a:avLst/>
              <a:gdLst/>
              <a:ahLst/>
              <a:cxnLst/>
              <a:rect l="l" t="t" r="r" b="b"/>
              <a:pathLst>
                <a:path w="11021918" h="1034479">
                  <a:moveTo>
                    <a:pt x="34724" y="182387"/>
                  </a:moveTo>
                  <a:cubicBezTo>
                    <a:pt x="312516" y="75321"/>
                    <a:pt x="590309" y="-31744"/>
                    <a:pt x="1030147" y="8767"/>
                  </a:cubicBezTo>
                  <a:cubicBezTo>
                    <a:pt x="1469985" y="49278"/>
                    <a:pt x="2174112" y="421597"/>
                    <a:pt x="2673752" y="425455"/>
                  </a:cubicBezTo>
                  <a:cubicBezTo>
                    <a:pt x="3173392" y="429313"/>
                    <a:pt x="3565003" y="41561"/>
                    <a:pt x="4027990" y="31916"/>
                  </a:cubicBezTo>
                  <a:cubicBezTo>
                    <a:pt x="4490977" y="22271"/>
                    <a:pt x="4816998" y="359866"/>
                    <a:pt x="5451676" y="367582"/>
                  </a:cubicBezTo>
                  <a:cubicBezTo>
                    <a:pt x="6086354" y="375298"/>
                    <a:pt x="6971818" y="60853"/>
                    <a:pt x="7836061" y="78215"/>
                  </a:cubicBezTo>
                  <a:cubicBezTo>
                    <a:pt x="8700304" y="95577"/>
                    <a:pt x="10156785" y="388802"/>
                    <a:pt x="10637134" y="471754"/>
                  </a:cubicBezTo>
                  <a:cubicBezTo>
                    <a:pt x="11117483" y="554706"/>
                    <a:pt x="11152208" y="489116"/>
                    <a:pt x="10718157" y="575926"/>
                  </a:cubicBezTo>
                  <a:cubicBezTo>
                    <a:pt x="10284107" y="662736"/>
                    <a:pt x="8871995" y="977182"/>
                    <a:pt x="8032831" y="992615"/>
                  </a:cubicBezTo>
                  <a:cubicBezTo>
                    <a:pt x="7193667" y="1008048"/>
                    <a:pt x="6339069" y="662737"/>
                    <a:pt x="5683170" y="668524"/>
                  </a:cubicBezTo>
                  <a:cubicBezTo>
                    <a:pt x="5027271" y="674311"/>
                    <a:pt x="4587433" y="1035056"/>
                    <a:pt x="4097438" y="1027339"/>
                  </a:cubicBezTo>
                  <a:cubicBezTo>
                    <a:pt x="3607443" y="1019623"/>
                    <a:pt x="3262132" y="622225"/>
                    <a:pt x="2743200" y="622225"/>
                  </a:cubicBezTo>
                  <a:cubicBezTo>
                    <a:pt x="2224268" y="622225"/>
                    <a:pt x="1441048" y="990686"/>
                    <a:pt x="983848" y="1027339"/>
                  </a:cubicBezTo>
                  <a:cubicBezTo>
                    <a:pt x="526648" y="1063992"/>
                    <a:pt x="263324" y="953068"/>
                    <a:pt x="0" y="842144"/>
                  </a:cubicBezTo>
                </a:path>
              </a:pathLst>
            </a:custGeom>
            <a:solidFill>
              <a:srgbClr val="DAF1F3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3" name="CustomShape 14">
              <a:extLst>
                <a:ext uri="{FF2B5EF4-FFF2-40B4-BE49-F238E27FC236}">
                  <a16:creationId xmlns:a16="http://schemas.microsoft.com/office/drawing/2014/main" id="{D1672099-74E6-4110-AC2C-714056493854}"/>
                </a:ext>
              </a:extLst>
            </p:cNvPr>
            <p:cNvSpPr/>
            <p:nvPr/>
          </p:nvSpPr>
          <p:spPr>
            <a:xfrm rot="5400000">
              <a:off x="1566360" y="504000"/>
              <a:ext cx="739080" cy="2772360"/>
            </a:xfrm>
            <a:custGeom>
              <a:avLst/>
              <a:gdLst/>
              <a:ahLst/>
              <a:cxnLst/>
              <a:rect l="l" t="t" r="r" b="b"/>
              <a:pathLst>
                <a:path w="739622" h="1434102">
                  <a:moveTo>
                    <a:pt x="0" y="1412111"/>
                  </a:moveTo>
                  <a:lnTo>
                    <a:pt x="370390" y="0"/>
                  </a:lnTo>
                  <a:cubicBezTo>
                    <a:pt x="493853" y="470704"/>
                    <a:pt x="739622" y="1434102"/>
                    <a:pt x="739622" y="1434102"/>
                  </a:cubicBezTo>
                </a:path>
              </a:pathLst>
            </a:custGeom>
            <a:noFill/>
            <a:ln w="12600">
              <a:solidFill>
                <a:srgbClr val="FFFFFF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4" name="CustomShape 15">
              <a:extLst>
                <a:ext uri="{FF2B5EF4-FFF2-40B4-BE49-F238E27FC236}">
                  <a16:creationId xmlns:a16="http://schemas.microsoft.com/office/drawing/2014/main" id="{EA5D24F4-8FE7-43D7-A92A-9F59199E394B}"/>
                </a:ext>
              </a:extLst>
            </p:cNvPr>
            <p:cNvSpPr/>
            <p:nvPr/>
          </p:nvSpPr>
          <p:spPr>
            <a:xfrm rot="16200000" flipH="1">
              <a:off x="3706920" y="1173960"/>
              <a:ext cx="739080" cy="1414800"/>
            </a:xfrm>
            <a:custGeom>
              <a:avLst/>
              <a:gdLst/>
              <a:ahLst/>
              <a:cxnLst/>
              <a:rect l="l" t="t" r="r" b="b"/>
              <a:pathLst>
                <a:path w="739622" h="1434102">
                  <a:moveTo>
                    <a:pt x="0" y="1412111"/>
                  </a:moveTo>
                  <a:lnTo>
                    <a:pt x="370390" y="0"/>
                  </a:lnTo>
                  <a:cubicBezTo>
                    <a:pt x="493853" y="470704"/>
                    <a:pt x="739622" y="1434102"/>
                    <a:pt x="739622" y="1434102"/>
                  </a:cubicBezTo>
                </a:path>
              </a:pathLst>
            </a:custGeom>
            <a:noFill/>
            <a:ln w="12600">
              <a:solidFill>
                <a:srgbClr val="FFFFFF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5" name="CustomShape 16">
              <a:extLst>
                <a:ext uri="{FF2B5EF4-FFF2-40B4-BE49-F238E27FC236}">
                  <a16:creationId xmlns:a16="http://schemas.microsoft.com/office/drawing/2014/main" id="{68358E58-90FA-4644-9700-2406557D63AB}"/>
                </a:ext>
              </a:extLst>
            </p:cNvPr>
            <p:cNvSpPr/>
            <p:nvPr/>
          </p:nvSpPr>
          <p:spPr>
            <a:xfrm rot="5400000">
              <a:off x="5097600" y="1173240"/>
              <a:ext cx="739080" cy="1414800"/>
            </a:xfrm>
            <a:custGeom>
              <a:avLst/>
              <a:gdLst/>
              <a:ahLst/>
              <a:cxnLst/>
              <a:rect l="l" t="t" r="r" b="b"/>
              <a:pathLst>
                <a:path w="739622" h="1434102">
                  <a:moveTo>
                    <a:pt x="0" y="1412111"/>
                  </a:moveTo>
                  <a:lnTo>
                    <a:pt x="370390" y="0"/>
                  </a:lnTo>
                  <a:cubicBezTo>
                    <a:pt x="493853" y="470704"/>
                    <a:pt x="739622" y="1434102"/>
                    <a:pt x="739622" y="1434102"/>
                  </a:cubicBezTo>
                </a:path>
              </a:pathLst>
            </a:custGeom>
            <a:noFill/>
            <a:ln w="12600">
              <a:solidFill>
                <a:srgbClr val="FFFFFF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6" name="CustomShape 17">
              <a:extLst>
                <a:ext uri="{FF2B5EF4-FFF2-40B4-BE49-F238E27FC236}">
                  <a16:creationId xmlns:a16="http://schemas.microsoft.com/office/drawing/2014/main" id="{91BAC1DA-9694-45BA-BF26-E9228A79D173}"/>
                </a:ext>
              </a:extLst>
            </p:cNvPr>
            <p:cNvSpPr/>
            <p:nvPr/>
          </p:nvSpPr>
          <p:spPr>
            <a:xfrm rot="16200000" flipH="1">
              <a:off x="7066800" y="683280"/>
              <a:ext cx="739080" cy="2394720"/>
            </a:xfrm>
            <a:custGeom>
              <a:avLst/>
              <a:gdLst/>
              <a:ahLst/>
              <a:cxnLst/>
              <a:rect l="l" t="t" r="r" b="b"/>
              <a:pathLst>
                <a:path w="739622" h="1434102">
                  <a:moveTo>
                    <a:pt x="0" y="1412111"/>
                  </a:moveTo>
                  <a:lnTo>
                    <a:pt x="370390" y="0"/>
                  </a:lnTo>
                  <a:cubicBezTo>
                    <a:pt x="493853" y="470704"/>
                    <a:pt x="739622" y="1434102"/>
                    <a:pt x="739622" y="1434102"/>
                  </a:cubicBezTo>
                </a:path>
              </a:pathLst>
            </a:custGeom>
            <a:noFill/>
            <a:ln w="12600">
              <a:solidFill>
                <a:srgbClr val="FFFFFF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8" name="CustomShape 19">
              <a:extLst>
                <a:ext uri="{FF2B5EF4-FFF2-40B4-BE49-F238E27FC236}">
                  <a16:creationId xmlns:a16="http://schemas.microsoft.com/office/drawing/2014/main" id="{15A5B227-6A03-4DAE-A363-5BFF8F1F6A9B}"/>
                </a:ext>
              </a:extLst>
            </p:cNvPr>
            <p:cNvSpPr/>
            <p:nvPr/>
          </p:nvSpPr>
          <p:spPr>
            <a:xfrm>
              <a:off x="588960" y="1885320"/>
              <a:ext cx="8618305" cy="59580"/>
            </a:xfrm>
            <a:custGeom>
              <a:avLst/>
              <a:gdLst/>
              <a:ahLst/>
              <a:cxnLst/>
              <a:rect l="l" t="t" r="r" b="b"/>
              <a:pathLst>
                <a:path w="21600" h="21600">
                  <a:moveTo>
                    <a:pt x="0" y="0"/>
                  </a:moveTo>
                  <a:lnTo>
                    <a:pt x="21600" y="21600"/>
                  </a:lnTo>
                </a:path>
              </a:pathLst>
            </a:custGeom>
            <a:noFill/>
            <a:ln w="9360">
              <a:solidFill>
                <a:srgbClr val="FFFFFF"/>
              </a:solidFill>
              <a:prstDash val="dash"/>
              <a:miter/>
              <a:tailEnd type="triangle" w="med" len="med"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9" name="CustomShape 20">
              <a:extLst>
                <a:ext uri="{FF2B5EF4-FFF2-40B4-BE49-F238E27FC236}">
                  <a16:creationId xmlns:a16="http://schemas.microsoft.com/office/drawing/2014/main" id="{82E8539D-FFA6-4FD0-93A0-4011B476CC21}"/>
                </a:ext>
              </a:extLst>
            </p:cNvPr>
            <p:cNvSpPr/>
            <p:nvPr/>
          </p:nvSpPr>
          <p:spPr>
            <a:xfrm>
              <a:off x="2516517" y="1753200"/>
              <a:ext cx="323280" cy="323280"/>
            </a:xfrm>
            <a:prstGeom prst="ellipse">
              <a:avLst/>
            </a:prstGeom>
            <a:solidFill>
              <a:srgbClr val="63B7CD"/>
            </a:solidFill>
            <a:ln w="255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0" name="CustomShape 21">
              <a:extLst>
                <a:ext uri="{FF2B5EF4-FFF2-40B4-BE49-F238E27FC236}">
                  <a16:creationId xmlns:a16="http://schemas.microsoft.com/office/drawing/2014/main" id="{3C1FAF05-C876-44B2-A923-68E2551A8E96}"/>
                </a:ext>
              </a:extLst>
            </p:cNvPr>
            <p:cNvSpPr/>
            <p:nvPr/>
          </p:nvSpPr>
          <p:spPr>
            <a:xfrm>
              <a:off x="4929241" y="1711534"/>
              <a:ext cx="323280" cy="323280"/>
            </a:xfrm>
            <a:prstGeom prst="ellipse">
              <a:avLst/>
            </a:prstGeom>
            <a:solidFill>
              <a:srgbClr val="63B7CD"/>
            </a:solidFill>
            <a:ln w="255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sp>
          <p:nvSpPr>
            <p:cNvPr id="11" name="CustomShape 22">
              <a:extLst>
                <a:ext uri="{FF2B5EF4-FFF2-40B4-BE49-F238E27FC236}">
                  <a16:creationId xmlns:a16="http://schemas.microsoft.com/office/drawing/2014/main" id="{B90DC72D-6400-4C90-B8A2-DCEE68A7CBCB}"/>
                </a:ext>
              </a:extLst>
            </p:cNvPr>
            <p:cNvSpPr/>
            <p:nvPr/>
          </p:nvSpPr>
          <p:spPr>
            <a:xfrm>
              <a:off x="8895479" y="1753200"/>
              <a:ext cx="323280" cy="323280"/>
            </a:xfrm>
            <a:prstGeom prst="ellipse">
              <a:avLst/>
            </a:prstGeom>
            <a:solidFill>
              <a:srgbClr val="63B7CD"/>
            </a:solidFill>
            <a:ln w="25560">
              <a:solidFill>
                <a:srgbClr val="FFFFFF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</p:sp>
        <p:pic>
          <p:nvPicPr>
            <p:cNvPr id="12" name="Graphique 37" descr="Tête avec engrenages contour">
              <a:extLst>
                <a:ext uri="{FF2B5EF4-FFF2-40B4-BE49-F238E27FC236}">
                  <a16:creationId xmlns:a16="http://schemas.microsoft.com/office/drawing/2014/main" id="{A7429DB5-D2E0-4925-BD33-89D26AF57B7F}"/>
                </a:ext>
              </a:extLst>
            </p:cNvPr>
            <p:cNvPicPr/>
            <p:nvPr/>
          </p:nvPicPr>
          <p:blipFill>
            <a:blip r:embed="rId2"/>
            <a:stretch/>
          </p:blipFill>
          <p:spPr>
            <a:xfrm>
              <a:off x="2470797" y="2194560"/>
              <a:ext cx="380520" cy="380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" name="Graphique 38" descr="Livre ouvert contour">
              <a:extLst>
                <a:ext uri="{FF2B5EF4-FFF2-40B4-BE49-F238E27FC236}">
                  <a16:creationId xmlns:a16="http://schemas.microsoft.com/office/drawing/2014/main" id="{2697DB4A-6A08-49BC-B73C-B82FCD5FDE82}"/>
                </a:ext>
              </a:extLst>
            </p:cNvPr>
            <p:cNvPicPr/>
            <p:nvPr/>
          </p:nvPicPr>
          <p:blipFill>
            <a:blip r:embed="rId3"/>
            <a:stretch/>
          </p:blipFill>
          <p:spPr>
            <a:xfrm>
              <a:off x="8932737" y="2057949"/>
              <a:ext cx="380520" cy="380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" name="Graphique 39" descr="Lunettes 3D contour">
              <a:extLst>
                <a:ext uri="{FF2B5EF4-FFF2-40B4-BE49-F238E27FC236}">
                  <a16:creationId xmlns:a16="http://schemas.microsoft.com/office/drawing/2014/main" id="{0090468D-63DD-4669-82F6-2493F9A6AA99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6230844" y="2204528"/>
              <a:ext cx="380520" cy="3805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" name="Graphique 40" descr="Loupe contour">
              <a:extLst>
                <a:ext uri="{FF2B5EF4-FFF2-40B4-BE49-F238E27FC236}">
                  <a16:creationId xmlns:a16="http://schemas.microsoft.com/office/drawing/2014/main" id="{5501AF42-0EE7-4315-BB05-4549CC79EC30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4936801" y="2187094"/>
              <a:ext cx="380520" cy="3805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6" name="CustomShape 27">
              <a:extLst>
                <a:ext uri="{FF2B5EF4-FFF2-40B4-BE49-F238E27FC236}">
                  <a16:creationId xmlns:a16="http://schemas.microsoft.com/office/drawing/2014/main" id="{91B10BF9-91EA-4877-A0F2-1E7029DD2BC3}"/>
                </a:ext>
              </a:extLst>
            </p:cNvPr>
            <p:cNvSpPr/>
            <p:nvPr/>
          </p:nvSpPr>
          <p:spPr>
            <a:xfrm>
              <a:off x="1808757" y="2537280"/>
              <a:ext cx="173916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000" b="0" strike="noStrike" spc="-1">
                  <a:solidFill>
                    <a:srgbClr val="808080"/>
                  </a:solidFill>
                  <a:latin typeface="Marianne"/>
                  <a:ea typeface="DejaVu Sans"/>
                </a:rPr>
                <a:t>Document ressource</a:t>
              </a:r>
              <a:endParaRPr lang="fr-FR" sz="1000" b="0" strike="noStrike" spc="-1">
                <a:latin typeface="Marianne"/>
              </a:endParaRPr>
            </a:p>
          </p:txBody>
        </p:sp>
        <p:sp>
          <p:nvSpPr>
            <p:cNvPr id="17" name="CustomShape 28">
              <a:extLst>
                <a:ext uri="{FF2B5EF4-FFF2-40B4-BE49-F238E27FC236}">
                  <a16:creationId xmlns:a16="http://schemas.microsoft.com/office/drawing/2014/main" id="{BD5336DF-397E-421C-A3DA-47382000CEFE}"/>
                </a:ext>
              </a:extLst>
            </p:cNvPr>
            <p:cNvSpPr/>
            <p:nvPr/>
          </p:nvSpPr>
          <p:spPr>
            <a:xfrm>
              <a:off x="4098001" y="2529814"/>
              <a:ext cx="173916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000" b="0" strike="noStrike" spc="-1">
                  <a:solidFill>
                    <a:srgbClr val="808080"/>
                  </a:solidFill>
                  <a:latin typeface="Marianne"/>
                  <a:ea typeface="DejaVu Sans"/>
                </a:rPr>
                <a:t>Enjeux par territoire</a:t>
              </a:r>
              <a:endParaRPr lang="fr-FR" sz="1000" b="0" strike="noStrike" spc="-1">
                <a:latin typeface="Marianne"/>
              </a:endParaRPr>
            </a:p>
          </p:txBody>
        </p:sp>
        <p:sp>
          <p:nvSpPr>
            <p:cNvPr id="18" name="CustomShape 29">
              <a:extLst>
                <a:ext uri="{FF2B5EF4-FFF2-40B4-BE49-F238E27FC236}">
                  <a16:creationId xmlns:a16="http://schemas.microsoft.com/office/drawing/2014/main" id="{BC4AACEF-DCC6-4FC3-BB14-CE558C479E47}"/>
                </a:ext>
              </a:extLst>
            </p:cNvPr>
            <p:cNvSpPr/>
            <p:nvPr/>
          </p:nvSpPr>
          <p:spPr>
            <a:xfrm>
              <a:off x="5626764" y="2551928"/>
              <a:ext cx="1739160" cy="2422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000" b="0" strike="noStrike" spc="-1" dirty="0">
                  <a:solidFill>
                    <a:srgbClr val="808080"/>
                  </a:solidFill>
                  <a:latin typeface="Marianne"/>
                  <a:ea typeface="DejaVu Sans"/>
                </a:rPr>
                <a:t>Fictions et jeu IMPACCT</a:t>
              </a:r>
              <a:endParaRPr lang="fr-FR" sz="1000" b="0" strike="noStrike" spc="-1" dirty="0">
                <a:latin typeface="Marianne"/>
              </a:endParaRPr>
            </a:p>
          </p:txBody>
        </p:sp>
        <p:sp>
          <p:nvSpPr>
            <p:cNvPr id="19" name="CustomShape 30">
              <a:extLst>
                <a:ext uri="{FF2B5EF4-FFF2-40B4-BE49-F238E27FC236}">
                  <a16:creationId xmlns:a16="http://schemas.microsoft.com/office/drawing/2014/main" id="{3B2C7412-B4AF-48A9-9E92-F2EFE1B979D6}"/>
                </a:ext>
              </a:extLst>
            </p:cNvPr>
            <p:cNvSpPr/>
            <p:nvPr/>
          </p:nvSpPr>
          <p:spPr>
            <a:xfrm>
              <a:off x="7947810" y="2402590"/>
              <a:ext cx="1544592" cy="24476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wrap="square"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000" b="0" strike="noStrike" spc="-1">
                  <a:solidFill>
                    <a:srgbClr val="808080"/>
                  </a:solidFill>
                  <a:latin typeface="Marianne"/>
                  <a:ea typeface="DejaVu Sans"/>
                </a:rPr>
                <a:t>Synthèse des résultats</a:t>
              </a:r>
              <a:endParaRPr lang="fr-FR" sz="1000" b="0" strike="noStrike" spc="-1">
                <a:latin typeface="Marianne"/>
              </a:endParaRPr>
            </a:p>
          </p:txBody>
        </p:sp>
        <p:sp>
          <p:nvSpPr>
            <p:cNvPr id="20" name="CustomShape 32">
              <a:extLst>
                <a:ext uri="{FF2B5EF4-FFF2-40B4-BE49-F238E27FC236}">
                  <a16:creationId xmlns:a16="http://schemas.microsoft.com/office/drawing/2014/main" id="{800D4C6B-F73C-4D93-9600-47E47952BE6A}"/>
                </a:ext>
              </a:extLst>
            </p:cNvPr>
            <p:cNvSpPr/>
            <p:nvPr/>
          </p:nvSpPr>
          <p:spPr>
            <a:xfrm>
              <a:off x="5993987" y="1444053"/>
              <a:ext cx="643320" cy="21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800" b="0" strike="noStrike" spc="-1" dirty="0">
                  <a:solidFill>
                    <a:srgbClr val="63B7CD"/>
                  </a:solidFill>
                  <a:latin typeface="Arial"/>
                  <a:ea typeface="DejaVu Sans"/>
                </a:rPr>
                <a:t>Atelier#1</a:t>
              </a:r>
              <a:endParaRPr lang="fr-FR" sz="800" b="0" strike="noStrike" spc="-1" dirty="0">
                <a:latin typeface="Arial"/>
              </a:endParaRPr>
            </a:p>
          </p:txBody>
        </p:sp>
        <p:sp>
          <p:nvSpPr>
            <p:cNvPr id="21" name="CustomShape 33">
              <a:extLst>
                <a:ext uri="{FF2B5EF4-FFF2-40B4-BE49-F238E27FC236}">
                  <a16:creationId xmlns:a16="http://schemas.microsoft.com/office/drawing/2014/main" id="{112532A7-DC4C-4781-A912-E1CFE3A1BA48}"/>
                </a:ext>
              </a:extLst>
            </p:cNvPr>
            <p:cNvSpPr/>
            <p:nvPr/>
          </p:nvSpPr>
          <p:spPr>
            <a:xfrm>
              <a:off x="6936365" y="1748606"/>
              <a:ext cx="643320" cy="21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800" b="0" strike="noStrike" spc="-1" dirty="0">
                  <a:solidFill>
                    <a:srgbClr val="63B7CD"/>
                  </a:solidFill>
                  <a:latin typeface="Arial"/>
                  <a:ea typeface="DejaVu Sans"/>
                </a:rPr>
                <a:t>Atelier#2</a:t>
              </a:r>
              <a:endParaRPr lang="fr-FR" sz="800" b="0" strike="noStrike" spc="-1" dirty="0">
                <a:latin typeface="Arial"/>
              </a:endParaRPr>
            </a:p>
          </p:txBody>
        </p:sp>
        <p:sp>
          <p:nvSpPr>
            <p:cNvPr id="22" name="CustomShape 34">
              <a:extLst>
                <a:ext uri="{FF2B5EF4-FFF2-40B4-BE49-F238E27FC236}">
                  <a16:creationId xmlns:a16="http://schemas.microsoft.com/office/drawing/2014/main" id="{89756033-DB64-443D-8E37-6892D1F3F92D}"/>
                </a:ext>
              </a:extLst>
            </p:cNvPr>
            <p:cNvSpPr/>
            <p:nvPr/>
          </p:nvSpPr>
          <p:spPr>
            <a:xfrm>
              <a:off x="7886865" y="1326414"/>
              <a:ext cx="643320" cy="21168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>
              <a:sp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800" b="0" strike="noStrike" spc="-1" dirty="0">
                  <a:solidFill>
                    <a:srgbClr val="63B7CD"/>
                  </a:solidFill>
                  <a:latin typeface="Arial"/>
                  <a:ea typeface="DejaVu Sans"/>
                </a:rPr>
                <a:t>Atelier#3</a:t>
              </a:r>
              <a:endParaRPr lang="fr-FR" sz="800" b="0" strike="noStrike" spc="-1" dirty="0">
                <a:latin typeface="Arial"/>
              </a:endParaRPr>
            </a:p>
          </p:txBody>
        </p:sp>
        <p:grpSp>
          <p:nvGrpSpPr>
            <p:cNvPr id="23" name="Group 35">
              <a:extLst>
                <a:ext uri="{FF2B5EF4-FFF2-40B4-BE49-F238E27FC236}">
                  <a16:creationId xmlns:a16="http://schemas.microsoft.com/office/drawing/2014/main" id="{78D6D071-0BB5-45BB-8980-0AD4250530E5}"/>
                </a:ext>
              </a:extLst>
            </p:cNvPr>
            <p:cNvGrpSpPr/>
            <p:nvPr/>
          </p:nvGrpSpPr>
          <p:grpSpPr>
            <a:xfrm>
              <a:off x="782640" y="1383120"/>
              <a:ext cx="496800" cy="554400"/>
              <a:chOff x="782640" y="1383120"/>
              <a:chExt cx="496800" cy="554400"/>
            </a:xfrm>
          </p:grpSpPr>
          <p:sp>
            <p:nvSpPr>
              <p:cNvPr id="24" name="CustomShape 36">
                <a:extLst>
                  <a:ext uri="{FF2B5EF4-FFF2-40B4-BE49-F238E27FC236}">
                    <a16:creationId xmlns:a16="http://schemas.microsoft.com/office/drawing/2014/main" id="{F9528E9C-E56E-4FDF-B365-81FD1282CB7E}"/>
                  </a:ext>
                </a:extLst>
              </p:cNvPr>
              <p:cNvSpPr/>
              <p:nvPr/>
            </p:nvSpPr>
            <p:spPr>
              <a:xfrm>
                <a:off x="782640" y="1383120"/>
                <a:ext cx="496800" cy="496800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5" name="CustomShape 37">
                <a:extLst>
                  <a:ext uri="{FF2B5EF4-FFF2-40B4-BE49-F238E27FC236}">
                    <a16:creationId xmlns:a16="http://schemas.microsoft.com/office/drawing/2014/main" id="{1FE72B27-919B-40D8-85D3-DE66E10180F7}"/>
                  </a:ext>
                </a:extLst>
              </p:cNvPr>
              <p:cNvSpPr/>
              <p:nvPr/>
            </p:nvSpPr>
            <p:spPr>
              <a:xfrm>
                <a:off x="1058040" y="1737000"/>
                <a:ext cx="200520" cy="200520"/>
              </a:xfrm>
              <a:prstGeom prst="ellipse">
                <a:avLst/>
              </a:prstGeom>
              <a:solidFill>
                <a:srgbClr val="FFFFFF"/>
              </a:solidFill>
              <a:ln w="32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200" b="0" strike="noStrike" spc="-1" dirty="0">
                    <a:solidFill>
                      <a:srgbClr val="2D5560"/>
                    </a:solidFill>
                    <a:latin typeface="Arial"/>
                    <a:ea typeface="DejaVu Sans"/>
                  </a:rPr>
                  <a:t>+</a:t>
                </a:r>
                <a:endParaRPr lang="fr-FR" sz="1200" b="0" strike="noStrike" spc="-1" dirty="0">
                  <a:latin typeface="Arial"/>
                </a:endParaRPr>
              </a:p>
            </p:txBody>
          </p:sp>
        </p:grpSp>
        <p:grpSp>
          <p:nvGrpSpPr>
            <p:cNvPr id="26" name="Group 38">
              <a:extLst>
                <a:ext uri="{FF2B5EF4-FFF2-40B4-BE49-F238E27FC236}">
                  <a16:creationId xmlns:a16="http://schemas.microsoft.com/office/drawing/2014/main" id="{C0FF8BF0-EB70-4B4F-9A94-ED9891327796}"/>
                </a:ext>
              </a:extLst>
            </p:cNvPr>
            <p:cNvGrpSpPr/>
            <p:nvPr/>
          </p:nvGrpSpPr>
          <p:grpSpPr>
            <a:xfrm>
              <a:off x="1699920" y="1780920"/>
              <a:ext cx="582480" cy="496800"/>
              <a:chOff x="1699920" y="1780920"/>
              <a:chExt cx="582480" cy="496800"/>
            </a:xfrm>
          </p:grpSpPr>
          <p:sp>
            <p:nvSpPr>
              <p:cNvPr id="27" name="CustomShape 39">
                <a:extLst>
                  <a:ext uri="{FF2B5EF4-FFF2-40B4-BE49-F238E27FC236}">
                    <a16:creationId xmlns:a16="http://schemas.microsoft.com/office/drawing/2014/main" id="{32BD0CB1-F0EB-4B85-9335-991894C7577A}"/>
                  </a:ext>
                </a:extLst>
              </p:cNvPr>
              <p:cNvSpPr/>
              <p:nvPr/>
            </p:nvSpPr>
            <p:spPr>
              <a:xfrm>
                <a:off x="1699920" y="1780920"/>
                <a:ext cx="496800" cy="496800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28" name="CustomShape 40">
                <a:extLst>
                  <a:ext uri="{FF2B5EF4-FFF2-40B4-BE49-F238E27FC236}">
                    <a16:creationId xmlns:a16="http://schemas.microsoft.com/office/drawing/2014/main" id="{F77CD7A0-2551-4B8F-AA47-0137D223AEAE}"/>
                  </a:ext>
                </a:extLst>
              </p:cNvPr>
              <p:cNvSpPr/>
              <p:nvPr/>
            </p:nvSpPr>
            <p:spPr>
              <a:xfrm>
                <a:off x="2081880" y="1847880"/>
                <a:ext cx="200520" cy="200520"/>
              </a:xfrm>
              <a:prstGeom prst="ellipse">
                <a:avLst/>
              </a:prstGeom>
              <a:solidFill>
                <a:srgbClr val="FFFFFF"/>
              </a:solidFill>
              <a:ln w="32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200" b="0" strike="noStrike" spc="-1">
                    <a:solidFill>
                      <a:srgbClr val="2D5560"/>
                    </a:solidFill>
                    <a:latin typeface="Arial"/>
                    <a:ea typeface="DejaVu Sans"/>
                  </a:rPr>
                  <a:t>+</a:t>
                </a:r>
                <a:endParaRPr lang="fr-FR" sz="1200" b="0" strike="noStrike" spc="-1">
                  <a:latin typeface="Arial"/>
                </a:endParaRPr>
              </a:p>
            </p:txBody>
          </p:sp>
        </p:grpSp>
        <p:grpSp>
          <p:nvGrpSpPr>
            <p:cNvPr id="29" name="Group 41">
              <a:extLst>
                <a:ext uri="{FF2B5EF4-FFF2-40B4-BE49-F238E27FC236}">
                  <a16:creationId xmlns:a16="http://schemas.microsoft.com/office/drawing/2014/main" id="{81AF748B-8CA8-44F0-82B7-36EF51297E14}"/>
                </a:ext>
              </a:extLst>
            </p:cNvPr>
            <p:cNvGrpSpPr/>
            <p:nvPr/>
          </p:nvGrpSpPr>
          <p:grpSpPr>
            <a:xfrm>
              <a:off x="3511141" y="1638849"/>
              <a:ext cx="496800" cy="554760"/>
              <a:chOff x="4418280" y="1495440"/>
              <a:chExt cx="496800" cy="554760"/>
            </a:xfrm>
          </p:grpSpPr>
          <p:sp>
            <p:nvSpPr>
              <p:cNvPr id="30" name="CustomShape 42">
                <a:extLst>
                  <a:ext uri="{FF2B5EF4-FFF2-40B4-BE49-F238E27FC236}">
                    <a16:creationId xmlns:a16="http://schemas.microsoft.com/office/drawing/2014/main" id="{32413CD2-D395-417D-8A7C-52A65BB9E234}"/>
                  </a:ext>
                </a:extLst>
              </p:cNvPr>
              <p:cNvSpPr/>
              <p:nvPr/>
            </p:nvSpPr>
            <p:spPr>
              <a:xfrm>
                <a:off x="4418280" y="1495440"/>
                <a:ext cx="496800" cy="496800"/>
              </a:xfrm>
              <a:prstGeom prst="ellipse">
                <a:avLst/>
              </a:prstGeom>
              <a:solidFill>
                <a:srgbClr val="FFFFFF"/>
              </a:solidFill>
              <a:ln w="1260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</p:sp>
          <p:sp>
            <p:nvSpPr>
              <p:cNvPr id="31" name="CustomShape 43">
                <a:extLst>
                  <a:ext uri="{FF2B5EF4-FFF2-40B4-BE49-F238E27FC236}">
                    <a16:creationId xmlns:a16="http://schemas.microsoft.com/office/drawing/2014/main" id="{B311C730-EED5-4D60-BF9A-453F5B6234DB}"/>
                  </a:ext>
                </a:extLst>
              </p:cNvPr>
              <p:cNvSpPr/>
              <p:nvPr/>
            </p:nvSpPr>
            <p:spPr>
              <a:xfrm>
                <a:off x="4693320" y="1849680"/>
                <a:ext cx="200520" cy="200520"/>
              </a:xfrm>
              <a:prstGeom prst="ellipse">
                <a:avLst/>
              </a:prstGeom>
              <a:solidFill>
                <a:srgbClr val="FFFFFF"/>
              </a:solidFill>
              <a:ln w="32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 anchor="ctr">
                <a:noAutofit/>
              </a:bodyPr>
              <a:lstStyle/>
              <a:p>
                <a:pPr algn="ctr">
                  <a:lnSpc>
                    <a:spcPct val="100000"/>
                  </a:lnSpc>
                </a:pPr>
                <a:r>
                  <a:rPr lang="fr-FR" sz="1200" b="0" strike="noStrike" spc="-1">
                    <a:solidFill>
                      <a:srgbClr val="2D5560"/>
                    </a:solidFill>
                    <a:latin typeface="Arial"/>
                    <a:ea typeface="DejaVu Sans"/>
                  </a:rPr>
                  <a:t>+</a:t>
                </a:r>
                <a:endParaRPr lang="fr-FR" sz="1200" b="0" strike="noStrike" spc="-1">
                  <a:latin typeface="Arial"/>
                </a:endParaRPr>
              </a:p>
            </p:txBody>
          </p:sp>
        </p:grpSp>
        <p:grpSp>
          <p:nvGrpSpPr>
            <p:cNvPr id="55" name="Groupe 54">
              <a:extLst>
                <a:ext uri="{FF2B5EF4-FFF2-40B4-BE49-F238E27FC236}">
                  <a16:creationId xmlns:a16="http://schemas.microsoft.com/office/drawing/2014/main" id="{3C4BF82C-B6C4-4064-AF45-592D3669CE52}"/>
                </a:ext>
              </a:extLst>
            </p:cNvPr>
            <p:cNvGrpSpPr/>
            <p:nvPr/>
          </p:nvGrpSpPr>
          <p:grpSpPr>
            <a:xfrm>
              <a:off x="8166905" y="1352880"/>
              <a:ext cx="718560" cy="676440"/>
              <a:chOff x="8051540" y="590409"/>
              <a:chExt cx="718560" cy="676440"/>
            </a:xfrm>
          </p:grpSpPr>
          <p:grpSp>
            <p:nvGrpSpPr>
              <p:cNvPr id="38" name="Group 50">
                <a:extLst>
                  <a:ext uri="{FF2B5EF4-FFF2-40B4-BE49-F238E27FC236}">
                    <a16:creationId xmlns:a16="http://schemas.microsoft.com/office/drawing/2014/main" id="{9EE9DD29-3782-4580-9DFB-D15D946EA414}"/>
                  </a:ext>
                </a:extLst>
              </p:cNvPr>
              <p:cNvGrpSpPr/>
              <p:nvPr/>
            </p:nvGrpSpPr>
            <p:grpSpPr>
              <a:xfrm>
                <a:off x="8051540" y="590409"/>
                <a:ext cx="718560" cy="676440"/>
                <a:chOff x="10706400" y="1517400"/>
                <a:chExt cx="718560" cy="676440"/>
              </a:xfrm>
            </p:grpSpPr>
            <p:sp>
              <p:nvSpPr>
                <p:cNvPr id="39" name="CustomShape 51">
                  <a:extLst>
                    <a:ext uri="{FF2B5EF4-FFF2-40B4-BE49-F238E27FC236}">
                      <a16:creationId xmlns:a16="http://schemas.microsoft.com/office/drawing/2014/main" id="{5AC2AE55-C9D3-4D64-8068-12826E80160F}"/>
                    </a:ext>
                  </a:extLst>
                </p:cNvPr>
                <p:cNvSpPr/>
                <p:nvPr/>
              </p:nvSpPr>
              <p:spPr>
                <a:xfrm rot="12557400">
                  <a:off x="10838160" y="1607040"/>
                  <a:ext cx="496800" cy="496800"/>
                </a:xfrm>
                <a:prstGeom prst="ellipse">
                  <a:avLst/>
                </a:prstGeom>
                <a:solidFill>
                  <a:srgbClr val="FFFFFF"/>
                </a:solidFill>
                <a:ln w="12600">
                  <a:solidFill>
                    <a:srgbClr val="2D556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40" name="CustomShape 52">
                  <a:extLst>
                    <a:ext uri="{FF2B5EF4-FFF2-40B4-BE49-F238E27FC236}">
                      <a16:creationId xmlns:a16="http://schemas.microsoft.com/office/drawing/2014/main" id="{55E80F88-AE4F-43B7-8D5D-014FCC387A30}"/>
                    </a:ext>
                  </a:extLst>
                </p:cNvPr>
                <p:cNvSpPr/>
                <p:nvPr/>
              </p:nvSpPr>
              <p:spPr>
                <a:xfrm rot="12557400">
                  <a:off x="10742400" y="1711440"/>
                  <a:ext cx="200520" cy="200520"/>
                </a:xfrm>
                <a:prstGeom prst="ellipse">
                  <a:avLst/>
                </a:prstGeom>
                <a:solidFill>
                  <a:srgbClr val="FFFFFF"/>
                </a:solidFill>
                <a:ln w="3240">
                  <a:solidFill>
                    <a:srgbClr val="2D556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fr-FR" sz="1200" b="0" strike="noStrike" spc="-1" dirty="0">
                      <a:solidFill>
                        <a:srgbClr val="2D5560"/>
                      </a:solidFill>
                      <a:latin typeface="Arial"/>
                      <a:ea typeface="DejaVu Sans"/>
                    </a:rPr>
                    <a:t>+</a:t>
                  </a:r>
                  <a:endParaRPr lang="fr-FR" sz="1200" b="0" strike="noStrike" spc="-1" dirty="0">
                    <a:latin typeface="Arial"/>
                  </a:endParaRPr>
                </a:p>
              </p:txBody>
            </p:sp>
          </p:grpSp>
          <p:pic>
            <p:nvPicPr>
              <p:cNvPr id="41" name="Graphique 92" descr="Réunion contour">
                <a:extLst>
                  <a:ext uri="{FF2B5EF4-FFF2-40B4-BE49-F238E27FC236}">
                    <a16:creationId xmlns:a16="http://schemas.microsoft.com/office/drawing/2014/main" id="{5B7810A4-66FD-4534-881D-09B0983DA5E9}"/>
                  </a:ext>
                </a:extLst>
              </p:cNvPr>
              <p:cNvPicPr/>
              <p:nvPr/>
            </p:nvPicPr>
            <p:blipFill>
              <a:blip r:embed="rId6"/>
              <a:stretch/>
            </p:blipFill>
            <p:spPr>
              <a:xfrm>
                <a:off x="8307140" y="782289"/>
                <a:ext cx="293760" cy="293760"/>
              </a:xfrm>
              <a:prstGeom prst="rect">
                <a:avLst/>
              </a:prstGeom>
              <a:ln w="0">
                <a:noFill/>
              </a:ln>
            </p:spPr>
          </p:pic>
        </p:grpSp>
        <p:grpSp>
          <p:nvGrpSpPr>
            <p:cNvPr id="53" name="Groupe 52">
              <a:extLst>
                <a:ext uri="{FF2B5EF4-FFF2-40B4-BE49-F238E27FC236}">
                  <a16:creationId xmlns:a16="http://schemas.microsoft.com/office/drawing/2014/main" id="{D2497AE9-98EB-4073-8943-600102C5E44D}"/>
                </a:ext>
              </a:extLst>
            </p:cNvPr>
            <p:cNvGrpSpPr/>
            <p:nvPr/>
          </p:nvGrpSpPr>
          <p:grpSpPr>
            <a:xfrm>
              <a:off x="6428713" y="1582367"/>
              <a:ext cx="496800" cy="554400"/>
              <a:chOff x="7664400" y="1444680"/>
              <a:chExt cx="496800" cy="554400"/>
            </a:xfrm>
          </p:grpSpPr>
          <p:grpSp>
            <p:nvGrpSpPr>
              <p:cNvPr id="32" name="Group 44">
                <a:extLst>
                  <a:ext uri="{FF2B5EF4-FFF2-40B4-BE49-F238E27FC236}">
                    <a16:creationId xmlns:a16="http://schemas.microsoft.com/office/drawing/2014/main" id="{7D9457EA-FE36-4F01-A0F9-EDD1E533E4C2}"/>
                  </a:ext>
                </a:extLst>
              </p:cNvPr>
              <p:cNvGrpSpPr/>
              <p:nvPr/>
            </p:nvGrpSpPr>
            <p:grpSpPr>
              <a:xfrm>
                <a:off x="7664400" y="1444680"/>
                <a:ext cx="496800" cy="554400"/>
                <a:chOff x="7664400" y="1444680"/>
                <a:chExt cx="496800" cy="554400"/>
              </a:xfrm>
            </p:grpSpPr>
            <p:sp>
              <p:nvSpPr>
                <p:cNvPr id="33" name="CustomShape 45">
                  <a:extLst>
                    <a:ext uri="{FF2B5EF4-FFF2-40B4-BE49-F238E27FC236}">
                      <a16:creationId xmlns:a16="http://schemas.microsoft.com/office/drawing/2014/main" id="{8AF2C442-D1A4-46B8-AF92-4726561AE9F5}"/>
                    </a:ext>
                  </a:extLst>
                </p:cNvPr>
                <p:cNvSpPr/>
                <p:nvPr/>
              </p:nvSpPr>
              <p:spPr>
                <a:xfrm>
                  <a:off x="7664400" y="1444680"/>
                  <a:ext cx="496800" cy="496800"/>
                </a:xfrm>
                <a:prstGeom prst="ellipse">
                  <a:avLst/>
                </a:prstGeom>
                <a:solidFill>
                  <a:srgbClr val="FFFFFF"/>
                </a:solidFill>
                <a:ln w="12600">
                  <a:solidFill>
                    <a:srgbClr val="2D556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4" name="CustomShape 46">
                  <a:extLst>
                    <a:ext uri="{FF2B5EF4-FFF2-40B4-BE49-F238E27FC236}">
                      <a16:creationId xmlns:a16="http://schemas.microsoft.com/office/drawing/2014/main" id="{58BA4EDD-FC67-4A41-A0CE-F07682E82A4F}"/>
                    </a:ext>
                  </a:extLst>
                </p:cNvPr>
                <p:cNvSpPr/>
                <p:nvPr/>
              </p:nvSpPr>
              <p:spPr>
                <a:xfrm>
                  <a:off x="7939800" y="1798560"/>
                  <a:ext cx="200520" cy="200520"/>
                </a:xfrm>
                <a:prstGeom prst="ellipse">
                  <a:avLst/>
                </a:prstGeom>
                <a:solidFill>
                  <a:srgbClr val="FFFFFF"/>
                </a:solidFill>
                <a:ln w="3240">
                  <a:solidFill>
                    <a:srgbClr val="2D556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fr-FR" sz="1200" b="0" strike="noStrike" spc="-1">
                      <a:solidFill>
                        <a:srgbClr val="2D5560"/>
                      </a:solidFill>
                      <a:latin typeface="Arial"/>
                      <a:ea typeface="DejaVu Sans"/>
                    </a:rPr>
                    <a:t>+</a:t>
                  </a:r>
                  <a:endParaRPr lang="fr-FR" sz="1200" b="0" strike="noStrike" spc="-1">
                    <a:latin typeface="Arial"/>
                  </a:endParaRPr>
                </a:p>
              </p:txBody>
            </p:sp>
          </p:grpSp>
          <p:pic>
            <p:nvPicPr>
              <p:cNvPr id="42" name="Graphique 94" descr="Ampoule et engrenage contour">
                <a:extLst>
                  <a:ext uri="{FF2B5EF4-FFF2-40B4-BE49-F238E27FC236}">
                    <a16:creationId xmlns:a16="http://schemas.microsoft.com/office/drawing/2014/main" id="{B5D5044A-D92C-4931-A98C-80B1B62EC0C3}"/>
                  </a:ext>
                </a:extLst>
              </p:cNvPr>
              <p:cNvPicPr/>
              <p:nvPr/>
            </p:nvPicPr>
            <p:blipFill>
              <a:blip r:embed="rId7"/>
              <a:stretch/>
            </p:blipFill>
            <p:spPr>
              <a:xfrm>
                <a:off x="7754040" y="1521720"/>
                <a:ext cx="293760" cy="29376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43" name="Graphique 96" descr="Pas de danse contour">
              <a:extLst>
                <a:ext uri="{FF2B5EF4-FFF2-40B4-BE49-F238E27FC236}">
                  <a16:creationId xmlns:a16="http://schemas.microsoft.com/office/drawing/2014/main" id="{AB38B964-3EB1-4B9A-994E-0FE36C97DAFC}"/>
                </a:ext>
              </a:extLst>
            </p:cNvPr>
            <p:cNvPicPr/>
            <p:nvPr/>
          </p:nvPicPr>
          <p:blipFill>
            <a:blip r:embed="rId8"/>
            <a:stretch/>
          </p:blipFill>
          <p:spPr>
            <a:xfrm>
              <a:off x="3619141" y="1708329"/>
              <a:ext cx="293760" cy="293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4" name="Graphique 98" descr="Plan contour">
              <a:extLst>
                <a:ext uri="{FF2B5EF4-FFF2-40B4-BE49-F238E27FC236}">
                  <a16:creationId xmlns:a16="http://schemas.microsoft.com/office/drawing/2014/main" id="{C5D3F53F-426A-462A-98DD-7A18431B2DDE}"/>
                </a:ext>
              </a:extLst>
            </p:cNvPr>
            <p:cNvPicPr/>
            <p:nvPr/>
          </p:nvPicPr>
          <p:blipFill>
            <a:blip r:embed="rId9"/>
            <a:stretch/>
          </p:blipFill>
          <p:spPr>
            <a:xfrm>
              <a:off x="873360" y="1458360"/>
              <a:ext cx="293760" cy="29376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45" name="Graphique 100" descr="Repère contour">
              <a:extLst>
                <a:ext uri="{FF2B5EF4-FFF2-40B4-BE49-F238E27FC236}">
                  <a16:creationId xmlns:a16="http://schemas.microsoft.com/office/drawing/2014/main" id="{38B1F475-E896-4B7C-A91D-E2A1C14B8642}"/>
                </a:ext>
              </a:extLst>
            </p:cNvPr>
            <p:cNvPicPr/>
            <p:nvPr/>
          </p:nvPicPr>
          <p:blipFill>
            <a:blip r:embed="rId10"/>
            <a:stretch/>
          </p:blipFill>
          <p:spPr>
            <a:xfrm>
              <a:off x="1787400" y="1904760"/>
              <a:ext cx="293760" cy="293760"/>
            </a:xfrm>
            <a:prstGeom prst="rect">
              <a:avLst/>
            </a:prstGeom>
            <a:ln w="0">
              <a:noFill/>
            </a:ln>
          </p:spPr>
        </p:pic>
        <p:grpSp>
          <p:nvGrpSpPr>
            <p:cNvPr id="54" name="Groupe 53">
              <a:extLst>
                <a:ext uri="{FF2B5EF4-FFF2-40B4-BE49-F238E27FC236}">
                  <a16:creationId xmlns:a16="http://schemas.microsoft.com/office/drawing/2014/main" id="{DD6E22A9-A409-40A9-9889-4F668E8B4113}"/>
                </a:ext>
              </a:extLst>
            </p:cNvPr>
            <p:cNvGrpSpPr/>
            <p:nvPr/>
          </p:nvGrpSpPr>
          <p:grpSpPr>
            <a:xfrm>
              <a:off x="7137196" y="1927166"/>
              <a:ext cx="582840" cy="496800"/>
              <a:chOff x="8884440" y="1822680"/>
              <a:chExt cx="582840" cy="496800"/>
            </a:xfrm>
          </p:grpSpPr>
          <p:grpSp>
            <p:nvGrpSpPr>
              <p:cNvPr id="35" name="Group 47">
                <a:extLst>
                  <a:ext uri="{FF2B5EF4-FFF2-40B4-BE49-F238E27FC236}">
                    <a16:creationId xmlns:a16="http://schemas.microsoft.com/office/drawing/2014/main" id="{7991592D-E0C4-4EE9-8C53-C5FDC5EF08CD}"/>
                  </a:ext>
                </a:extLst>
              </p:cNvPr>
              <p:cNvGrpSpPr/>
              <p:nvPr/>
            </p:nvGrpSpPr>
            <p:grpSpPr>
              <a:xfrm>
                <a:off x="8884440" y="1822680"/>
                <a:ext cx="582840" cy="496800"/>
                <a:chOff x="8884440" y="1822680"/>
                <a:chExt cx="582840" cy="496800"/>
              </a:xfrm>
            </p:grpSpPr>
            <p:sp>
              <p:nvSpPr>
                <p:cNvPr id="36" name="CustomShape 48">
                  <a:extLst>
                    <a:ext uri="{FF2B5EF4-FFF2-40B4-BE49-F238E27FC236}">
                      <a16:creationId xmlns:a16="http://schemas.microsoft.com/office/drawing/2014/main" id="{F5FF0C57-2667-4DE9-83E6-F651CAA275B6}"/>
                    </a:ext>
                  </a:extLst>
                </p:cNvPr>
                <p:cNvSpPr/>
                <p:nvPr/>
              </p:nvSpPr>
              <p:spPr>
                <a:xfrm>
                  <a:off x="8884440" y="1822680"/>
                  <a:ext cx="496800" cy="496800"/>
                </a:xfrm>
                <a:prstGeom prst="ellipse">
                  <a:avLst/>
                </a:prstGeom>
                <a:solidFill>
                  <a:srgbClr val="FFFFFF"/>
                </a:solidFill>
                <a:ln w="12600">
                  <a:solidFill>
                    <a:srgbClr val="2D556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37" name="CustomShape 49">
                  <a:extLst>
                    <a:ext uri="{FF2B5EF4-FFF2-40B4-BE49-F238E27FC236}">
                      <a16:creationId xmlns:a16="http://schemas.microsoft.com/office/drawing/2014/main" id="{49CD1A94-FAF0-482E-B2B0-B5F11A8E5A9A}"/>
                    </a:ext>
                  </a:extLst>
                </p:cNvPr>
                <p:cNvSpPr/>
                <p:nvPr/>
              </p:nvSpPr>
              <p:spPr>
                <a:xfrm>
                  <a:off x="9266760" y="1889640"/>
                  <a:ext cx="200520" cy="200520"/>
                </a:xfrm>
                <a:prstGeom prst="ellipse">
                  <a:avLst/>
                </a:prstGeom>
                <a:solidFill>
                  <a:srgbClr val="FFFFFF"/>
                </a:solidFill>
                <a:ln w="3240">
                  <a:solidFill>
                    <a:srgbClr val="2D5560"/>
                  </a:solidFill>
                  <a:miter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  <p:txBody>
                <a:bodyPr lIns="90000" tIns="45000" rIns="90000" bIns="45000" anchor="ctr">
                  <a:noAutofit/>
                </a:bodyPr>
                <a:lstStyle/>
                <a:p>
                  <a:pPr algn="ctr">
                    <a:lnSpc>
                      <a:spcPct val="100000"/>
                    </a:lnSpc>
                  </a:pPr>
                  <a:r>
                    <a:rPr lang="fr-FR" sz="1200" b="0" strike="noStrike" spc="-1">
                      <a:solidFill>
                        <a:srgbClr val="2D5560"/>
                      </a:solidFill>
                      <a:latin typeface="Arial"/>
                      <a:ea typeface="DejaVu Sans"/>
                    </a:rPr>
                    <a:t>+</a:t>
                  </a:r>
                  <a:endParaRPr lang="fr-FR" sz="1200" b="0" strike="noStrike" spc="-1">
                    <a:latin typeface="Arial"/>
                  </a:endParaRPr>
                </a:p>
              </p:txBody>
            </p:sp>
          </p:grpSp>
          <p:pic>
            <p:nvPicPr>
              <p:cNvPr id="46" name="Graphique 104" descr="Connexions contour">
                <a:extLst>
                  <a:ext uri="{FF2B5EF4-FFF2-40B4-BE49-F238E27FC236}">
                    <a16:creationId xmlns:a16="http://schemas.microsoft.com/office/drawing/2014/main" id="{486DCD70-0C99-4268-8291-14CF58E4F7DF}"/>
                  </a:ext>
                </a:extLst>
              </p:cNvPr>
              <p:cNvPicPr/>
              <p:nvPr/>
            </p:nvPicPr>
            <p:blipFill>
              <a:blip r:embed="rId11"/>
              <a:stretch/>
            </p:blipFill>
            <p:spPr>
              <a:xfrm>
                <a:off x="8975880" y="1957320"/>
                <a:ext cx="286920" cy="286920"/>
              </a:xfrm>
              <a:prstGeom prst="rect">
                <a:avLst/>
              </a:prstGeom>
              <a:ln w="0">
                <a:noFill/>
              </a:ln>
            </p:spPr>
          </p:pic>
        </p:grpSp>
      </p:grpSp>
      <p:sp>
        <p:nvSpPr>
          <p:cNvPr id="51" name="ZoneTexte 50">
            <a:extLst>
              <a:ext uri="{FF2B5EF4-FFF2-40B4-BE49-F238E27FC236}">
                <a16:creationId xmlns:a16="http://schemas.microsoft.com/office/drawing/2014/main" id="{BA6FCA49-2C5A-431B-B37C-15BC0F592E94}"/>
              </a:ext>
            </a:extLst>
          </p:cNvPr>
          <p:cNvSpPr txBox="1"/>
          <p:nvPr/>
        </p:nvSpPr>
        <p:spPr>
          <a:xfrm>
            <a:off x="-83939" y="101242"/>
            <a:ext cx="50387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1000"/>
              </a:spcBef>
              <a:spcAft>
                <a:spcPts val="600"/>
              </a:spcAft>
            </a:pPr>
            <a:r>
              <a:rPr lang="fr-FR" sz="1800" b="1" kern="100" dirty="0">
                <a:effectLst/>
                <a:latin typeface="Marianne" panose="02000000000000000000" pitchFamily="50" charset="0"/>
              </a:rPr>
              <a:t>Illustration points de vigilance</a:t>
            </a:r>
          </a:p>
        </p:txBody>
      </p:sp>
    </p:spTree>
    <p:extLst>
      <p:ext uri="{BB962C8B-B14F-4D97-AF65-F5344CB8AC3E}">
        <p14:creationId xmlns:p14="http://schemas.microsoft.com/office/powerpoint/2010/main" val="4067419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ustomShape 1"/>
          <p:cNvSpPr/>
          <p:nvPr/>
        </p:nvSpPr>
        <p:spPr>
          <a:xfrm>
            <a:off x="3600625" y="303312"/>
            <a:ext cx="3092040" cy="4810680"/>
          </a:xfrm>
          <a:prstGeom prst="rect">
            <a:avLst/>
          </a:prstGeom>
          <a:solidFill>
            <a:srgbClr val="DEE7E5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2" name="CustomShape 2"/>
          <p:cNvSpPr/>
          <p:nvPr/>
        </p:nvSpPr>
        <p:spPr>
          <a:xfrm>
            <a:off x="7383505" y="3078552"/>
            <a:ext cx="727200" cy="754920"/>
          </a:xfrm>
          <a:custGeom>
            <a:avLst/>
            <a:gdLst/>
            <a:ahLst/>
            <a:cxnLst/>
            <a:rect l="l" t="t" r="r" b="b"/>
            <a:pathLst>
              <a:path w="2272" h="2272">
                <a:moveTo>
                  <a:pt x="984" y="2272"/>
                </a:moveTo>
                <a:lnTo>
                  <a:pt x="959" y="2191"/>
                </a:lnTo>
                <a:lnTo>
                  <a:pt x="928" y="2033"/>
                </a:lnTo>
                <a:lnTo>
                  <a:pt x="919" y="1881"/>
                </a:lnTo>
                <a:lnTo>
                  <a:pt x="931" y="1734"/>
                </a:lnTo>
                <a:lnTo>
                  <a:pt x="961" y="1597"/>
                </a:lnTo>
                <a:lnTo>
                  <a:pt x="1009" y="1469"/>
                </a:lnTo>
                <a:lnTo>
                  <a:pt x="1072" y="1351"/>
                </a:lnTo>
                <a:lnTo>
                  <a:pt x="1151" y="1245"/>
                </a:lnTo>
                <a:lnTo>
                  <a:pt x="1246" y="1151"/>
                </a:lnTo>
                <a:lnTo>
                  <a:pt x="1352" y="1072"/>
                </a:lnTo>
                <a:lnTo>
                  <a:pt x="1470" y="1007"/>
                </a:lnTo>
                <a:lnTo>
                  <a:pt x="1598" y="961"/>
                </a:lnTo>
                <a:lnTo>
                  <a:pt x="1736" y="930"/>
                </a:lnTo>
                <a:lnTo>
                  <a:pt x="1881" y="919"/>
                </a:lnTo>
                <a:lnTo>
                  <a:pt x="2034" y="928"/>
                </a:lnTo>
                <a:lnTo>
                  <a:pt x="2192" y="958"/>
                </a:lnTo>
                <a:lnTo>
                  <a:pt x="2272" y="983"/>
                </a:lnTo>
                <a:lnTo>
                  <a:pt x="1290" y="0"/>
                </a:lnTo>
                <a:lnTo>
                  <a:pt x="1314" y="81"/>
                </a:lnTo>
                <a:lnTo>
                  <a:pt x="1344" y="239"/>
                </a:lnTo>
                <a:lnTo>
                  <a:pt x="1353" y="392"/>
                </a:lnTo>
                <a:lnTo>
                  <a:pt x="1343" y="537"/>
                </a:lnTo>
                <a:lnTo>
                  <a:pt x="1313" y="674"/>
                </a:lnTo>
                <a:lnTo>
                  <a:pt x="1265" y="804"/>
                </a:lnTo>
                <a:lnTo>
                  <a:pt x="1200" y="922"/>
                </a:lnTo>
                <a:lnTo>
                  <a:pt x="1121" y="1028"/>
                </a:lnTo>
                <a:lnTo>
                  <a:pt x="1028" y="1121"/>
                </a:lnTo>
                <a:lnTo>
                  <a:pt x="922" y="1200"/>
                </a:lnTo>
                <a:lnTo>
                  <a:pt x="804" y="1264"/>
                </a:lnTo>
                <a:lnTo>
                  <a:pt x="675" y="1312"/>
                </a:lnTo>
                <a:lnTo>
                  <a:pt x="538" y="1342"/>
                </a:lnTo>
                <a:lnTo>
                  <a:pt x="392" y="1353"/>
                </a:lnTo>
                <a:lnTo>
                  <a:pt x="240" y="1344"/>
                </a:lnTo>
                <a:lnTo>
                  <a:pt x="82" y="1313"/>
                </a:lnTo>
                <a:lnTo>
                  <a:pt x="0" y="1289"/>
                </a:lnTo>
                <a:lnTo>
                  <a:pt x="984" y="2272"/>
                </a:lnTo>
                <a:close/>
              </a:path>
            </a:pathLst>
          </a:cu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3" name="CustomShape 3"/>
          <p:cNvSpPr/>
          <p:nvPr/>
        </p:nvSpPr>
        <p:spPr>
          <a:xfrm>
            <a:off x="7772665" y="2413272"/>
            <a:ext cx="979560" cy="1015920"/>
          </a:xfrm>
          <a:custGeom>
            <a:avLst/>
            <a:gdLst/>
            <a:ahLst/>
            <a:cxnLst/>
            <a:rect l="l" t="t" r="r" b="b"/>
            <a:pathLst>
              <a:path w="3061" h="3062">
                <a:moveTo>
                  <a:pt x="1530" y="0"/>
                </a:moveTo>
                <a:lnTo>
                  <a:pt x="1451" y="2"/>
                </a:lnTo>
                <a:lnTo>
                  <a:pt x="1297" y="17"/>
                </a:lnTo>
                <a:lnTo>
                  <a:pt x="1148" y="47"/>
                </a:lnTo>
                <a:lnTo>
                  <a:pt x="1004" y="92"/>
                </a:lnTo>
                <a:lnTo>
                  <a:pt x="867" y="151"/>
                </a:lnTo>
                <a:lnTo>
                  <a:pt x="737" y="221"/>
                </a:lnTo>
                <a:lnTo>
                  <a:pt x="614" y="304"/>
                </a:lnTo>
                <a:lnTo>
                  <a:pt x="501" y="397"/>
                </a:lnTo>
                <a:lnTo>
                  <a:pt x="398" y="501"/>
                </a:lnTo>
                <a:lnTo>
                  <a:pt x="303" y="615"/>
                </a:lnTo>
                <a:lnTo>
                  <a:pt x="221" y="737"/>
                </a:lnTo>
                <a:lnTo>
                  <a:pt x="150" y="868"/>
                </a:lnTo>
                <a:lnTo>
                  <a:pt x="92" y="1005"/>
                </a:lnTo>
                <a:lnTo>
                  <a:pt x="48" y="1148"/>
                </a:lnTo>
                <a:lnTo>
                  <a:pt x="17" y="1298"/>
                </a:lnTo>
                <a:lnTo>
                  <a:pt x="1" y="1452"/>
                </a:lnTo>
                <a:lnTo>
                  <a:pt x="0" y="1531"/>
                </a:lnTo>
                <a:lnTo>
                  <a:pt x="1" y="1610"/>
                </a:lnTo>
                <a:lnTo>
                  <a:pt x="17" y="1764"/>
                </a:lnTo>
                <a:lnTo>
                  <a:pt x="48" y="1914"/>
                </a:lnTo>
                <a:lnTo>
                  <a:pt x="92" y="2057"/>
                </a:lnTo>
                <a:lnTo>
                  <a:pt x="150" y="2195"/>
                </a:lnTo>
                <a:lnTo>
                  <a:pt x="221" y="2326"/>
                </a:lnTo>
                <a:lnTo>
                  <a:pt x="303" y="2448"/>
                </a:lnTo>
                <a:lnTo>
                  <a:pt x="398" y="2560"/>
                </a:lnTo>
                <a:lnTo>
                  <a:pt x="501" y="2664"/>
                </a:lnTo>
                <a:lnTo>
                  <a:pt x="614" y="2759"/>
                </a:lnTo>
                <a:lnTo>
                  <a:pt x="737" y="2840"/>
                </a:lnTo>
                <a:lnTo>
                  <a:pt x="867" y="2912"/>
                </a:lnTo>
                <a:lnTo>
                  <a:pt x="1004" y="2970"/>
                </a:lnTo>
                <a:lnTo>
                  <a:pt x="1148" y="3014"/>
                </a:lnTo>
                <a:lnTo>
                  <a:pt x="1297" y="3045"/>
                </a:lnTo>
                <a:lnTo>
                  <a:pt x="1451" y="3061"/>
                </a:lnTo>
                <a:lnTo>
                  <a:pt x="1530" y="3062"/>
                </a:lnTo>
                <a:lnTo>
                  <a:pt x="1609" y="3061"/>
                </a:lnTo>
                <a:lnTo>
                  <a:pt x="1764" y="3045"/>
                </a:lnTo>
                <a:lnTo>
                  <a:pt x="1914" y="3014"/>
                </a:lnTo>
                <a:lnTo>
                  <a:pt x="2058" y="2970"/>
                </a:lnTo>
                <a:lnTo>
                  <a:pt x="2195" y="2912"/>
                </a:lnTo>
                <a:lnTo>
                  <a:pt x="2325" y="2840"/>
                </a:lnTo>
                <a:lnTo>
                  <a:pt x="2447" y="2759"/>
                </a:lnTo>
                <a:lnTo>
                  <a:pt x="2561" y="2664"/>
                </a:lnTo>
                <a:lnTo>
                  <a:pt x="2664" y="2560"/>
                </a:lnTo>
                <a:lnTo>
                  <a:pt x="2758" y="2448"/>
                </a:lnTo>
                <a:lnTo>
                  <a:pt x="2841" y="2326"/>
                </a:lnTo>
                <a:lnTo>
                  <a:pt x="2911" y="2195"/>
                </a:lnTo>
                <a:lnTo>
                  <a:pt x="2969" y="2057"/>
                </a:lnTo>
                <a:lnTo>
                  <a:pt x="3014" y="1914"/>
                </a:lnTo>
                <a:lnTo>
                  <a:pt x="3044" y="1764"/>
                </a:lnTo>
                <a:lnTo>
                  <a:pt x="3060" y="1610"/>
                </a:lnTo>
                <a:lnTo>
                  <a:pt x="3061" y="1531"/>
                </a:lnTo>
                <a:lnTo>
                  <a:pt x="3060" y="1452"/>
                </a:lnTo>
                <a:lnTo>
                  <a:pt x="3044" y="1298"/>
                </a:lnTo>
                <a:lnTo>
                  <a:pt x="3014" y="1148"/>
                </a:lnTo>
                <a:lnTo>
                  <a:pt x="2969" y="1005"/>
                </a:lnTo>
                <a:lnTo>
                  <a:pt x="2911" y="868"/>
                </a:lnTo>
                <a:lnTo>
                  <a:pt x="2841" y="737"/>
                </a:lnTo>
                <a:lnTo>
                  <a:pt x="2758" y="615"/>
                </a:lnTo>
                <a:lnTo>
                  <a:pt x="2664" y="501"/>
                </a:lnTo>
                <a:lnTo>
                  <a:pt x="2561" y="397"/>
                </a:lnTo>
                <a:lnTo>
                  <a:pt x="2447" y="304"/>
                </a:lnTo>
                <a:lnTo>
                  <a:pt x="2325" y="221"/>
                </a:lnTo>
                <a:lnTo>
                  <a:pt x="2195" y="151"/>
                </a:lnTo>
                <a:lnTo>
                  <a:pt x="2058" y="92"/>
                </a:lnTo>
                <a:lnTo>
                  <a:pt x="1914" y="47"/>
                </a:lnTo>
                <a:lnTo>
                  <a:pt x="1764" y="17"/>
                </a:lnTo>
                <a:lnTo>
                  <a:pt x="1609" y="2"/>
                </a:lnTo>
                <a:lnTo>
                  <a:pt x="1530" y="0"/>
                </a:lnTo>
                <a:close/>
              </a:path>
            </a:pathLst>
          </a:custGeom>
          <a:solidFill>
            <a:srgbClr val="D9D9D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4" name="CustomShape 4"/>
          <p:cNvSpPr/>
          <p:nvPr/>
        </p:nvSpPr>
        <p:spPr>
          <a:xfrm>
            <a:off x="8010985" y="2660232"/>
            <a:ext cx="502920" cy="521640"/>
          </a:xfrm>
          <a:custGeom>
            <a:avLst/>
            <a:gdLst/>
            <a:ahLst/>
            <a:cxnLst/>
            <a:rect l="l" t="t" r="r" b="b"/>
            <a:pathLst>
              <a:path w="1574" h="1575">
                <a:moveTo>
                  <a:pt x="786" y="0"/>
                </a:moveTo>
                <a:lnTo>
                  <a:pt x="746" y="1"/>
                </a:lnTo>
                <a:lnTo>
                  <a:pt x="667" y="9"/>
                </a:lnTo>
                <a:lnTo>
                  <a:pt x="589" y="25"/>
                </a:lnTo>
                <a:lnTo>
                  <a:pt x="515" y="48"/>
                </a:lnTo>
                <a:lnTo>
                  <a:pt x="446" y="78"/>
                </a:lnTo>
                <a:lnTo>
                  <a:pt x="378" y="114"/>
                </a:lnTo>
                <a:lnTo>
                  <a:pt x="316" y="157"/>
                </a:lnTo>
                <a:lnTo>
                  <a:pt x="258" y="205"/>
                </a:lnTo>
                <a:lnTo>
                  <a:pt x="203" y="258"/>
                </a:lnTo>
                <a:lnTo>
                  <a:pt x="155" y="316"/>
                </a:lnTo>
                <a:lnTo>
                  <a:pt x="114" y="380"/>
                </a:lnTo>
                <a:lnTo>
                  <a:pt x="77" y="446"/>
                </a:lnTo>
                <a:lnTo>
                  <a:pt x="46" y="517"/>
                </a:lnTo>
                <a:lnTo>
                  <a:pt x="24" y="591"/>
                </a:lnTo>
                <a:lnTo>
                  <a:pt x="9" y="668"/>
                </a:lnTo>
                <a:lnTo>
                  <a:pt x="0" y="748"/>
                </a:lnTo>
                <a:lnTo>
                  <a:pt x="0" y="788"/>
                </a:lnTo>
                <a:lnTo>
                  <a:pt x="0" y="828"/>
                </a:lnTo>
                <a:lnTo>
                  <a:pt x="9" y="907"/>
                </a:lnTo>
                <a:lnTo>
                  <a:pt x="24" y="985"/>
                </a:lnTo>
                <a:lnTo>
                  <a:pt x="46" y="1059"/>
                </a:lnTo>
                <a:lnTo>
                  <a:pt x="77" y="1129"/>
                </a:lnTo>
                <a:lnTo>
                  <a:pt x="114" y="1196"/>
                </a:lnTo>
                <a:lnTo>
                  <a:pt x="155" y="1259"/>
                </a:lnTo>
                <a:lnTo>
                  <a:pt x="203" y="1317"/>
                </a:lnTo>
                <a:lnTo>
                  <a:pt x="258" y="1371"/>
                </a:lnTo>
                <a:lnTo>
                  <a:pt x="316" y="1419"/>
                </a:lnTo>
                <a:lnTo>
                  <a:pt x="378" y="1462"/>
                </a:lnTo>
                <a:lnTo>
                  <a:pt x="446" y="1498"/>
                </a:lnTo>
                <a:lnTo>
                  <a:pt x="515" y="1528"/>
                </a:lnTo>
                <a:lnTo>
                  <a:pt x="589" y="1550"/>
                </a:lnTo>
                <a:lnTo>
                  <a:pt x="667" y="1567"/>
                </a:lnTo>
                <a:lnTo>
                  <a:pt x="746" y="1575"/>
                </a:lnTo>
                <a:lnTo>
                  <a:pt x="786" y="1575"/>
                </a:lnTo>
                <a:lnTo>
                  <a:pt x="828" y="1575"/>
                </a:lnTo>
                <a:lnTo>
                  <a:pt x="907" y="1567"/>
                </a:lnTo>
                <a:lnTo>
                  <a:pt x="983" y="1550"/>
                </a:lnTo>
                <a:lnTo>
                  <a:pt x="1057" y="1528"/>
                </a:lnTo>
                <a:lnTo>
                  <a:pt x="1129" y="1498"/>
                </a:lnTo>
                <a:lnTo>
                  <a:pt x="1195" y="1462"/>
                </a:lnTo>
                <a:lnTo>
                  <a:pt x="1258" y="1419"/>
                </a:lnTo>
                <a:lnTo>
                  <a:pt x="1317" y="1371"/>
                </a:lnTo>
                <a:lnTo>
                  <a:pt x="1370" y="1317"/>
                </a:lnTo>
                <a:lnTo>
                  <a:pt x="1418" y="1259"/>
                </a:lnTo>
                <a:lnTo>
                  <a:pt x="1460" y="1196"/>
                </a:lnTo>
                <a:lnTo>
                  <a:pt x="1497" y="1129"/>
                </a:lnTo>
                <a:lnTo>
                  <a:pt x="1526" y="1059"/>
                </a:lnTo>
                <a:lnTo>
                  <a:pt x="1550" y="985"/>
                </a:lnTo>
                <a:lnTo>
                  <a:pt x="1565" y="907"/>
                </a:lnTo>
                <a:lnTo>
                  <a:pt x="1573" y="828"/>
                </a:lnTo>
                <a:lnTo>
                  <a:pt x="1574" y="788"/>
                </a:lnTo>
                <a:lnTo>
                  <a:pt x="1573" y="748"/>
                </a:lnTo>
                <a:lnTo>
                  <a:pt x="1565" y="668"/>
                </a:lnTo>
                <a:lnTo>
                  <a:pt x="1550" y="591"/>
                </a:lnTo>
                <a:lnTo>
                  <a:pt x="1526" y="517"/>
                </a:lnTo>
                <a:lnTo>
                  <a:pt x="1497" y="446"/>
                </a:lnTo>
                <a:lnTo>
                  <a:pt x="1460" y="380"/>
                </a:lnTo>
                <a:lnTo>
                  <a:pt x="1418" y="316"/>
                </a:lnTo>
                <a:lnTo>
                  <a:pt x="1370" y="258"/>
                </a:lnTo>
                <a:lnTo>
                  <a:pt x="1317" y="205"/>
                </a:lnTo>
                <a:lnTo>
                  <a:pt x="1258" y="157"/>
                </a:lnTo>
                <a:lnTo>
                  <a:pt x="1195" y="114"/>
                </a:lnTo>
                <a:lnTo>
                  <a:pt x="1129" y="78"/>
                </a:lnTo>
                <a:lnTo>
                  <a:pt x="1057" y="48"/>
                </a:lnTo>
                <a:lnTo>
                  <a:pt x="983" y="25"/>
                </a:lnTo>
                <a:lnTo>
                  <a:pt x="907" y="9"/>
                </a:lnTo>
                <a:lnTo>
                  <a:pt x="828" y="1"/>
                </a:lnTo>
                <a:lnTo>
                  <a:pt x="78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5" name="CustomShape 5"/>
          <p:cNvSpPr/>
          <p:nvPr/>
        </p:nvSpPr>
        <p:spPr>
          <a:xfrm>
            <a:off x="6353185" y="3078552"/>
            <a:ext cx="727560" cy="754920"/>
          </a:xfrm>
          <a:custGeom>
            <a:avLst/>
            <a:gdLst/>
            <a:ahLst/>
            <a:cxnLst/>
            <a:rect l="l" t="t" r="r" b="b"/>
            <a:pathLst>
              <a:path w="2271" h="2272">
                <a:moveTo>
                  <a:pt x="1288" y="2272"/>
                </a:moveTo>
                <a:lnTo>
                  <a:pt x="1313" y="2191"/>
                </a:lnTo>
                <a:lnTo>
                  <a:pt x="1343" y="2033"/>
                </a:lnTo>
                <a:lnTo>
                  <a:pt x="1352" y="1881"/>
                </a:lnTo>
                <a:lnTo>
                  <a:pt x="1341" y="1734"/>
                </a:lnTo>
                <a:lnTo>
                  <a:pt x="1311" y="1597"/>
                </a:lnTo>
                <a:lnTo>
                  <a:pt x="1264" y="1469"/>
                </a:lnTo>
                <a:lnTo>
                  <a:pt x="1200" y="1351"/>
                </a:lnTo>
                <a:lnTo>
                  <a:pt x="1120" y="1245"/>
                </a:lnTo>
                <a:lnTo>
                  <a:pt x="1026" y="1151"/>
                </a:lnTo>
                <a:lnTo>
                  <a:pt x="920" y="1072"/>
                </a:lnTo>
                <a:lnTo>
                  <a:pt x="802" y="1007"/>
                </a:lnTo>
                <a:lnTo>
                  <a:pt x="674" y="961"/>
                </a:lnTo>
                <a:lnTo>
                  <a:pt x="536" y="930"/>
                </a:lnTo>
                <a:lnTo>
                  <a:pt x="391" y="919"/>
                </a:lnTo>
                <a:lnTo>
                  <a:pt x="238" y="928"/>
                </a:lnTo>
                <a:lnTo>
                  <a:pt x="80" y="958"/>
                </a:lnTo>
                <a:lnTo>
                  <a:pt x="0" y="983"/>
                </a:lnTo>
                <a:lnTo>
                  <a:pt x="982" y="0"/>
                </a:lnTo>
                <a:lnTo>
                  <a:pt x="958" y="81"/>
                </a:lnTo>
                <a:lnTo>
                  <a:pt x="928" y="239"/>
                </a:lnTo>
                <a:lnTo>
                  <a:pt x="919" y="392"/>
                </a:lnTo>
                <a:lnTo>
                  <a:pt x="929" y="537"/>
                </a:lnTo>
                <a:lnTo>
                  <a:pt x="959" y="674"/>
                </a:lnTo>
                <a:lnTo>
                  <a:pt x="1007" y="804"/>
                </a:lnTo>
                <a:lnTo>
                  <a:pt x="1070" y="922"/>
                </a:lnTo>
                <a:lnTo>
                  <a:pt x="1151" y="1028"/>
                </a:lnTo>
                <a:lnTo>
                  <a:pt x="1244" y="1121"/>
                </a:lnTo>
                <a:lnTo>
                  <a:pt x="1350" y="1200"/>
                </a:lnTo>
                <a:lnTo>
                  <a:pt x="1468" y="1264"/>
                </a:lnTo>
                <a:lnTo>
                  <a:pt x="1597" y="1312"/>
                </a:lnTo>
                <a:lnTo>
                  <a:pt x="1734" y="1342"/>
                </a:lnTo>
                <a:lnTo>
                  <a:pt x="1879" y="1353"/>
                </a:lnTo>
                <a:lnTo>
                  <a:pt x="2032" y="1344"/>
                </a:lnTo>
                <a:lnTo>
                  <a:pt x="2190" y="1313"/>
                </a:lnTo>
                <a:lnTo>
                  <a:pt x="2271" y="1289"/>
                </a:lnTo>
                <a:lnTo>
                  <a:pt x="1288" y="2272"/>
                </a:lnTo>
                <a:close/>
              </a:path>
            </a:pathLst>
          </a:cu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6" name="CustomShape 6"/>
          <p:cNvSpPr/>
          <p:nvPr/>
        </p:nvSpPr>
        <p:spPr>
          <a:xfrm>
            <a:off x="6743065" y="3482472"/>
            <a:ext cx="979560" cy="1016280"/>
          </a:xfrm>
          <a:custGeom>
            <a:avLst/>
            <a:gdLst/>
            <a:ahLst/>
            <a:cxnLst/>
            <a:rect l="l" t="t" r="r" b="b"/>
            <a:pathLst>
              <a:path w="3063" h="3061">
                <a:moveTo>
                  <a:pt x="1532" y="0"/>
                </a:moveTo>
                <a:lnTo>
                  <a:pt x="1610" y="1"/>
                </a:lnTo>
                <a:lnTo>
                  <a:pt x="1765" y="17"/>
                </a:lnTo>
                <a:lnTo>
                  <a:pt x="1914" y="46"/>
                </a:lnTo>
                <a:lnTo>
                  <a:pt x="2058" y="92"/>
                </a:lnTo>
                <a:lnTo>
                  <a:pt x="2196" y="150"/>
                </a:lnTo>
                <a:lnTo>
                  <a:pt x="2325" y="220"/>
                </a:lnTo>
                <a:lnTo>
                  <a:pt x="2448" y="303"/>
                </a:lnTo>
                <a:lnTo>
                  <a:pt x="2561" y="396"/>
                </a:lnTo>
                <a:lnTo>
                  <a:pt x="2665" y="500"/>
                </a:lnTo>
                <a:lnTo>
                  <a:pt x="2758" y="614"/>
                </a:lnTo>
                <a:lnTo>
                  <a:pt x="2841" y="736"/>
                </a:lnTo>
                <a:lnTo>
                  <a:pt x="2912" y="866"/>
                </a:lnTo>
                <a:lnTo>
                  <a:pt x="2971" y="1003"/>
                </a:lnTo>
                <a:lnTo>
                  <a:pt x="3015" y="1147"/>
                </a:lnTo>
                <a:lnTo>
                  <a:pt x="3046" y="1297"/>
                </a:lnTo>
                <a:lnTo>
                  <a:pt x="3061" y="1451"/>
                </a:lnTo>
                <a:lnTo>
                  <a:pt x="3063" y="1530"/>
                </a:lnTo>
                <a:lnTo>
                  <a:pt x="3061" y="1610"/>
                </a:lnTo>
                <a:lnTo>
                  <a:pt x="3046" y="1764"/>
                </a:lnTo>
                <a:lnTo>
                  <a:pt x="3015" y="1913"/>
                </a:lnTo>
                <a:lnTo>
                  <a:pt x="2971" y="2057"/>
                </a:lnTo>
                <a:lnTo>
                  <a:pt x="2912" y="2194"/>
                </a:lnTo>
                <a:lnTo>
                  <a:pt x="2841" y="2324"/>
                </a:lnTo>
                <a:lnTo>
                  <a:pt x="2758" y="2447"/>
                </a:lnTo>
                <a:lnTo>
                  <a:pt x="2665" y="2560"/>
                </a:lnTo>
                <a:lnTo>
                  <a:pt x="2561" y="2663"/>
                </a:lnTo>
                <a:lnTo>
                  <a:pt x="2448" y="2758"/>
                </a:lnTo>
                <a:lnTo>
                  <a:pt x="2325" y="2840"/>
                </a:lnTo>
                <a:lnTo>
                  <a:pt x="2196" y="2911"/>
                </a:lnTo>
                <a:lnTo>
                  <a:pt x="2058" y="2969"/>
                </a:lnTo>
                <a:lnTo>
                  <a:pt x="1914" y="3013"/>
                </a:lnTo>
                <a:lnTo>
                  <a:pt x="1765" y="3044"/>
                </a:lnTo>
                <a:lnTo>
                  <a:pt x="1610" y="3060"/>
                </a:lnTo>
                <a:lnTo>
                  <a:pt x="1532" y="3061"/>
                </a:lnTo>
                <a:lnTo>
                  <a:pt x="1453" y="3060"/>
                </a:lnTo>
                <a:lnTo>
                  <a:pt x="1297" y="3044"/>
                </a:lnTo>
                <a:lnTo>
                  <a:pt x="1148" y="3013"/>
                </a:lnTo>
                <a:lnTo>
                  <a:pt x="1004" y="2969"/>
                </a:lnTo>
                <a:lnTo>
                  <a:pt x="867" y="2911"/>
                </a:lnTo>
                <a:lnTo>
                  <a:pt x="737" y="2840"/>
                </a:lnTo>
                <a:lnTo>
                  <a:pt x="616" y="2758"/>
                </a:lnTo>
                <a:lnTo>
                  <a:pt x="502" y="2663"/>
                </a:lnTo>
                <a:lnTo>
                  <a:pt x="398" y="2560"/>
                </a:lnTo>
                <a:lnTo>
                  <a:pt x="305" y="2447"/>
                </a:lnTo>
                <a:lnTo>
                  <a:pt x="222" y="2324"/>
                </a:lnTo>
                <a:lnTo>
                  <a:pt x="150" y="2194"/>
                </a:lnTo>
                <a:lnTo>
                  <a:pt x="93" y="2057"/>
                </a:lnTo>
                <a:lnTo>
                  <a:pt x="48" y="1913"/>
                </a:lnTo>
                <a:lnTo>
                  <a:pt x="17" y="1764"/>
                </a:lnTo>
                <a:lnTo>
                  <a:pt x="1" y="1610"/>
                </a:lnTo>
                <a:lnTo>
                  <a:pt x="0" y="1530"/>
                </a:lnTo>
                <a:lnTo>
                  <a:pt x="1" y="1451"/>
                </a:lnTo>
                <a:lnTo>
                  <a:pt x="17" y="1297"/>
                </a:lnTo>
                <a:lnTo>
                  <a:pt x="48" y="1147"/>
                </a:lnTo>
                <a:lnTo>
                  <a:pt x="93" y="1003"/>
                </a:lnTo>
                <a:lnTo>
                  <a:pt x="150" y="866"/>
                </a:lnTo>
                <a:lnTo>
                  <a:pt x="222" y="736"/>
                </a:lnTo>
                <a:lnTo>
                  <a:pt x="305" y="614"/>
                </a:lnTo>
                <a:lnTo>
                  <a:pt x="398" y="500"/>
                </a:lnTo>
                <a:lnTo>
                  <a:pt x="502" y="396"/>
                </a:lnTo>
                <a:lnTo>
                  <a:pt x="616" y="303"/>
                </a:lnTo>
                <a:lnTo>
                  <a:pt x="737" y="220"/>
                </a:lnTo>
                <a:lnTo>
                  <a:pt x="867" y="150"/>
                </a:lnTo>
                <a:lnTo>
                  <a:pt x="1004" y="92"/>
                </a:lnTo>
                <a:lnTo>
                  <a:pt x="1148" y="46"/>
                </a:lnTo>
                <a:lnTo>
                  <a:pt x="1297" y="17"/>
                </a:lnTo>
                <a:lnTo>
                  <a:pt x="1453" y="1"/>
                </a:lnTo>
                <a:lnTo>
                  <a:pt x="1532" y="0"/>
                </a:lnTo>
                <a:close/>
              </a:path>
            </a:pathLst>
          </a:custGeom>
          <a:solidFill>
            <a:srgbClr val="D9D9D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7" name="CustomShape 7"/>
          <p:cNvSpPr/>
          <p:nvPr/>
        </p:nvSpPr>
        <p:spPr>
          <a:xfrm>
            <a:off x="6977065" y="3725832"/>
            <a:ext cx="504720" cy="522000"/>
          </a:xfrm>
          <a:custGeom>
            <a:avLst/>
            <a:gdLst/>
            <a:ahLst/>
            <a:cxnLst/>
            <a:rect l="l" t="t" r="r" b="b"/>
            <a:pathLst>
              <a:path w="1574" h="1575">
                <a:moveTo>
                  <a:pt x="786" y="0"/>
                </a:moveTo>
                <a:lnTo>
                  <a:pt x="828" y="1"/>
                </a:lnTo>
                <a:lnTo>
                  <a:pt x="907" y="9"/>
                </a:lnTo>
                <a:lnTo>
                  <a:pt x="983" y="25"/>
                </a:lnTo>
                <a:lnTo>
                  <a:pt x="1057" y="48"/>
                </a:lnTo>
                <a:lnTo>
                  <a:pt x="1128" y="78"/>
                </a:lnTo>
                <a:lnTo>
                  <a:pt x="1195" y="114"/>
                </a:lnTo>
                <a:lnTo>
                  <a:pt x="1258" y="157"/>
                </a:lnTo>
                <a:lnTo>
                  <a:pt x="1316" y="205"/>
                </a:lnTo>
                <a:lnTo>
                  <a:pt x="1370" y="258"/>
                </a:lnTo>
                <a:lnTo>
                  <a:pt x="1418" y="316"/>
                </a:lnTo>
                <a:lnTo>
                  <a:pt x="1460" y="379"/>
                </a:lnTo>
                <a:lnTo>
                  <a:pt x="1497" y="446"/>
                </a:lnTo>
                <a:lnTo>
                  <a:pt x="1526" y="517"/>
                </a:lnTo>
                <a:lnTo>
                  <a:pt x="1550" y="591"/>
                </a:lnTo>
                <a:lnTo>
                  <a:pt x="1565" y="668"/>
                </a:lnTo>
                <a:lnTo>
                  <a:pt x="1573" y="747"/>
                </a:lnTo>
                <a:lnTo>
                  <a:pt x="1574" y="788"/>
                </a:lnTo>
                <a:lnTo>
                  <a:pt x="1573" y="828"/>
                </a:lnTo>
                <a:lnTo>
                  <a:pt x="1565" y="907"/>
                </a:lnTo>
                <a:lnTo>
                  <a:pt x="1550" y="984"/>
                </a:lnTo>
                <a:lnTo>
                  <a:pt x="1526" y="1059"/>
                </a:lnTo>
                <a:lnTo>
                  <a:pt x="1497" y="1129"/>
                </a:lnTo>
                <a:lnTo>
                  <a:pt x="1460" y="1196"/>
                </a:lnTo>
                <a:lnTo>
                  <a:pt x="1418" y="1259"/>
                </a:lnTo>
                <a:lnTo>
                  <a:pt x="1370" y="1317"/>
                </a:lnTo>
                <a:lnTo>
                  <a:pt x="1316" y="1370"/>
                </a:lnTo>
                <a:lnTo>
                  <a:pt x="1258" y="1419"/>
                </a:lnTo>
                <a:lnTo>
                  <a:pt x="1195" y="1461"/>
                </a:lnTo>
                <a:lnTo>
                  <a:pt x="1128" y="1497"/>
                </a:lnTo>
                <a:lnTo>
                  <a:pt x="1057" y="1527"/>
                </a:lnTo>
                <a:lnTo>
                  <a:pt x="983" y="1550"/>
                </a:lnTo>
                <a:lnTo>
                  <a:pt x="907" y="1566"/>
                </a:lnTo>
                <a:lnTo>
                  <a:pt x="828" y="1574"/>
                </a:lnTo>
                <a:lnTo>
                  <a:pt x="786" y="1575"/>
                </a:lnTo>
                <a:lnTo>
                  <a:pt x="746" y="1574"/>
                </a:lnTo>
                <a:lnTo>
                  <a:pt x="667" y="1566"/>
                </a:lnTo>
                <a:lnTo>
                  <a:pt x="589" y="1550"/>
                </a:lnTo>
                <a:lnTo>
                  <a:pt x="515" y="1527"/>
                </a:lnTo>
                <a:lnTo>
                  <a:pt x="445" y="1497"/>
                </a:lnTo>
                <a:lnTo>
                  <a:pt x="378" y="1461"/>
                </a:lnTo>
                <a:lnTo>
                  <a:pt x="316" y="1419"/>
                </a:lnTo>
                <a:lnTo>
                  <a:pt x="257" y="1370"/>
                </a:lnTo>
                <a:lnTo>
                  <a:pt x="203" y="1317"/>
                </a:lnTo>
                <a:lnTo>
                  <a:pt x="155" y="1259"/>
                </a:lnTo>
                <a:lnTo>
                  <a:pt x="112" y="1196"/>
                </a:lnTo>
                <a:lnTo>
                  <a:pt x="76" y="1129"/>
                </a:lnTo>
                <a:lnTo>
                  <a:pt x="46" y="1059"/>
                </a:lnTo>
                <a:lnTo>
                  <a:pt x="24" y="984"/>
                </a:lnTo>
                <a:lnTo>
                  <a:pt x="9" y="907"/>
                </a:lnTo>
                <a:lnTo>
                  <a:pt x="0" y="828"/>
                </a:lnTo>
                <a:lnTo>
                  <a:pt x="0" y="788"/>
                </a:lnTo>
                <a:lnTo>
                  <a:pt x="0" y="747"/>
                </a:lnTo>
                <a:lnTo>
                  <a:pt x="9" y="668"/>
                </a:lnTo>
                <a:lnTo>
                  <a:pt x="24" y="591"/>
                </a:lnTo>
                <a:lnTo>
                  <a:pt x="46" y="517"/>
                </a:lnTo>
                <a:lnTo>
                  <a:pt x="76" y="446"/>
                </a:lnTo>
                <a:lnTo>
                  <a:pt x="112" y="379"/>
                </a:lnTo>
                <a:lnTo>
                  <a:pt x="155" y="316"/>
                </a:lnTo>
                <a:lnTo>
                  <a:pt x="203" y="258"/>
                </a:lnTo>
                <a:lnTo>
                  <a:pt x="257" y="205"/>
                </a:lnTo>
                <a:lnTo>
                  <a:pt x="316" y="157"/>
                </a:lnTo>
                <a:lnTo>
                  <a:pt x="378" y="114"/>
                </a:lnTo>
                <a:lnTo>
                  <a:pt x="445" y="78"/>
                </a:lnTo>
                <a:lnTo>
                  <a:pt x="515" y="48"/>
                </a:lnTo>
                <a:lnTo>
                  <a:pt x="589" y="25"/>
                </a:lnTo>
                <a:lnTo>
                  <a:pt x="667" y="9"/>
                </a:lnTo>
                <a:lnTo>
                  <a:pt x="746" y="1"/>
                </a:lnTo>
                <a:lnTo>
                  <a:pt x="786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8" name="CustomShape 8"/>
          <p:cNvSpPr/>
          <p:nvPr/>
        </p:nvSpPr>
        <p:spPr>
          <a:xfrm>
            <a:off x="5323225" y="3078552"/>
            <a:ext cx="727200" cy="754920"/>
          </a:xfrm>
          <a:custGeom>
            <a:avLst/>
            <a:gdLst/>
            <a:ahLst/>
            <a:cxnLst/>
            <a:rect l="l" t="t" r="r" b="b"/>
            <a:pathLst>
              <a:path w="2271" h="2272">
                <a:moveTo>
                  <a:pt x="982" y="2272"/>
                </a:moveTo>
                <a:lnTo>
                  <a:pt x="958" y="2191"/>
                </a:lnTo>
                <a:lnTo>
                  <a:pt x="928" y="2033"/>
                </a:lnTo>
                <a:lnTo>
                  <a:pt x="919" y="1881"/>
                </a:lnTo>
                <a:lnTo>
                  <a:pt x="929" y="1734"/>
                </a:lnTo>
                <a:lnTo>
                  <a:pt x="959" y="1597"/>
                </a:lnTo>
                <a:lnTo>
                  <a:pt x="1007" y="1469"/>
                </a:lnTo>
                <a:lnTo>
                  <a:pt x="1070" y="1351"/>
                </a:lnTo>
                <a:lnTo>
                  <a:pt x="1151" y="1245"/>
                </a:lnTo>
                <a:lnTo>
                  <a:pt x="1244" y="1151"/>
                </a:lnTo>
                <a:lnTo>
                  <a:pt x="1350" y="1072"/>
                </a:lnTo>
                <a:lnTo>
                  <a:pt x="1468" y="1007"/>
                </a:lnTo>
                <a:lnTo>
                  <a:pt x="1597" y="961"/>
                </a:lnTo>
                <a:lnTo>
                  <a:pt x="1734" y="930"/>
                </a:lnTo>
                <a:lnTo>
                  <a:pt x="1879" y="919"/>
                </a:lnTo>
                <a:lnTo>
                  <a:pt x="2032" y="928"/>
                </a:lnTo>
                <a:lnTo>
                  <a:pt x="2190" y="958"/>
                </a:lnTo>
                <a:lnTo>
                  <a:pt x="2271" y="983"/>
                </a:lnTo>
                <a:lnTo>
                  <a:pt x="1288" y="0"/>
                </a:lnTo>
                <a:lnTo>
                  <a:pt x="1313" y="81"/>
                </a:lnTo>
                <a:lnTo>
                  <a:pt x="1343" y="239"/>
                </a:lnTo>
                <a:lnTo>
                  <a:pt x="1352" y="392"/>
                </a:lnTo>
                <a:lnTo>
                  <a:pt x="1341" y="537"/>
                </a:lnTo>
                <a:lnTo>
                  <a:pt x="1311" y="674"/>
                </a:lnTo>
                <a:lnTo>
                  <a:pt x="1264" y="804"/>
                </a:lnTo>
                <a:lnTo>
                  <a:pt x="1200" y="922"/>
                </a:lnTo>
                <a:lnTo>
                  <a:pt x="1120" y="1028"/>
                </a:lnTo>
                <a:lnTo>
                  <a:pt x="1026" y="1121"/>
                </a:lnTo>
                <a:lnTo>
                  <a:pt x="920" y="1200"/>
                </a:lnTo>
                <a:lnTo>
                  <a:pt x="802" y="1264"/>
                </a:lnTo>
                <a:lnTo>
                  <a:pt x="674" y="1312"/>
                </a:lnTo>
                <a:lnTo>
                  <a:pt x="536" y="1342"/>
                </a:lnTo>
                <a:lnTo>
                  <a:pt x="391" y="1353"/>
                </a:lnTo>
                <a:lnTo>
                  <a:pt x="238" y="1344"/>
                </a:lnTo>
                <a:lnTo>
                  <a:pt x="80" y="1313"/>
                </a:lnTo>
                <a:lnTo>
                  <a:pt x="0" y="1289"/>
                </a:lnTo>
                <a:lnTo>
                  <a:pt x="982" y="2272"/>
                </a:lnTo>
                <a:close/>
              </a:path>
            </a:pathLst>
          </a:cu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9" name="CustomShape 9"/>
          <p:cNvSpPr/>
          <p:nvPr/>
        </p:nvSpPr>
        <p:spPr>
          <a:xfrm>
            <a:off x="5711665" y="2413272"/>
            <a:ext cx="981000" cy="1015920"/>
          </a:xfrm>
          <a:custGeom>
            <a:avLst/>
            <a:gdLst/>
            <a:ahLst/>
            <a:cxnLst/>
            <a:rect l="l" t="t" r="r" b="b"/>
            <a:pathLst>
              <a:path w="3063" h="3062">
                <a:moveTo>
                  <a:pt x="1532" y="0"/>
                </a:moveTo>
                <a:lnTo>
                  <a:pt x="1453" y="2"/>
                </a:lnTo>
                <a:lnTo>
                  <a:pt x="1297" y="17"/>
                </a:lnTo>
                <a:lnTo>
                  <a:pt x="1148" y="47"/>
                </a:lnTo>
                <a:lnTo>
                  <a:pt x="1004" y="92"/>
                </a:lnTo>
                <a:lnTo>
                  <a:pt x="867" y="151"/>
                </a:lnTo>
                <a:lnTo>
                  <a:pt x="737" y="221"/>
                </a:lnTo>
                <a:lnTo>
                  <a:pt x="616" y="304"/>
                </a:lnTo>
                <a:lnTo>
                  <a:pt x="502" y="397"/>
                </a:lnTo>
                <a:lnTo>
                  <a:pt x="398" y="501"/>
                </a:lnTo>
                <a:lnTo>
                  <a:pt x="305" y="615"/>
                </a:lnTo>
                <a:lnTo>
                  <a:pt x="222" y="737"/>
                </a:lnTo>
                <a:lnTo>
                  <a:pt x="150" y="868"/>
                </a:lnTo>
                <a:lnTo>
                  <a:pt x="93" y="1005"/>
                </a:lnTo>
                <a:lnTo>
                  <a:pt x="48" y="1148"/>
                </a:lnTo>
                <a:lnTo>
                  <a:pt x="17" y="1298"/>
                </a:lnTo>
                <a:lnTo>
                  <a:pt x="1" y="1452"/>
                </a:lnTo>
                <a:lnTo>
                  <a:pt x="0" y="1531"/>
                </a:lnTo>
                <a:lnTo>
                  <a:pt x="1" y="1610"/>
                </a:lnTo>
                <a:lnTo>
                  <a:pt x="17" y="1764"/>
                </a:lnTo>
                <a:lnTo>
                  <a:pt x="48" y="1914"/>
                </a:lnTo>
                <a:lnTo>
                  <a:pt x="93" y="2057"/>
                </a:lnTo>
                <a:lnTo>
                  <a:pt x="150" y="2195"/>
                </a:lnTo>
                <a:lnTo>
                  <a:pt x="222" y="2326"/>
                </a:lnTo>
                <a:lnTo>
                  <a:pt x="305" y="2448"/>
                </a:lnTo>
                <a:lnTo>
                  <a:pt x="398" y="2560"/>
                </a:lnTo>
                <a:lnTo>
                  <a:pt x="502" y="2664"/>
                </a:lnTo>
                <a:lnTo>
                  <a:pt x="616" y="2759"/>
                </a:lnTo>
                <a:lnTo>
                  <a:pt x="737" y="2840"/>
                </a:lnTo>
                <a:lnTo>
                  <a:pt x="867" y="2912"/>
                </a:lnTo>
                <a:lnTo>
                  <a:pt x="1004" y="2970"/>
                </a:lnTo>
                <a:lnTo>
                  <a:pt x="1148" y="3014"/>
                </a:lnTo>
                <a:lnTo>
                  <a:pt x="1297" y="3045"/>
                </a:lnTo>
                <a:lnTo>
                  <a:pt x="1453" y="3061"/>
                </a:lnTo>
                <a:lnTo>
                  <a:pt x="1532" y="3062"/>
                </a:lnTo>
                <a:lnTo>
                  <a:pt x="1610" y="3061"/>
                </a:lnTo>
                <a:lnTo>
                  <a:pt x="1765" y="3045"/>
                </a:lnTo>
                <a:lnTo>
                  <a:pt x="1914" y="3014"/>
                </a:lnTo>
                <a:lnTo>
                  <a:pt x="2058" y="2970"/>
                </a:lnTo>
                <a:lnTo>
                  <a:pt x="2196" y="2912"/>
                </a:lnTo>
                <a:lnTo>
                  <a:pt x="2325" y="2840"/>
                </a:lnTo>
                <a:lnTo>
                  <a:pt x="2448" y="2759"/>
                </a:lnTo>
                <a:lnTo>
                  <a:pt x="2561" y="2664"/>
                </a:lnTo>
                <a:lnTo>
                  <a:pt x="2665" y="2560"/>
                </a:lnTo>
                <a:lnTo>
                  <a:pt x="2758" y="2448"/>
                </a:lnTo>
                <a:lnTo>
                  <a:pt x="2841" y="2326"/>
                </a:lnTo>
                <a:lnTo>
                  <a:pt x="2912" y="2195"/>
                </a:lnTo>
                <a:lnTo>
                  <a:pt x="2969" y="2057"/>
                </a:lnTo>
                <a:lnTo>
                  <a:pt x="3015" y="1914"/>
                </a:lnTo>
                <a:lnTo>
                  <a:pt x="3046" y="1764"/>
                </a:lnTo>
                <a:lnTo>
                  <a:pt x="3061" y="1610"/>
                </a:lnTo>
                <a:lnTo>
                  <a:pt x="3063" y="1531"/>
                </a:lnTo>
                <a:lnTo>
                  <a:pt x="3061" y="1452"/>
                </a:lnTo>
                <a:lnTo>
                  <a:pt x="3046" y="1298"/>
                </a:lnTo>
                <a:lnTo>
                  <a:pt x="3015" y="1148"/>
                </a:lnTo>
                <a:lnTo>
                  <a:pt x="2969" y="1005"/>
                </a:lnTo>
                <a:lnTo>
                  <a:pt x="2912" y="868"/>
                </a:lnTo>
                <a:lnTo>
                  <a:pt x="2841" y="737"/>
                </a:lnTo>
                <a:lnTo>
                  <a:pt x="2758" y="615"/>
                </a:lnTo>
                <a:lnTo>
                  <a:pt x="2665" y="501"/>
                </a:lnTo>
                <a:lnTo>
                  <a:pt x="2561" y="397"/>
                </a:lnTo>
                <a:lnTo>
                  <a:pt x="2448" y="304"/>
                </a:lnTo>
                <a:lnTo>
                  <a:pt x="2325" y="221"/>
                </a:lnTo>
                <a:lnTo>
                  <a:pt x="2196" y="151"/>
                </a:lnTo>
                <a:lnTo>
                  <a:pt x="2058" y="92"/>
                </a:lnTo>
                <a:lnTo>
                  <a:pt x="1914" y="47"/>
                </a:lnTo>
                <a:lnTo>
                  <a:pt x="1765" y="17"/>
                </a:lnTo>
                <a:lnTo>
                  <a:pt x="1610" y="2"/>
                </a:lnTo>
                <a:lnTo>
                  <a:pt x="1532" y="0"/>
                </a:lnTo>
                <a:close/>
              </a:path>
            </a:pathLst>
          </a:custGeom>
          <a:solidFill>
            <a:srgbClr val="D9D9D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0" name="CustomShape 10"/>
          <p:cNvSpPr/>
          <p:nvPr/>
        </p:nvSpPr>
        <p:spPr>
          <a:xfrm>
            <a:off x="5949985" y="2660232"/>
            <a:ext cx="504720" cy="521640"/>
          </a:xfrm>
          <a:custGeom>
            <a:avLst/>
            <a:gdLst/>
            <a:ahLst/>
            <a:cxnLst/>
            <a:rect l="l" t="t" r="r" b="b"/>
            <a:pathLst>
              <a:path w="1575" h="1575">
                <a:moveTo>
                  <a:pt x="788" y="0"/>
                </a:moveTo>
                <a:lnTo>
                  <a:pt x="747" y="1"/>
                </a:lnTo>
                <a:lnTo>
                  <a:pt x="667" y="9"/>
                </a:lnTo>
                <a:lnTo>
                  <a:pt x="591" y="25"/>
                </a:lnTo>
                <a:lnTo>
                  <a:pt x="517" y="48"/>
                </a:lnTo>
                <a:lnTo>
                  <a:pt x="446" y="78"/>
                </a:lnTo>
                <a:lnTo>
                  <a:pt x="378" y="114"/>
                </a:lnTo>
                <a:lnTo>
                  <a:pt x="316" y="157"/>
                </a:lnTo>
                <a:lnTo>
                  <a:pt x="258" y="205"/>
                </a:lnTo>
                <a:lnTo>
                  <a:pt x="205" y="258"/>
                </a:lnTo>
                <a:lnTo>
                  <a:pt x="157" y="316"/>
                </a:lnTo>
                <a:lnTo>
                  <a:pt x="114" y="380"/>
                </a:lnTo>
                <a:lnTo>
                  <a:pt x="78" y="446"/>
                </a:lnTo>
                <a:lnTo>
                  <a:pt x="48" y="517"/>
                </a:lnTo>
                <a:lnTo>
                  <a:pt x="25" y="591"/>
                </a:lnTo>
                <a:lnTo>
                  <a:pt x="9" y="668"/>
                </a:lnTo>
                <a:lnTo>
                  <a:pt x="1" y="748"/>
                </a:lnTo>
                <a:lnTo>
                  <a:pt x="0" y="788"/>
                </a:lnTo>
                <a:lnTo>
                  <a:pt x="1" y="828"/>
                </a:lnTo>
                <a:lnTo>
                  <a:pt x="9" y="907"/>
                </a:lnTo>
                <a:lnTo>
                  <a:pt x="25" y="985"/>
                </a:lnTo>
                <a:lnTo>
                  <a:pt x="48" y="1059"/>
                </a:lnTo>
                <a:lnTo>
                  <a:pt x="78" y="1129"/>
                </a:lnTo>
                <a:lnTo>
                  <a:pt x="114" y="1196"/>
                </a:lnTo>
                <a:lnTo>
                  <a:pt x="157" y="1259"/>
                </a:lnTo>
                <a:lnTo>
                  <a:pt x="205" y="1317"/>
                </a:lnTo>
                <a:lnTo>
                  <a:pt x="258" y="1371"/>
                </a:lnTo>
                <a:lnTo>
                  <a:pt x="316" y="1419"/>
                </a:lnTo>
                <a:lnTo>
                  <a:pt x="378" y="1462"/>
                </a:lnTo>
                <a:lnTo>
                  <a:pt x="446" y="1498"/>
                </a:lnTo>
                <a:lnTo>
                  <a:pt x="517" y="1528"/>
                </a:lnTo>
                <a:lnTo>
                  <a:pt x="591" y="1550"/>
                </a:lnTo>
                <a:lnTo>
                  <a:pt x="667" y="1567"/>
                </a:lnTo>
                <a:lnTo>
                  <a:pt x="747" y="1575"/>
                </a:lnTo>
                <a:lnTo>
                  <a:pt x="788" y="1575"/>
                </a:lnTo>
                <a:lnTo>
                  <a:pt x="828" y="1575"/>
                </a:lnTo>
                <a:lnTo>
                  <a:pt x="907" y="1567"/>
                </a:lnTo>
                <a:lnTo>
                  <a:pt x="984" y="1550"/>
                </a:lnTo>
                <a:lnTo>
                  <a:pt x="1059" y="1528"/>
                </a:lnTo>
                <a:lnTo>
                  <a:pt x="1129" y="1498"/>
                </a:lnTo>
                <a:lnTo>
                  <a:pt x="1196" y="1462"/>
                </a:lnTo>
                <a:lnTo>
                  <a:pt x="1258" y="1419"/>
                </a:lnTo>
                <a:lnTo>
                  <a:pt x="1317" y="1371"/>
                </a:lnTo>
                <a:lnTo>
                  <a:pt x="1370" y="1317"/>
                </a:lnTo>
                <a:lnTo>
                  <a:pt x="1419" y="1259"/>
                </a:lnTo>
                <a:lnTo>
                  <a:pt x="1461" y="1196"/>
                </a:lnTo>
                <a:lnTo>
                  <a:pt x="1497" y="1129"/>
                </a:lnTo>
                <a:lnTo>
                  <a:pt x="1527" y="1059"/>
                </a:lnTo>
                <a:lnTo>
                  <a:pt x="1550" y="985"/>
                </a:lnTo>
                <a:lnTo>
                  <a:pt x="1566" y="907"/>
                </a:lnTo>
                <a:lnTo>
                  <a:pt x="1575" y="828"/>
                </a:lnTo>
                <a:lnTo>
                  <a:pt x="1575" y="788"/>
                </a:lnTo>
                <a:lnTo>
                  <a:pt x="1575" y="748"/>
                </a:lnTo>
                <a:lnTo>
                  <a:pt x="1566" y="668"/>
                </a:lnTo>
                <a:lnTo>
                  <a:pt x="1550" y="591"/>
                </a:lnTo>
                <a:lnTo>
                  <a:pt x="1527" y="517"/>
                </a:lnTo>
                <a:lnTo>
                  <a:pt x="1497" y="446"/>
                </a:lnTo>
                <a:lnTo>
                  <a:pt x="1461" y="380"/>
                </a:lnTo>
                <a:lnTo>
                  <a:pt x="1419" y="316"/>
                </a:lnTo>
                <a:lnTo>
                  <a:pt x="1370" y="258"/>
                </a:lnTo>
                <a:lnTo>
                  <a:pt x="1317" y="205"/>
                </a:lnTo>
                <a:lnTo>
                  <a:pt x="1258" y="157"/>
                </a:lnTo>
                <a:lnTo>
                  <a:pt x="1196" y="114"/>
                </a:lnTo>
                <a:lnTo>
                  <a:pt x="1129" y="78"/>
                </a:lnTo>
                <a:lnTo>
                  <a:pt x="1059" y="48"/>
                </a:lnTo>
                <a:lnTo>
                  <a:pt x="984" y="25"/>
                </a:lnTo>
                <a:lnTo>
                  <a:pt x="907" y="9"/>
                </a:lnTo>
                <a:lnTo>
                  <a:pt x="828" y="1"/>
                </a:lnTo>
                <a:lnTo>
                  <a:pt x="788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1" name="CustomShape 11"/>
          <p:cNvSpPr/>
          <p:nvPr/>
        </p:nvSpPr>
        <p:spPr>
          <a:xfrm>
            <a:off x="4293265" y="3078552"/>
            <a:ext cx="727560" cy="754920"/>
          </a:xfrm>
          <a:custGeom>
            <a:avLst/>
            <a:gdLst/>
            <a:ahLst/>
            <a:cxnLst/>
            <a:rect l="l" t="t" r="r" b="b"/>
            <a:pathLst>
              <a:path w="2272" h="2272">
                <a:moveTo>
                  <a:pt x="1288" y="2272"/>
                </a:moveTo>
                <a:lnTo>
                  <a:pt x="1313" y="2191"/>
                </a:lnTo>
                <a:lnTo>
                  <a:pt x="1344" y="2033"/>
                </a:lnTo>
                <a:lnTo>
                  <a:pt x="1353" y="1881"/>
                </a:lnTo>
                <a:lnTo>
                  <a:pt x="1342" y="1734"/>
                </a:lnTo>
                <a:lnTo>
                  <a:pt x="1312" y="1597"/>
                </a:lnTo>
                <a:lnTo>
                  <a:pt x="1264" y="1469"/>
                </a:lnTo>
                <a:lnTo>
                  <a:pt x="1200" y="1351"/>
                </a:lnTo>
                <a:lnTo>
                  <a:pt x="1121" y="1245"/>
                </a:lnTo>
                <a:lnTo>
                  <a:pt x="1027" y="1151"/>
                </a:lnTo>
                <a:lnTo>
                  <a:pt x="920" y="1072"/>
                </a:lnTo>
                <a:lnTo>
                  <a:pt x="802" y="1007"/>
                </a:lnTo>
                <a:lnTo>
                  <a:pt x="674" y="961"/>
                </a:lnTo>
                <a:lnTo>
                  <a:pt x="537" y="930"/>
                </a:lnTo>
                <a:lnTo>
                  <a:pt x="392" y="919"/>
                </a:lnTo>
                <a:lnTo>
                  <a:pt x="239" y="928"/>
                </a:lnTo>
                <a:lnTo>
                  <a:pt x="80" y="958"/>
                </a:lnTo>
                <a:lnTo>
                  <a:pt x="0" y="983"/>
                </a:lnTo>
                <a:lnTo>
                  <a:pt x="983" y="0"/>
                </a:lnTo>
                <a:lnTo>
                  <a:pt x="958" y="81"/>
                </a:lnTo>
                <a:lnTo>
                  <a:pt x="928" y="239"/>
                </a:lnTo>
                <a:lnTo>
                  <a:pt x="919" y="392"/>
                </a:lnTo>
                <a:lnTo>
                  <a:pt x="929" y="537"/>
                </a:lnTo>
                <a:lnTo>
                  <a:pt x="959" y="674"/>
                </a:lnTo>
                <a:lnTo>
                  <a:pt x="1007" y="804"/>
                </a:lnTo>
                <a:lnTo>
                  <a:pt x="1072" y="922"/>
                </a:lnTo>
                <a:lnTo>
                  <a:pt x="1151" y="1028"/>
                </a:lnTo>
                <a:lnTo>
                  <a:pt x="1244" y="1121"/>
                </a:lnTo>
                <a:lnTo>
                  <a:pt x="1351" y="1200"/>
                </a:lnTo>
                <a:lnTo>
                  <a:pt x="1469" y="1264"/>
                </a:lnTo>
                <a:lnTo>
                  <a:pt x="1597" y="1312"/>
                </a:lnTo>
                <a:lnTo>
                  <a:pt x="1734" y="1342"/>
                </a:lnTo>
                <a:lnTo>
                  <a:pt x="1881" y="1353"/>
                </a:lnTo>
                <a:lnTo>
                  <a:pt x="2032" y="1344"/>
                </a:lnTo>
                <a:lnTo>
                  <a:pt x="2191" y="1313"/>
                </a:lnTo>
                <a:lnTo>
                  <a:pt x="2272" y="1289"/>
                </a:lnTo>
                <a:lnTo>
                  <a:pt x="1288" y="2272"/>
                </a:lnTo>
                <a:close/>
              </a:path>
            </a:pathLst>
          </a:custGeom>
          <a:solidFill>
            <a:srgbClr val="F2F2F2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2" name="CustomShape 12"/>
          <p:cNvSpPr/>
          <p:nvPr/>
        </p:nvSpPr>
        <p:spPr>
          <a:xfrm>
            <a:off x="4682785" y="3482472"/>
            <a:ext cx="980280" cy="1016280"/>
          </a:xfrm>
          <a:custGeom>
            <a:avLst/>
            <a:gdLst/>
            <a:ahLst/>
            <a:cxnLst/>
            <a:rect l="l" t="t" r="r" b="b"/>
            <a:pathLst>
              <a:path w="3061" h="3061">
                <a:moveTo>
                  <a:pt x="1530" y="0"/>
                </a:moveTo>
                <a:lnTo>
                  <a:pt x="1609" y="1"/>
                </a:lnTo>
                <a:lnTo>
                  <a:pt x="1764" y="17"/>
                </a:lnTo>
                <a:lnTo>
                  <a:pt x="1913" y="46"/>
                </a:lnTo>
                <a:lnTo>
                  <a:pt x="2057" y="92"/>
                </a:lnTo>
                <a:lnTo>
                  <a:pt x="2194" y="150"/>
                </a:lnTo>
                <a:lnTo>
                  <a:pt x="2324" y="220"/>
                </a:lnTo>
                <a:lnTo>
                  <a:pt x="2447" y="303"/>
                </a:lnTo>
                <a:lnTo>
                  <a:pt x="2559" y="396"/>
                </a:lnTo>
                <a:lnTo>
                  <a:pt x="2663" y="500"/>
                </a:lnTo>
                <a:lnTo>
                  <a:pt x="2758" y="614"/>
                </a:lnTo>
                <a:lnTo>
                  <a:pt x="2839" y="736"/>
                </a:lnTo>
                <a:lnTo>
                  <a:pt x="2911" y="866"/>
                </a:lnTo>
                <a:lnTo>
                  <a:pt x="2969" y="1003"/>
                </a:lnTo>
                <a:lnTo>
                  <a:pt x="3013" y="1147"/>
                </a:lnTo>
                <a:lnTo>
                  <a:pt x="3044" y="1297"/>
                </a:lnTo>
                <a:lnTo>
                  <a:pt x="3060" y="1451"/>
                </a:lnTo>
                <a:lnTo>
                  <a:pt x="3061" y="1530"/>
                </a:lnTo>
                <a:lnTo>
                  <a:pt x="3060" y="1610"/>
                </a:lnTo>
                <a:lnTo>
                  <a:pt x="3044" y="1764"/>
                </a:lnTo>
                <a:lnTo>
                  <a:pt x="3013" y="1913"/>
                </a:lnTo>
                <a:lnTo>
                  <a:pt x="2969" y="2057"/>
                </a:lnTo>
                <a:lnTo>
                  <a:pt x="2911" y="2194"/>
                </a:lnTo>
                <a:lnTo>
                  <a:pt x="2839" y="2324"/>
                </a:lnTo>
                <a:lnTo>
                  <a:pt x="2758" y="2447"/>
                </a:lnTo>
                <a:lnTo>
                  <a:pt x="2663" y="2560"/>
                </a:lnTo>
                <a:lnTo>
                  <a:pt x="2559" y="2663"/>
                </a:lnTo>
                <a:lnTo>
                  <a:pt x="2447" y="2758"/>
                </a:lnTo>
                <a:lnTo>
                  <a:pt x="2324" y="2840"/>
                </a:lnTo>
                <a:lnTo>
                  <a:pt x="2194" y="2911"/>
                </a:lnTo>
                <a:lnTo>
                  <a:pt x="2057" y="2969"/>
                </a:lnTo>
                <a:lnTo>
                  <a:pt x="1913" y="3013"/>
                </a:lnTo>
                <a:lnTo>
                  <a:pt x="1764" y="3044"/>
                </a:lnTo>
                <a:lnTo>
                  <a:pt x="1609" y="3060"/>
                </a:lnTo>
                <a:lnTo>
                  <a:pt x="1530" y="3061"/>
                </a:lnTo>
                <a:lnTo>
                  <a:pt x="1451" y="3060"/>
                </a:lnTo>
                <a:lnTo>
                  <a:pt x="1297" y="3044"/>
                </a:lnTo>
                <a:lnTo>
                  <a:pt x="1147" y="3013"/>
                </a:lnTo>
                <a:lnTo>
                  <a:pt x="1003" y="2969"/>
                </a:lnTo>
                <a:lnTo>
                  <a:pt x="865" y="2911"/>
                </a:lnTo>
                <a:lnTo>
                  <a:pt x="736" y="2840"/>
                </a:lnTo>
                <a:lnTo>
                  <a:pt x="614" y="2758"/>
                </a:lnTo>
                <a:lnTo>
                  <a:pt x="500" y="2663"/>
                </a:lnTo>
                <a:lnTo>
                  <a:pt x="396" y="2560"/>
                </a:lnTo>
                <a:lnTo>
                  <a:pt x="303" y="2447"/>
                </a:lnTo>
                <a:lnTo>
                  <a:pt x="220" y="2324"/>
                </a:lnTo>
                <a:lnTo>
                  <a:pt x="150" y="2194"/>
                </a:lnTo>
                <a:lnTo>
                  <a:pt x="92" y="2057"/>
                </a:lnTo>
                <a:lnTo>
                  <a:pt x="46" y="1913"/>
                </a:lnTo>
                <a:lnTo>
                  <a:pt x="16" y="1764"/>
                </a:lnTo>
                <a:lnTo>
                  <a:pt x="1" y="1610"/>
                </a:lnTo>
                <a:lnTo>
                  <a:pt x="0" y="1530"/>
                </a:lnTo>
                <a:lnTo>
                  <a:pt x="1" y="1451"/>
                </a:lnTo>
                <a:lnTo>
                  <a:pt x="16" y="1297"/>
                </a:lnTo>
                <a:lnTo>
                  <a:pt x="46" y="1147"/>
                </a:lnTo>
                <a:lnTo>
                  <a:pt x="92" y="1003"/>
                </a:lnTo>
                <a:lnTo>
                  <a:pt x="150" y="866"/>
                </a:lnTo>
                <a:lnTo>
                  <a:pt x="220" y="736"/>
                </a:lnTo>
                <a:lnTo>
                  <a:pt x="303" y="614"/>
                </a:lnTo>
                <a:lnTo>
                  <a:pt x="396" y="500"/>
                </a:lnTo>
                <a:lnTo>
                  <a:pt x="500" y="396"/>
                </a:lnTo>
                <a:lnTo>
                  <a:pt x="614" y="303"/>
                </a:lnTo>
                <a:lnTo>
                  <a:pt x="736" y="220"/>
                </a:lnTo>
                <a:lnTo>
                  <a:pt x="865" y="150"/>
                </a:lnTo>
                <a:lnTo>
                  <a:pt x="1003" y="92"/>
                </a:lnTo>
                <a:lnTo>
                  <a:pt x="1147" y="46"/>
                </a:lnTo>
                <a:lnTo>
                  <a:pt x="1297" y="17"/>
                </a:lnTo>
                <a:lnTo>
                  <a:pt x="1451" y="1"/>
                </a:lnTo>
                <a:lnTo>
                  <a:pt x="1530" y="0"/>
                </a:lnTo>
                <a:close/>
              </a:path>
            </a:pathLst>
          </a:custGeom>
          <a:solidFill>
            <a:srgbClr val="D9D9D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3" name="CustomShape 13"/>
          <p:cNvSpPr/>
          <p:nvPr/>
        </p:nvSpPr>
        <p:spPr>
          <a:xfrm>
            <a:off x="4917505" y="3725832"/>
            <a:ext cx="504360" cy="522000"/>
          </a:xfrm>
          <a:custGeom>
            <a:avLst/>
            <a:gdLst/>
            <a:ahLst/>
            <a:cxnLst/>
            <a:rect l="l" t="t" r="r" b="b"/>
            <a:pathLst>
              <a:path w="1575" h="1575">
                <a:moveTo>
                  <a:pt x="787" y="0"/>
                </a:moveTo>
                <a:lnTo>
                  <a:pt x="828" y="1"/>
                </a:lnTo>
                <a:lnTo>
                  <a:pt x="907" y="9"/>
                </a:lnTo>
                <a:lnTo>
                  <a:pt x="984" y="25"/>
                </a:lnTo>
                <a:lnTo>
                  <a:pt x="1058" y="48"/>
                </a:lnTo>
                <a:lnTo>
                  <a:pt x="1129" y="78"/>
                </a:lnTo>
                <a:lnTo>
                  <a:pt x="1196" y="114"/>
                </a:lnTo>
                <a:lnTo>
                  <a:pt x="1258" y="157"/>
                </a:lnTo>
                <a:lnTo>
                  <a:pt x="1317" y="205"/>
                </a:lnTo>
                <a:lnTo>
                  <a:pt x="1370" y="258"/>
                </a:lnTo>
                <a:lnTo>
                  <a:pt x="1418" y="316"/>
                </a:lnTo>
                <a:lnTo>
                  <a:pt x="1461" y="379"/>
                </a:lnTo>
                <a:lnTo>
                  <a:pt x="1497" y="446"/>
                </a:lnTo>
                <a:lnTo>
                  <a:pt x="1527" y="517"/>
                </a:lnTo>
                <a:lnTo>
                  <a:pt x="1550" y="591"/>
                </a:lnTo>
                <a:lnTo>
                  <a:pt x="1566" y="668"/>
                </a:lnTo>
                <a:lnTo>
                  <a:pt x="1573" y="747"/>
                </a:lnTo>
                <a:lnTo>
                  <a:pt x="1575" y="788"/>
                </a:lnTo>
                <a:lnTo>
                  <a:pt x="1573" y="828"/>
                </a:lnTo>
                <a:lnTo>
                  <a:pt x="1566" y="907"/>
                </a:lnTo>
                <a:lnTo>
                  <a:pt x="1550" y="984"/>
                </a:lnTo>
                <a:lnTo>
                  <a:pt x="1527" y="1059"/>
                </a:lnTo>
                <a:lnTo>
                  <a:pt x="1497" y="1129"/>
                </a:lnTo>
                <a:lnTo>
                  <a:pt x="1461" y="1196"/>
                </a:lnTo>
                <a:lnTo>
                  <a:pt x="1418" y="1259"/>
                </a:lnTo>
                <a:lnTo>
                  <a:pt x="1370" y="1317"/>
                </a:lnTo>
                <a:lnTo>
                  <a:pt x="1317" y="1370"/>
                </a:lnTo>
                <a:lnTo>
                  <a:pt x="1258" y="1419"/>
                </a:lnTo>
                <a:lnTo>
                  <a:pt x="1196" y="1461"/>
                </a:lnTo>
                <a:lnTo>
                  <a:pt x="1129" y="1497"/>
                </a:lnTo>
                <a:lnTo>
                  <a:pt x="1058" y="1527"/>
                </a:lnTo>
                <a:lnTo>
                  <a:pt x="984" y="1550"/>
                </a:lnTo>
                <a:lnTo>
                  <a:pt x="907" y="1566"/>
                </a:lnTo>
                <a:lnTo>
                  <a:pt x="828" y="1574"/>
                </a:lnTo>
                <a:lnTo>
                  <a:pt x="787" y="1575"/>
                </a:lnTo>
                <a:lnTo>
                  <a:pt x="746" y="1574"/>
                </a:lnTo>
                <a:lnTo>
                  <a:pt x="667" y="1566"/>
                </a:lnTo>
                <a:lnTo>
                  <a:pt x="591" y="1550"/>
                </a:lnTo>
                <a:lnTo>
                  <a:pt x="516" y="1527"/>
                </a:lnTo>
                <a:lnTo>
                  <a:pt x="446" y="1497"/>
                </a:lnTo>
                <a:lnTo>
                  <a:pt x="378" y="1461"/>
                </a:lnTo>
                <a:lnTo>
                  <a:pt x="316" y="1419"/>
                </a:lnTo>
                <a:lnTo>
                  <a:pt x="258" y="1370"/>
                </a:lnTo>
                <a:lnTo>
                  <a:pt x="205" y="1317"/>
                </a:lnTo>
                <a:lnTo>
                  <a:pt x="155" y="1259"/>
                </a:lnTo>
                <a:lnTo>
                  <a:pt x="114" y="1196"/>
                </a:lnTo>
                <a:lnTo>
                  <a:pt x="78" y="1129"/>
                </a:lnTo>
                <a:lnTo>
                  <a:pt x="48" y="1059"/>
                </a:lnTo>
                <a:lnTo>
                  <a:pt x="25" y="984"/>
                </a:lnTo>
                <a:lnTo>
                  <a:pt x="9" y="907"/>
                </a:lnTo>
                <a:lnTo>
                  <a:pt x="0" y="828"/>
                </a:lnTo>
                <a:lnTo>
                  <a:pt x="0" y="788"/>
                </a:lnTo>
                <a:lnTo>
                  <a:pt x="0" y="747"/>
                </a:lnTo>
                <a:lnTo>
                  <a:pt x="9" y="668"/>
                </a:lnTo>
                <a:lnTo>
                  <a:pt x="25" y="591"/>
                </a:lnTo>
                <a:lnTo>
                  <a:pt x="48" y="517"/>
                </a:lnTo>
                <a:lnTo>
                  <a:pt x="78" y="446"/>
                </a:lnTo>
                <a:lnTo>
                  <a:pt x="114" y="379"/>
                </a:lnTo>
                <a:lnTo>
                  <a:pt x="155" y="316"/>
                </a:lnTo>
                <a:lnTo>
                  <a:pt x="205" y="258"/>
                </a:lnTo>
                <a:lnTo>
                  <a:pt x="258" y="205"/>
                </a:lnTo>
                <a:lnTo>
                  <a:pt x="316" y="157"/>
                </a:lnTo>
                <a:lnTo>
                  <a:pt x="378" y="114"/>
                </a:lnTo>
                <a:lnTo>
                  <a:pt x="446" y="78"/>
                </a:lnTo>
                <a:lnTo>
                  <a:pt x="516" y="48"/>
                </a:lnTo>
                <a:lnTo>
                  <a:pt x="591" y="25"/>
                </a:lnTo>
                <a:lnTo>
                  <a:pt x="667" y="9"/>
                </a:lnTo>
                <a:lnTo>
                  <a:pt x="746" y="1"/>
                </a:lnTo>
                <a:lnTo>
                  <a:pt x="787" y="0"/>
                </a:lnTo>
                <a:close/>
              </a:path>
            </a:pathLst>
          </a:custGeom>
          <a:solidFill>
            <a:srgbClr val="FFFFFF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4" name="CustomShape 14"/>
          <p:cNvSpPr/>
          <p:nvPr/>
        </p:nvSpPr>
        <p:spPr>
          <a:xfrm>
            <a:off x="3651745" y="2413272"/>
            <a:ext cx="981000" cy="1015920"/>
          </a:xfrm>
          <a:custGeom>
            <a:avLst/>
            <a:gdLst/>
            <a:ahLst/>
            <a:cxnLst/>
            <a:rect l="l" t="t" r="r" b="b"/>
            <a:pathLst>
              <a:path w="3063" h="3062">
                <a:moveTo>
                  <a:pt x="1532" y="0"/>
                </a:moveTo>
                <a:lnTo>
                  <a:pt x="1611" y="2"/>
                </a:lnTo>
                <a:lnTo>
                  <a:pt x="1765" y="17"/>
                </a:lnTo>
                <a:lnTo>
                  <a:pt x="1914" y="47"/>
                </a:lnTo>
                <a:lnTo>
                  <a:pt x="2058" y="92"/>
                </a:lnTo>
                <a:lnTo>
                  <a:pt x="2196" y="151"/>
                </a:lnTo>
                <a:lnTo>
                  <a:pt x="2325" y="221"/>
                </a:lnTo>
                <a:lnTo>
                  <a:pt x="2448" y="304"/>
                </a:lnTo>
                <a:lnTo>
                  <a:pt x="2561" y="397"/>
                </a:lnTo>
                <a:lnTo>
                  <a:pt x="2665" y="501"/>
                </a:lnTo>
                <a:lnTo>
                  <a:pt x="2759" y="615"/>
                </a:lnTo>
                <a:lnTo>
                  <a:pt x="2841" y="737"/>
                </a:lnTo>
                <a:lnTo>
                  <a:pt x="2912" y="868"/>
                </a:lnTo>
                <a:lnTo>
                  <a:pt x="2971" y="1005"/>
                </a:lnTo>
                <a:lnTo>
                  <a:pt x="3015" y="1148"/>
                </a:lnTo>
                <a:lnTo>
                  <a:pt x="3046" y="1298"/>
                </a:lnTo>
                <a:lnTo>
                  <a:pt x="3061" y="1452"/>
                </a:lnTo>
                <a:lnTo>
                  <a:pt x="3063" y="1531"/>
                </a:lnTo>
                <a:lnTo>
                  <a:pt x="3061" y="1610"/>
                </a:lnTo>
                <a:lnTo>
                  <a:pt x="3046" y="1764"/>
                </a:lnTo>
                <a:lnTo>
                  <a:pt x="3015" y="1914"/>
                </a:lnTo>
                <a:lnTo>
                  <a:pt x="2971" y="2057"/>
                </a:lnTo>
                <a:lnTo>
                  <a:pt x="2912" y="2195"/>
                </a:lnTo>
                <a:lnTo>
                  <a:pt x="2841" y="2326"/>
                </a:lnTo>
                <a:lnTo>
                  <a:pt x="2759" y="2448"/>
                </a:lnTo>
                <a:lnTo>
                  <a:pt x="2665" y="2560"/>
                </a:lnTo>
                <a:lnTo>
                  <a:pt x="2561" y="2664"/>
                </a:lnTo>
                <a:lnTo>
                  <a:pt x="2448" y="2759"/>
                </a:lnTo>
                <a:lnTo>
                  <a:pt x="2325" y="2840"/>
                </a:lnTo>
                <a:lnTo>
                  <a:pt x="2196" y="2912"/>
                </a:lnTo>
                <a:lnTo>
                  <a:pt x="2058" y="2970"/>
                </a:lnTo>
                <a:lnTo>
                  <a:pt x="1914" y="3014"/>
                </a:lnTo>
                <a:lnTo>
                  <a:pt x="1765" y="3045"/>
                </a:lnTo>
                <a:lnTo>
                  <a:pt x="1611" y="3061"/>
                </a:lnTo>
                <a:lnTo>
                  <a:pt x="1532" y="3062"/>
                </a:lnTo>
                <a:lnTo>
                  <a:pt x="1453" y="3061"/>
                </a:lnTo>
                <a:lnTo>
                  <a:pt x="1299" y="3045"/>
                </a:lnTo>
                <a:lnTo>
                  <a:pt x="1148" y="3014"/>
                </a:lnTo>
                <a:lnTo>
                  <a:pt x="1004" y="2970"/>
                </a:lnTo>
                <a:lnTo>
                  <a:pt x="867" y="2912"/>
                </a:lnTo>
                <a:lnTo>
                  <a:pt x="737" y="2840"/>
                </a:lnTo>
                <a:lnTo>
                  <a:pt x="616" y="2759"/>
                </a:lnTo>
                <a:lnTo>
                  <a:pt x="502" y="2664"/>
                </a:lnTo>
                <a:lnTo>
                  <a:pt x="398" y="2560"/>
                </a:lnTo>
                <a:lnTo>
                  <a:pt x="305" y="2448"/>
                </a:lnTo>
                <a:lnTo>
                  <a:pt x="222" y="2326"/>
                </a:lnTo>
                <a:lnTo>
                  <a:pt x="152" y="2195"/>
                </a:lnTo>
                <a:lnTo>
                  <a:pt x="93" y="2057"/>
                </a:lnTo>
                <a:lnTo>
                  <a:pt x="48" y="1914"/>
                </a:lnTo>
                <a:lnTo>
                  <a:pt x="18" y="1764"/>
                </a:lnTo>
                <a:lnTo>
                  <a:pt x="3" y="1610"/>
                </a:lnTo>
                <a:lnTo>
                  <a:pt x="0" y="1531"/>
                </a:lnTo>
                <a:lnTo>
                  <a:pt x="3" y="1452"/>
                </a:lnTo>
                <a:lnTo>
                  <a:pt x="18" y="1298"/>
                </a:lnTo>
                <a:lnTo>
                  <a:pt x="48" y="1148"/>
                </a:lnTo>
                <a:lnTo>
                  <a:pt x="93" y="1005"/>
                </a:lnTo>
                <a:lnTo>
                  <a:pt x="152" y="868"/>
                </a:lnTo>
                <a:lnTo>
                  <a:pt x="222" y="737"/>
                </a:lnTo>
                <a:lnTo>
                  <a:pt x="305" y="615"/>
                </a:lnTo>
                <a:lnTo>
                  <a:pt x="398" y="501"/>
                </a:lnTo>
                <a:lnTo>
                  <a:pt x="502" y="397"/>
                </a:lnTo>
                <a:lnTo>
                  <a:pt x="616" y="304"/>
                </a:lnTo>
                <a:lnTo>
                  <a:pt x="737" y="221"/>
                </a:lnTo>
                <a:lnTo>
                  <a:pt x="867" y="151"/>
                </a:lnTo>
                <a:lnTo>
                  <a:pt x="1004" y="92"/>
                </a:lnTo>
                <a:lnTo>
                  <a:pt x="1148" y="47"/>
                </a:lnTo>
                <a:lnTo>
                  <a:pt x="1299" y="17"/>
                </a:lnTo>
                <a:lnTo>
                  <a:pt x="1453" y="2"/>
                </a:lnTo>
                <a:lnTo>
                  <a:pt x="1532" y="0"/>
                </a:lnTo>
                <a:close/>
              </a:path>
            </a:pathLst>
          </a:custGeom>
          <a:solidFill>
            <a:srgbClr val="D9D9D9"/>
          </a:solidFill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55" name="CustomShape 15"/>
          <p:cNvSpPr/>
          <p:nvPr/>
        </p:nvSpPr>
        <p:spPr>
          <a:xfrm>
            <a:off x="4238545" y="1738632"/>
            <a:ext cx="1553040" cy="776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1" strike="noStrike" spc="-1">
                <a:solidFill>
                  <a:srgbClr val="000000"/>
                </a:solidFill>
                <a:latin typeface="Marianne"/>
                <a:ea typeface="DejaVu Sans"/>
              </a:rPr>
              <a:t>Un document ressource </a:t>
            </a:r>
            <a:r>
              <a:rPr lang="fr-FR" sz="900" b="0" strike="noStrike" spc="-1">
                <a:solidFill>
                  <a:srgbClr val="000000"/>
                </a:solidFill>
                <a:latin typeface="Marianne"/>
                <a:ea typeface="DejaVu Sans"/>
              </a:rPr>
              <a:t>de diagnostic de l’impact de climat et de projection sur le territoire breton</a:t>
            </a:r>
            <a:endParaRPr lang="fr-FR" sz="900" b="0" strike="noStrike" spc="-1">
              <a:latin typeface="Marianne"/>
            </a:endParaRPr>
          </a:p>
        </p:txBody>
      </p:sp>
      <p:pic>
        <p:nvPicPr>
          <p:cNvPr id="56" name="Graphique 188"/>
          <p:cNvPicPr/>
          <p:nvPr/>
        </p:nvPicPr>
        <p:blipFill>
          <a:blip r:embed="rId2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5925145" y="2708832"/>
            <a:ext cx="547200" cy="398160"/>
          </a:xfrm>
          <a:prstGeom prst="rect">
            <a:avLst/>
          </a:prstGeom>
          <a:ln w="0">
            <a:noFill/>
          </a:ln>
        </p:spPr>
      </p:pic>
      <p:pic>
        <p:nvPicPr>
          <p:cNvPr id="57" name="Graphique 191"/>
          <p:cNvPicPr/>
          <p:nvPr/>
        </p:nvPicPr>
        <p:blipFill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7027105" y="3828792"/>
            <a:ext cx="410040" cy="334440"/>
          </a:xfrm>
          <a:prstGeom prst="rect">
            <a:avLst/>
          </a:prstGeom>
          <a:ln w="0">
            <a:noFill/>
          </a:ln>
        </p:spPr>
      </p:pic>
      <p:pic>
        <p:nvPicPr>
          <p:cNvPr id="58" name="Graphique 198"/>
          <p:cNvPicPr/>
          <p:nvPr/>
        </p:nvPicPr>
        <p:blipFill>
          <a:blip r:embed="rId4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 flipH="1">
            <a:off x="4962145" y="3833832"/>
            <a:ext cx="415440" cy="329400"/>
          </a:xfrm>
          <a:prstGeom prst="rect">
            <a:avLst/>
          </a:prstGeom>
          <a:ln w="0">
            <a:noFill/>
          </a:ln>
        </p:spPr>
      </p:pic>
      <p:pic>
        <p:nvPicPr>
          <p:cNvPr id="59" name="Graphique 199"/>
          <p:cNvPicPr/>
          <p:nvPr/>
        </p:nvPicPr>
        <p:blipFill>
          <a:blip r:embed="rId5"/>
          <a:stretch/>
        </p:blipFill>
        <p:spPr>
          <a:xfrm flipH="1">
            <a:off x="4987705" y="4011312"/>
            <a:ext cx="120600" cy="137160"/>
          </a:xfrm>
          <a:prstGeom prst="rect">
            <a:avLst/>
          </a:prstGeom>
          <a:ln w="0">
            <a:noFill/>
          </a:ln>
        </p:spPr>
      </p:pic>
      <p:pic>
        <p:nvPicPr>
          <p:cNvPr id="60" name="Graphique 202"/>
          <p:cNvPicPr/>
          <p:nvPr/>
        </p:nvPicPr>
        <p:blipFill>
          <a:blip r:embed="rId6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8070385" y="2770032"/>
            <a:ext cx="384480" cy="302040"/>
          </a:xfrm>
          <a:prstGeom prst="rect">
            <a:avLst/>
          </a:prstGeom>
          <a:ln w="0">
            <a:noFill/>
          </a:ln>
        </p:spPr>
      </p:pic>
      <p:sp>
        <p:nvSpPr>
          <p:cNvPr id="61" name="CustomShape 16"/>
          <p:cNvSpPr/>
          <p:nvPr/>
        </p:nvSpPr>
        <p:spPr>
          <a:xfrm>
            <a:off x="3910225" y="2684352"/>
            <a:ext cx="479880" cy="479160"/>
          </a:xfrm>
          <a:prstGeom prst="ellipse">
            <a:avLst/>
          </a:prstGeom>
          <a:solidFill>
            <a:srgbClr val="FFFFFF"/>
          </a:solidFill>
          <a:ln w="2556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pic>
        <p:nvPicPr>
          <p:cNvPr id="62" name="Graphique 205"/>
          <p:cNvPicPr/>
          <p:nvPr/>
        </p:nvPicPr>
        <p:blipFill>
          <a:blip r:embed="rId7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3938305" y="2763552"/>
            <a:ext cx="430200" cy="332640"/>
          </a:xfrm>
          <a:prstGeom prst="rect">
            <a:avLst/>
          </a:prstGeom>
          <a:ln w="0">
            <a:noFill/>
          </a:ln>
        </p:spPr>
      </p:pic>
      <p:sp>
        <p:nvSpPr>
          <p:cNvPr id="63" name="Line 17"/>
          <p:cNvSpPr/>
          <p:nvPr/>
        </p:nvSpPr>
        <p:spPr>
          <a:xfrm>
            <a:off x="4244305" y="1733592"/>
            <a:ext cx="360" cy="1067760"/>
          </a:xfrm>
          <a:prstGeom prst="line">
            <a:avLst/>
          </a:prstGeom>
          <a:ln w="9360">
            <a:solidFill>
              <a:srgbClr val="6ED0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4" name="CustomShape 18"/>
          <p:cNvSpPr/>
          <p:nvPr/>
        </p:nvSpPr>
        <p:spPr>
          <a:xfrm>
            <a:off x="6328705" y="1747992"/>
            <a:ext cx="148788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1" strike="noStrike" spc="-1">
                <a:solidFill>
                  <a:srgbClr val="000000"/>
                </a:solidFill>
                <a:latin typeface="Marianne"/>
                <a:ea typeface="DejaVu Sans"/>
              </a:rPr>
              <a:t>Un outil de projection </a:t>
            </a:r>
            <a:r>
              <a:rPr lang="fr-FR" sz="900" b="0" strike="noStrike" spc="-1">
                <a:solidFill>
                  <a:srgbClr val="000000"/>
                </a:solidFill>
                <a:latin typeface="Marianne"/>
                <a:ea typeface="DejaVu Sans"/>
              </a:rPr>
              <a:t>dans les futurs possibles sous forme de 6 mini fictions</a:t>
            </a:r>
            <a:endParaRPr lang="fr-FR" sz="900" b="0" strike="noStrike" spc="-1">
              <a:latin typeface="Marianne"/>
            </a:endParaRPr>
          </a:p>
        </p:txBody>
      </p:sp>
      <p:sp>
        <p:nvSpPr>
          <p:cNvPr id="65" name="Line 19"/>
          <p:cNvSpPr/>
          <p:nvPr/>
        </p:nvSpPr>
        <p:spPr>
          <a:xfrm>
            <a:off x="6334825" y="1743312"/>
            <a:ext cx="360" cy="1067760"/>
          </a:xfrm>
          <a:prstGeom prst="line">
            <a:avLst/>
          </a:prstGeom>
          <a:ln w="9360">
            <a:solidFill>
              <a:srgbClr val="6ED0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6" name="CustomShape 20"/>
          <p:cNvSpPr/>
          <p:nvPr/>
        </p:nvSpPr>
        <p:spPr>
          <a:xfrm>
            <a:off x="8371705" y="1404912"/>
            <a:ext cx="1708920" cy="10512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1" strike="noStrike" spc="-1">
                <a:solidFill>
                  <a:srgbClr val="000000"/>
                </a:solidFill>
                <a:latin typeface="Marianne"/>
                <a:ea typeface="DejaVu Sans"/>
              </a:rPr>
              <a:t>Une projection des modes de vie en 2050, pour les territoires pilotes, </a:t>
            </a:r>
            <a:r>
              <a:rPr lang="fr-FR" sz="900" b="0" strike="noStrike" spc="-1">
                <a:solidFill>
                  <a:srgbClr val="000000"/>
                </a:solidFill>
                <a:latin typeface="Marianne"/>
                <a:ea typeface="DejaVu Sans"/>
              </a:rPr>
              <a:t>autour de 35 pratiques, dont une vingtaine approfondies sous forme de plan d’action</a:t>
            </a:r>
            <a:endParaRPr lang="fr-FR" sz="900" b="0" strike="noStrike" spc="-1">
              <a:latin typeface="Marianne"/>
            </a:endParaRPr>
          </a:p>
        </p:txBody>
      </p:sp>
      <p:sp>
        <p:nvSpPr>
          <p:cNvPr id="67" name="Line 21"/>
          <p:cNvSpPr/>
          <p:nvPr/>
        </p:nvSpPr>
        <p:spPr>
          <a:xfrm>
            <a:off x="8371705" y="1404912"/>
            <a:ext cx="6120" cy="1407960"/>
          </a:xfrm>
          <a:prstGeom prst="line">
            <a:avLst/>
          </a:prstGeom>
          <a:ln w="9360">
            <a:solidFill>
              <a:srgbClr val="6ED0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68" name="CustomShape 22"/>
          <p:cNvSpPr/>
          <p:nvPr/>
        </p:nvSpPr>
        <p:spPr>
          <a:xfrm>
            <a:off x="5418265" y="4521792"/>
            <a:ext cx="155268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1" strike="noStrike" spc="-1">
                <a:solidFill>
                  <a:srgbClr val="000000"/>
                </a:solidFill>
                <a:latin typeface="Marianne"/>
                <a:ea typeface="DejaVu Sans"/>
              </a:rPr>
              <a:t>Une cartographie des enjeux globaux et spécifiques </a:t>
            </a:r>
            <a:r>
              <a:rPr lang="fr-FR" sz="9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par territoires pilotes</a:t>
            </a:r>
            <a:endParaRPr lang="fr-FR" sz="900" b="0" strike="noStrike" spc="-1">
              <a:latin typeface="Marianne"/>
            </a:endParaRPr>
          </a:p>
        </p:txBody>
      </p:sp>
      <p:sp>
        <p:nvSpPr>
          <p:cNvPr id="69" name="Line 23"/>
          <p:cNvSpPr/>
          <p:nvPr/>
        </p:nvSpPr>
        <p:spPr>
          <a:xfrm>
            <a:off x="5290465" y="3981792"/>
            <a:ext cx="360" cy="1116000"/>
          </a:xfrm>
          <a:prstGeom prst="line">
            <a:avLst/>
          </a:prstGeom>
          <a:ln w="9360">
            <a:solidFill>
              <a:srgbClr val="6ED0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0" name="CustomShape 24"/>
          <p:cNvSpPr/>
          <p:nvPr/>
        </p:nvSpPr>
        <p:spPr>
          <a:xfrm>
            <a:off x="7366585" y="4458072"/>
            <a:ext cx="1553040" cy="639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anchor="b"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1" strike="noStrike" spc="-1">
                <a:solidFill>
                  <a:srgbClr val="000000"/>
                </a:solidFill>
                <a:latin typeface="Marianne"/>
                <a:ea typeface="DejaVu Sans"/>
              </a:rPr>
              <a:t>Un jeu IMPACCT </a:t>
            </a:r>
            <a:r>
              <a:rPr lang="fr-FR" sz="900" b="0" strike="noStrike" spc="-1">
                <a:solidFill>
                  <a:srgbClr val="000000"/>
                </a:solidFill>
                <a:latin typeface="Marianne"/>
                <a:ea typeface="DejaVu Sans"/>
              </a:rPr>
              <a:t>pour penser les modes de vie des territoires bretons en 2050</a:t>
            </a:r>
            <a:endParaRPr lang="fr-FR" sz="900" b="0" strike="noStrike" spc="-1">
              <a:latin typeface="Marianne"/>
            </a:endParaRPr>
          </a:p>
        </p:txBody>
      </p:sp>
      <p:sp>
        <p:nvSpPr>
          <p:cNvPr id="71" name="Line 25"/>
          <p:cNvSpPr/>
          <p:nvPr/>
        </p:nvSpPr>
        <p:spPr>
          <a:xfrm>
            <a:off x="7372345" y="3992592"/>
            <a:ext cx="360" cy="1105560"/>
          </a:xfrm>
          <a:prstGeom prst="line">
            <a:avLst/>
          </a:prstGeom>
          <a:ln w="9360">
            <a:solidFill>
              <a:srgbClr val="6ED0EA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2" name="CustomShape 26"/>
          <p:cNvSpPr/>
          <p:nvPr/>
        </p:nvSpPr>
        <p:spPr>
          <a:xfrm>
            <a:off x="4211185" y="303312"/>
            <a:ext cx="5585040" cy="7290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50938A"/>
                </a:solidFill>
                <a:latin typeface="Marianne"/>
                <a:ea typeface="Helvetica Neue Condensed"/>
              </a:rPr>
              <a:t>4 modes de vie futurs</a:t>
            </a:r>
            <a:endParaRPr lang="fr-FR" sz="1400" b="0" strike="noStrike" spc="-1">
              <a:solidFill>
                <a:srgbClr val="50938A"/>
              </a:solidFill>
              <a:latin typeface="Marianne"/>
            </a:endParaRPr>
          </a:p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50938A"/>
                </a:solidFill>
                <a:latin typeface="Marianne"/>
                <a:ea typeface="Helvetica Neue Condensed"/>
              </a:rPr>
              <a:t>déclinés en 35 nouvelles pratiques du quotidien </a:t>
            </a:r>
            <a:endParaRPr lang="fr-FR" sz="1400" b="0" strike="noStrike" spc="-1">
              <a:solidFill>
                <a:srgbClr val="50938A"/>
              </a:solidFill>
              <a:latin typeface="Marianne"/>
            </a:endParaRPr>
          </a:p>
          <a:p>
            <a:pPr algn="ctr">
              <a:lnSpc>
                <a:spcPct val="100000"/>
              </a:lnSpc>
            </a:pPr>
            <a:r>
              <a:rPr lang="fr-FR" sz="1400" b="1" strike="noStrike" spc="-1">
                <a:solidFill>
                  <a:srgbClr val="50938A"/>
                </a:solidFill>
                <a:latin typeface="Marianne"/>
                <a:ea typeface="Helvetica Neue Condensed"/>
              </a:rPr>
              <a:t>et 1 méthode réplicable</a:t>
            </a:r>
            <a:endParaRPr lang="fr-FR" sz="1400" b="0" strike="noStrike" spc="-1">
              <a:solidFill>
                <a:srgbClr val="50938A"/>
              </a:solidFill>
              <a:latin typeface="Marianne"/>
            </a:endParaRPr>
          </a:p>
        </p:txBody>
      </p:sp>
      <p:sp>
        <p:nvSpPr>
          <p:cNvPr id="73" name="CustomShape 27"/>
          <p:cNvSpPr/>
          <p:nvPr/>
        </p:nvSpPr>
        <p:spPr>
          <a:xfrm>
            <a:off x="3930385" y="1102512"/>
            <a:ext cx="5585400" cy="30276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</a:pPr>
            <a:r>
              <a:rPr lang="fr-FR" sz="1400" b="1" strike="noStrike" spc="-1">
                <a:solidFill>
                  <a:srgbClr val="000000"/>
                </a:solidFill>
                <a:latin typeface="Marianne"/>
                <a:ea typeface="Helvetica Neue Condensed"/>
              </a:rPr>
              <a:t>En détails, présentation des outils IMPACCT : </a:t>
            </a:r>
            <a:endParaRPr lang="fr-FR" sz="1400" b="0" strike="noStrike" spc="-1">
              <a:latin typeface="Marianne"/>
            </a:endParaRPr>
          </a:p>
        </p:txBody>
      </p:sp>
      <p:pic>
        <p:nvPicPr>
          <p:cNvPr id="35" name="Graphique 27">
            <a:extLst>
              <a:ext uri="{FF2B5EF4-FFF2-40B4-BE49-F238E27FC236}">
                <a16:creationId xmlns:a16="http://schemas.microsoft.com/office/drawing/2014/main" id="{1DB19461-FA03-496F-A7AD-FD4A7BC9987A}"/>
              </a:ext>
            </a:extLst>
          </p:cNvPr>
          <p:cNvPicPr/>
          <p:nvPr/>
        </p:nvPicPr>
        <p:blipFill>
          <a:blip r:embed="rId8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1568065" y="1090632"/>
            <a:ext cx="718560" cy="386280"/>
          </a:xfrm>
          <a:prstGeom prst="rect">
            <a:avLst/>
          </a:prstGeom>
          <a:ln w="0">
            <a:noFill/>
          </a:ln>
        </p:spPr>
      </p:pic>
      <p:pic>
        <p:nvPicPr>
          <p:cNvPr id="36" name="Graphique 36">
            <a:extLst>
              <a:ext uri="{FF2B5EF4-FFF2-40B4-BE49-F238E27FC236}">
                <a16:creationId xmlns:a16="http://schemas.microsoft.com/office/drawing/2014/main" id="{415E72A7-CA3B-4F95-A549-FC2F191FAC58}"/>
              </a:ext>
            </a:extLst>
          </p:cNvPr>
          <p:cNvPicPr/>
          <p:nvPr/>
        </p:nvPicPr>
        <p:blipFill>
          <a:blip r:embed="rId9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1143625" y="440832"/>
            <a:ext cx="963000" cy="534600"/>
          </a:xfrm>
          <a:prstGeom prst="rect">
            <a:avLst/>
          </a:prstGeom>
          <a:ln w="0">
            <a:noFill/>
          </a:ln>
        </p:spPr>
      </p:pic>
      <p:sp>
        <p:nvSpPr>
          <p:cNvPr id="37" name="CustomShape 1">
            <a:extLst>
              <a:ext uri="{FF2B5EF4-FFF2-40B4-BE49-F238E27FC236}">
                <a16:creationId xmlns:a16="http://schemas.microsoft.com/office/drawing/2014/main" id="{BA9CA7D6-8291-4D0E-A684-AD6932B16573}"/>
              </a:ext>
            </a:extLst>
          </p:cNvPr>
          <p:cNvSpPr/>
          <p:nvPr/>
        </p:nvSpPr>
        <p:spPr>
          <a:xfrm>
            <a:off x="476905" y="1128072"/>
            <a:ext cx="1114706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3200" b="1" strike="noStrike" spc="-1" dirty="0">
                <a:solidFill>
                  <a:schemeClr val="accent6">
                    <a:lumMod val="60000"/>
                    <a:lumOff val="40000"/>
                  </a:schemeClr>
                </a:solidFill>
                <a:latin typeface="Marianne"/>
                <a:ea typeface="☞Manus"/>
              </a:rPr>
              <a:t>+100</a:t>
            </a:r>
            <a:endParaRPr lang="fr-FR" sz="3200" b="0" strike="noStrike" spc="-1" dirty="0">
              <a:solidFill>
                <a:schemeClr val="accent6">
                  <a:lumMod val="60000"/>
                  <a:lumOff val="40000"/>
                </a:schemeClr>
              </a:solidFill>
              <a:latin typeface="Marianne"/>
            </a:endParaRPr>
          </a:p>
        </p:txBody>
      </p:sp>
      <p:sp>
        <p:nvSpPr>
          <p:cNvPr id="38" name="CustomShape 2">
            <a:extLst>
              <a:ext uri="{FF2B5EF4-FFF2-40B4-BE49-F238E27FC236}">
                <a16:creationId xmlns:a16="http://schemas.microsoft.com/office/drawing/2014/main" id="{57A82F39-1F02-4CB1-A122-645B5796F4D7}"/>
              </a:ext>
            </a:extLst>
          </p:cNvPr>
          <p:cNvSpPr/>
          <p:nvPr/>
        </p:nvSpPr>
        <p:spPr>
          <a:xfrm>
            <a:off x="1633945" y="1408872"/>
            <a:ext cx="137268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>
                <a:solidFill>
                  <a:srgbClr val="000000"/>
                </a:solidFill>
                <a:latin typeface="Marianne"/>
                <a:ea typeface="DejaVu Sans"/>
              </a:rPr>
              <a:t>Participants </a:t>
            </a:r>
            <a:r>
              <a:rPr lang="fr-FR" sz="1050" b="0" strike="noStrike" spc="-1">
                <a:solidFill>
                  <a:srgbClr val="000000"/>
                </a:solidFill>
                <a:latin typeface="Marianne"/>
                <a:ea typeface="DejaVu Sans"/>
              </a:rPr>
              <a:t>à la démarche </a:t>
            </a:r>
            <a:endParaRPr lang="fr-FR" sz="1050" b="0" strike="noStrike" spc="-1">
              <a:latin typeface="Marianne"/>
            </a:endParaRPr>
          </a:p>
        </p:txBody>
      </p:sp>
      <p:sp>
        <p:nvSpPr>
          <p:cNvPr id="39" name="Line 3">
            <a:extLst>
              <a:ext uri="{FF2B5EF4-FFF2-40B4-BE49-F238E27FC236}">
                <a16:creationId xmlns:a16="http://schemas.microsoft.com/office/drawing/2014/main" id="{7674D2C7-DFD2-4997-852A-F1333BA8BC6D}"/>
              </a:ext>
            </a:extLst>
          </p:cNvPr>
          <p:cNvSpPr/>
          <p:nvPr/>
        </p:nvSpPr>
        <p:spPr>
          <a:xfrm>
            <a:off x="435505" y="593112"/>
            <a:ext cx="360" cy="4311360"/>
          </a:xfrm>
          <a:prstGeom prst="line">
            <a:avLst/>
          </a:prstGeom>
          <a:ln w="9360">
            <a:solidFill>
              <a:schemeClr val="accent6">
                <a:lumMod val="60000"/>
                <a:lumOff val="40000"/>
              </a:schemeClr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40" name="CustomShape 4">
            <a:extLst>
              <a:ext uri="{FF2B5EF4-FFF2-40B4-BE49-F238E27FC236}">
                <a16:creationId xmlns:a16="http://schemas.microsoft.com/office/drawing/2014/main" id="{DCC32985-129A-4D84-B1A4-36DB8AFD62AC}"/>
              </a:ext>
            </a:extLst>
          </p:cNvPr>
          <p:cNvSpPr/>
          <p:nvPr/>
        </p:nvSpPr>
        <p:spPr>
          <a:xfrm>
            <a:off x="407785" y="581952"/>
            <a:ext cx="55440" cy="63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20000"/>
                <a:lumOff val="80000"/>
              </a:schemeClr>
            </a:solidFill>
            <a:round/>
          </a:ln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4" name="CustomShape 5">
            <a:extLst>
              <a:ext uri="{FF2B5EF4-FFF2-40B4-BE49-F238E27FC236}">
                <a16:creationId xmlns:a16="http://schemas.microsoft.com/office/drawing/2014/main" id="{5B773F14-4E29-49C3-B17C-0A0C3DB215D4}"/>
              </a:ext>
            </a:extLst>
          </p:cNvPr>
          <p:cNvSpPr/>
          <p:nvPr/>
        </p:nvSpPr>
        <p:spPr>
          <a:xfrm>
            <a:off x="466825" y="404472"/>
            <a:ext cx="39492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3200" b="1" strike="noStrike" spc="-1" dirty="0">
                <a:solidFill>
                  <a:schemeClr val="accent6">
                    <a:lumMod val="60000"/>
                    <a:lumOff val="40000"/>
                  </a:schemeClr>
                </a:solidFill>
                <a:latin typeface="Marianne"/>
                <a:ea typeface="☞Manus"/>
              </a:rPr>
              <a:t>3</a:t>
            </a:r>
            <a:endParaRPr lang="fr-FR" sz="3200" b="0" strike="noStrike" spc="-1" dirty="0">
              <a:solidFill>
                <a:schemeClr val="accent6">
                  <a:lumMod val="60000"/>
                  <a:lumOff val="40000"/>
                </a:schemeClr>
              </a:solidFill>
              <a:latin typeface="Marianne"/>
            </a:endParaRPr>
          </a:p>
        </p:txBody>
      </p:sp>
      <p:sp>
        <p:nvSpPr>
          <p:cNvPr id="75" name="CustomShape 6">
            <a:extLst>
              <a:ext uri="{FF2B5EF4-FFF2-40B4-BE49-F238E27FC236}">
                <a16:creationId xmlns:a16="http://schemas.microsoft.com/office/drawing/2014/main" id="{1F9E2BD1-F474-4B93-83CB-4743CC9B82C0}"/>
              </a:ext>
            </a:extLst>
          </p:cNvPr>
          <p:cNvSpPr/>
          <p:nvPr/>
        </p:nvSpPr>
        <p:spPr>
          <a:xfrm>
            <a:off x="834745" y="703632"/>
            <a:ext cx="911880" cy="4100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>
                <a:solidFill>
                  <a:srgbClr val="000000"/>
                </a:solidFill>
                <a:latin typeface="Marianne"/>
                <a:ea typeface="DejaVu Sans"/>
              </a:rPr>
              <a:t>Territoires pilotes</a:t>
            </a:r>
            <a:endParaRPr lang="fr-FR" sz="1050" b="0" strike="noStrike" spc="-1">
              <a:latin typeface="Marianne"/>
            </a:endParaRPr>
          </a:p>
        </p:txBody>
      </p:sp>
      <p:sp>
        <p:nvSpPr>
          <p:cNvPr id="76" name="CustomShape 7">
            <a:extLst>
              <a:ext uri="{FF2B5EF4-FFF2-40B4-BE49-F238E27FC236}">
                <a16:creationId xmlns:a16="http://schemas.microsoft.com/office/drawing/2014/main" id="{22BF00BC-1F85-4A76-BEFF-41BDEA8DD857}"/>
              </a:ext>
            </a:extLst>
          </p:cNvPr>
          <p:cNvSpPr/>
          <p:nvPr/>
        </p:nvSpPr>
        <p:spPr>
          <a:xfrm>
            <a:off x="404545" y="1445592"/>
            <a:ext cx="55080" cy="63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20000"/>
                <a:lumOff val="80000"/>
              </a:schemeClr>
            </a:solidFill>
            <a:round/>
          </a:ln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77" name="CustomShape 8">
            <a:extLst>
              <a:ext uri="{FF2B5EF4-FFF2-40B4-BE49-F238E27FC236}">
                <a16:creationId xmlns:a16="http://schemas.microsoft.com/office/drawing/2014/main" id="{08801031-3AA3-4DF6-A7F7-E24123ADE239}"/>
              </a:ext>
            </a:extLst>
          </p:cNvPr>
          <p:cNvSpPr/>
          <p:nvPr/>
        </p:nvSpPr>
        <p:spPr>
          <a:xfrm>
            <a:off x="502105" y="1743312"/>
            <a:ext cx="2221560" cy="22680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900" b="0" i="1" strike="noStrike" spc="-1">
                <a:solidFill>
                  <a:srgbClr val="000000"/>
                </a:solidFill>
                <a:latin typeface="Marianne"/>
                <a:ea typeface="DejaVu Sans"/>
              </a:rPr>
              <a:t>Citoyens, entreprises, acteurs publics</a:t>
            </a:r>
            <a:endParaRPr lang="fr-FR" sz="900" b="0" strike="noStrike" spc="-1">
              <a:latin typeface="Marianne"/>
            </a:endParaRPr>
          </a:p>
        </p:txBody>
      </p:sp>
      <p:sp>
        <p:nvSpPr>
          <p:cNvPr id="78" name="CustomShape 9">
            <a:extLst>
              <a:ext uri="{FF2B5EF4-FFF2-40B4-BE49-F238E27FC236}">
                <a16:creationId xmlns:a16="http://schemas.microsoft.com/office/drawing/2014/main" id="{BAD5EB97-7902-471C-90F4-20874DC4F7A6}"/>
              </a:ext>
            </a:extLst>
          </p:cNvPr>
          <p:cNvSpPr/>
          <p:nvPr/>
        </p:nvSpPr>
        <p:spPr>
          <a:xfrm>
            <a:off x="495985" y="3475992"/>
            <a:ext cx="2248920" cy="13255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</a:pPr>
            <a:r>
              <a:rPr lang="fr-FR" sz="900" b="0" i="1" strike="noStrike" spc="-1">
                <a:solidFill>
                  <a:srgbClr val="000000"/>
                </a:solidFill>
                <a:latin typeface="Marianne"/>
                <a:ea typeface="DejaVu Sans"/>
              </a:rPr>
              <a:t>Atelier#1 : Partage, mise en débat des éléments de diagnostic et identification des enjeux territoriaux </a:t>
            </a:r>
            <a:br/>
            <a:r>
              <a:rPr lang="fr-FR" sz="900" b="0" i="1" strike="noStrike" spc="-1">
                <a:solidFill>
                  <a:srgbClr val="000000"/>
                </a:solidFill>
                <a:latin typeface="Marianne"/>
                <a:ea typeface="DejaVu Sans"/>
              </a:rPr>
              <a:t>Atelier#2: Construction d’une vision commune des modes de vie en 2050 sur les enjeux de leur territoire</a:t>
            </a:r>
            <a:br/>
            <a:r>
              <a:rPr lang="fr-FR" sz="900" b="0" i="1" strike="noStrike" spc="-1">
                <a:solidFill>
                  <a:srgbClr val="000000"/>
                </a:solidFill>
                <a:latin typeface="Marianne"/>
                <a:ea typeface="DejaVu Sans"/>
              </a:rPr>
              <a:t>Atelier#3 : Orientation et projets à mener par les acteurs du territoire à horizon 2050</a:t>
            </a:r>
            <a:endParaRPr lang="fr-FR" sz="900" b="0" strike="noStrike" spc="-1">
              <a:latin typeface="Marianne"/>
            </a:endParaRPr>
          </a:p>
        </p:txBody>
      </p:sp>
      <p:sp>
        <p:nvSpPr>
          <p:cNvPr id="79" name="CustomShape 10">
            <a:extLst>
              <a:ext uri="{FF2B5EF4-FFF2-40B4-BE49-F238E27FC236}">
                <a16:creationId xmlns:a16="http://schemas.microsoft.com/office/drawing/2014/main" id="{1AC6D284-0008-41B1-AC61-C110B7239142}"/>
              </a:ext>
            </a:extLst>
          </p:cNvPr>
          <p:cNvSpPr/>
          <p:nvPr/>
        </p:nvSpPr>
        <p:spPr>
          <a:xfrm>
            <a:off x="407785" y="2372232"/>
            <a:ext cx="55440" cy="63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20000"/>
                <a:lumOff val="80000"/>
              </a:schemeClr>
            </a:solidFill>
            <a:round/>
          </a:ln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0" name="CustomShape 11">
            <a:extLst>
              <a:ext uri="{FF2B5EF4-FFF2-40B4-BE49-F238E27FC236}">
                <a16:creationId xmlns:a16="http://schemas.microsoft.com/office/drawing/2014/main" id="{E3F818CB-12AB-466D-A8BF-DA6AFD76DA8F}"/>
              </a:ext>
            </a:extLst>
          </p:cNvPr>
          <p:cNvSpPr/>
          <p:nvPr/>
        </p:nvSpPr>
        <p:spPr>
          <a:xfrm>
            <a:off x="466825" y="2034552"/>
            <a:ext cx="1279800" cy="5833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3200" b="1" strike="noStrike" spc="-1">
                <a:solidFill>
                  <a:schemeClr val="accent6">
                    <a:lumMod val="60000"/>
                    <a:lumOff val="40000"/>
                  </a:schemeClr>
                </a:solidFill>
                <a:latin typeface="Marianne"/>
                <a:ea typeface="☞Manus"/>
              </a:rPr>
              <a:t>+16</a:t>
            </a:r>
            <a:endParaRPr lang="fr-FR" sz="3200" b="0" strike="noStrike" spc="-1">
              <a:solidFill>
                <a:schemeClr val="accent6">
                  <a:lumMod val="60000"/>
                  <a:lumOff val="40000"/>
                </a:schemeClr>
              </a:solidFill>
              <a:latin typeface="Marianne"/>
            </a:endParaRPr>
          </a:p>
        </p:txBody>
      </p:sp>
      <p:sp>
        <p:nvSpPr>
          <p:cNvPr id="81" name="CustomShape 12">
            <a:extLst>
              <a:ext uri="{FF2B5EF4-FFF2-40B4-BE49-F238E27FC236}">
                <a16:creationId xmlns:a16="http://schemas.microsoft.com/office/drawing/2014/main" id="{758E36CF-E08D-4F44-834E-169D2F1F6CBC}"/>
              </a:ext>
            </a:extLst>
          </p:cNvPr>
          <p:cNvSpPr/>
          <p:nvPr/>
        </p:nvSpPr>
        <p:spPr>
          <a:xfrm>
            <a:off x="416425" y="3081432"/>
            <a:ext cx="55440" cy="63720"/>
          </a:xfrm>
          <a:prstGeom prst="ellipse">
            <a:avLst/>
          </a:prstGeom>
          <a:solidFill>
            <a:schemeClr val="accent6">
              <a:lumMod val="75000"/>
            </a:schemeClr>
          </a:solidFill>
          <a:ln w="6350">
            <a:solidFill>
              <a:schemeClr val="accent6">
                <a:lumMod val="20000"/>
                <a:lumOff val="80000"/>
              </a:schemeClr>
            </a:solidFill>
            <a:round/>
          </a:ln>
          <a:effectLst>
            <a:glow rad="63500">
              <a:schemeClr val="accent6">
                <a:lumMod val="60000"/>
                <a:lumOff val="40000"/>
                <a:alpha val="40000"/>
              </a:schemeClr>
            </a:glo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/>
          <a:lstStyle/>
          <a:p>
            <a:endParaRPr lang="fr-FR"/>
          </a:p>
        </p:txBody>
      </p:sp>
      <p:sp>
        <p:nvSpPr>
          <p:cNvPr id="82" name="CustomShape 13">
            <a:extLst>
              <a:ext uri="{FF2B5EF4-FFF2-40B4-BE49-F238E27FC236}">
                <a16:creationId xmlns:a16="http://schemas.microsoft.com/office/drawing/2014/main" id="{F81712AA-3BCB-4156-8ED2-864C47503C84}"/>
              </a:ext>
            </a:extLst>
          </p:cNvPr>
          <p:cNvSpPr/>
          <p:nvPr/>
        </p:nvSpPr>
        <p:spPr>
          <a:xfrm>
            <a:off x="475465" y="2714592"/>
            <a:ext cx="394560" cy="579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3200" b="1" strike="noStrike" spc="-1">
                <a:solidFill>
                  <a:schemeClr val="accent6">
                    <a:lumMod val="60000"/>
                    <a:lumOff val="40000"/>
                  </a:schemeClr>
                </a:solidFill>
                <a:latin typeface="Marianne"/>
                <a:ea typeface="☞Manus"/>
              </a:rPr>
              <a:t>9</a:t>
            </a:r>
            <a:endParaRPr lang="fr-FR" sz="3200" b="0" strike="noStrike" spc="-1">
              <a:solidFill>
                <a:schemeClr val="accent6">
                  <a:lumMod val="60000"/>
                  <a:lumOff val="40000"/>
                </a:schemeClr>
              </a:solidFill>
              <a:latin typeface="Marianne"/>
            </a:endParaRPr>
          </a:p>
        </p:txBody>
      </p:sp>
      <p:pic>
        <p:nvPicPr>
          <p:cNvPr id="83" name="Graphique 25">
            <a:extLst>
              <a:ext uri="{FF2B5EF4-FFF2-40B4-BE49-F238E27FC236}">
                <a16:creationId xmlns:a16="http://schemas.microsoft.com/office/drawing/2014/main" id="{9033DA55-B924-4CAD-9777-87A821FE9AFC}"/>
              </a:ext>
            </a:extLst>
          </p:cNvPr>
          <p:cNvPicPr/>
          <p:nvPr/>
        </p:nvPicPr>
        <p:blipFill>
          <a:blip r:embed="rId10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1931305" y="2705952"/>
            <a:ext cx="715320" cy="578520"/>
          </a:xfrm>
          <a:prstGeom prst="rect">
            <a:avLst/>
          </a:prstGeom>
          <a:ln w="0">
            <a:noFill/>
          </a:ln>
        </p:spPr>
      </p:pic>
      <p:sp>
        <p:nvSpPr>
          <p:cNvPr id="84" name="CustomShape 14">
            <a:extLst>
              <a:ext uri="{FF2B5EF4-FFF2-40B4-BE49-F238E27FC236}">
                <a16:creationId xmlns:a16="http://schemas.microsoft.com/office/drawing/2014/main" id="{78E30AE1-F8E7-4A5F-9263-1D88AA156241}"/>
              </a:ext>
            </a:extLst>
          </p:cNvPr>
          <p:cNvSpPr/>
          <p:nvPr/>
        </p:nvSpPr>
        <p:spPr>
          <a:xfrm>
            <a:off x="870025" y="2944992"/>
            <a:ext cx="1416600" cy="56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>
                <a:solidFill>
                  <a:srgbClr val="000000"/>
                </a:solidFill>
                <a:latin typeface="Marianne"/>
                <a:ea typeface="DejaVu Sans"/>
              </a:rPr>
              <a:t>Temps forts de </a:t>
            </a:r>
            <a:endParaRPr lang="fr-FR" sz="1050" b="0" strike="noStrike" spc="-1">
              <a:latin typeface="Marianne"/>
            </a:endParaRPr>
          </a:p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>
                <a:solidFill>
                  <a:srgbClr val="000000"/>
                </a:solidFill>
                <a:latin typeface="Marianne"/>
                <a:ea typeface="DejaVu Sans"/>
              </a:rPr>
              <a:t>co-construction des modes de vie </a:t>
            </a:r>
            <a:endParaRPr lang="fr-FR" sz="1050" b="0" strike="noStrike" spc="-1">
              <a:latin typeface="Marianne"/>
            </a:endParaRPr>
          </a:p>
        </p:txBody>
      </p:sp>
      <p:pic>
        <p:nvPicPr>
          <p:cNvPr id="85" name="Graphique 31">
            <a:extLst>
              <a:ext uri="{FF2B5EF4-FFF2-40B4-BE49-F238E27FC236}">
                <a16:creationId xmlns:a16="http://schemas.microsoft.com/office/drawing/2014/main" id="{3D98D31C-8A88-4F3A-BAC6-0CADE50595A3}"/>
              </a:ext>
            </a:extLst>
          </p:cNvPr>
          <p:cNvPicPr/>
          <p:nvPr/>
        </p:nvPicPr>
        <p:blipFill>
          <a:blip r:embed="rId11">
            <a:duotone>
              <a:prstClr val="black"/>
              <a:schemeClr val="accent4">
                <a:tint val="45000"/>
                <a:satMod val="400000"/>
              </a:schemeClr>
            </a:duotone>
          </a:blip>
          <a:stretch/>
        </p:blipFill>
        <p:spPr>
          <a:xfrm>
            <a:off x="1926625" y="1956072"/>
            <a:ext cx="553680" cy="469080"/>
          </a:xfrm>
          <a:prstGeom prst="rect">
            <a:avLst/>
          </a:prstGeom>
          <a:ln w="0">
            <a:noFill/>
          </a:ln>
        </p:spPr>
      </p:pic>
      <p:sp>
        <p:nvSpPr>
          <p:cNvPr id="86" name="CustomShape 15">
            <a:extLst>
              <a:ext uri="{FF2B5EF4-FFF2-40B4-BE49-F238E27FC236}">
                <a16:creationId xmlns:a16="http://schemas.microsoft.com/office/drawing/2014/main" id="{9EC10111-6A0D-4468-9380-58B2D0A5F393}"/>
              </a:ext>
            </a:extLst>
          </p:cNvPr>
          <p:cNvSpPr/>
          <p:nvPr/>
        </p:nvSpPr>
        <p:spPr>
          <a:xfrm>
            <a:off x="1241905" y="2204472"/>
            <a:ext cx="1404720" cy="569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spAutoFit/>
          </a:bodyPr>
          <a:lstStyle/>
          <a:p>
            <a:pPr>
              <a:lnSpc>
                <a:spcPct val="100000"/>
              </a:lnSpc>
              <a:tabLst>
                <a:tab pos="0" algn="l"/>
              </a:tabLst>
            </a:pPr>
            <a:r>
              <a:rPr lang="fr-FR" sz="1050" b="1" strike="noStrike" spc="-1">
                <a:solidFill>
                  <a:srgbClr val="000000"/>
                </a:solidFill>
                <a:latin typeface="Marianne"/>
                <a:ea typeface="DejaVu Sans"/>
              </a:rPr>
              <a:t>Experts et référents métiers interrogés</a:t>
            </a:r>
            <a:endParaRPr lang="fr-FR" sz="1050" b="0" strike="noStrike" spc="-1">
              <a:latin typeface="Marianne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que 2">
            <a:extLst>
              <a:ext uri="{FF2B5EF4-FFF2-40B4-BE49-F238E27FC236}">
                <a16:creationId xmlns:a16="http://schemas.microsoft.com/office/drawing/2014/main" id="{EF4E9897-ABE1-4AD8-B40B-B90981155653}"/>
              </a:ext>
            </a:extLst>
          </p:cNvPr>
          <p:cNvPicPr/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82562" y="1193482"/>
            <a:ext cx="2209800" cy="175958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grpSp>
        <p:nvGrpSpPr>
          <p:cNvPr id="137" name="Groupe 136">
            <a:extLst>
              <a:ext uri="{FF2B5EF4-FFF2-40B4-BE49-F238E27FC236}">
                <a16:creationId xmlns:a16="http://schemas.microsoft.com/office/drawing/2014/main" id="{6E23C27F-FB45-4BB1-AEF8-6DD57EEF9FAE}"/>
              </a:ext>
            </a:extLst>
          </p:cNvPr>
          <p:cNvGrpSpPr/>
          <p:nvPr/>
        </p:nvGrpSpPr>
        <p:grpSpPr>
          <a:xfrm>
            <a:off x="2501027" y="2393950"/>
            <a:ext cx="2054311" cy="1829458"/>
            <a:chOff x="2335927" y="2120900"/>
            <a:chExt cx="2054311" cy="1829458"/>
          </a:xfrm>
        </p:grpSpPr>
        <p:grpSp>
          <p:nvGrpSpPr>
            <p:cNvPr id="5" name="Graphique 24">
              <a:extLst>
                <a:ext uri="{FF2B5EF4-FFF2-40B4-BE49-F238E27FC236}">
                  <a16:creationId xmlns:a16="http://schemas.microsoft.com/office/drawing/2014/main" id="{395C1913-0344-4C34-89E8-48C33431D41D}"/>
                </a:ext>
              </a:extLst>
            </p:cNvPr>
            <p:cNvGrpSpPr/>
            <p:nvPr/>
          </p:nvGrpSpPr>
          <p:grpSpPr>
            <a:xfrm>
              <a:off x="2335927" y="2120900"/>
              <a:ext cx="2054311" cy="1825913"/>
              <a:chOff x="2825185" y="3743758"/>
              <a:chExt cx="1158379" cy="1029590"/>
            </a:xfrm>
          </p:grpSpPr>
          <p:sp>
            <p:nvSpPr>
              <p:cNvPr id="6" name="Forme libre : forme 5">
                <a:extLst>
                  <a:ext uri="{FF2B5EF4-FFF2-40B4-BE49-F238E27FC236}">
                    <a16:creationId xmlns:a16="http://schemas.microsoft.com/office/drawing/2014/main" id="{7190E8B7-5C3D-4A6D-BDC1-AC1FA817289B}"/>
                  </a:ext>
                </a:extLst>
              </p:cNvPr>
              <p:cNvSpPr/>
              <p:nvPr/>
            </p:nvSpPr>
            <p:spPr>
              <a:xfrm>
                <a:off x="2825185" y="3743758"/>
                <a:ext cx="1158379" cy="1029590"/>
              </a:xfrm>
              <a:custGeom>
                <a:avLst/>
                <a:gdLst>
                  <a:gd name="connsiteX0" fmla="*/ 1131366 w 1158379"/>
                  <a:gd name="connsiteY0" fmla="*/ 610378 h 1029590"/>
                  <a:gd name="connsiteX1" fmla="*/ 922245 w 1158379"/>
                  <a:gd name="connsiteY1" fmla="*/ 850651 h 1029590"/>
                  <a:gd name="connsiteX2" fmla="*/ 462278 w 1158379"/>
                  <a:gd name="connsiteY2" fmla="*/ 1029586 h 1029590"/>
                  <a:gd name="connsiteX3" fmla="*/ 337467 w 1158379"/>
                  <a:gd name="connsiteY3" fmla="*/ 1016485 h 1029590"/>
                  <a:gd name="connsiteX4" fmla="*/ 278369 w 1158379"/>
                  <a:gd name="connsiteY4" fmla="*/ 999720 h 1029590"/>
                  <a:gd name="connsiteX5" fmla="*/ 1502 w 1158379"/>
                  <a:gd name="connsiteY5" fmla="*/ 644292 h 1029590"/>
                  <a:gd name="connsiteX6" fmla="*/ 214665 w 1158379"/>
                  <a:gd name="connsiteY6" fmla="*/ 282637 h 1029590"/>
                  <a:gd name="connsiteX7" fmla="*/ 692127 w 1158379"/>
                  <a:gd name="connsiteY7" fmla="*/ 20 h 1029590"/>
                  <a:gd name="connsiteX8" fmla="*/ 820392 w 1158379"/>
                  <a:gd name="connsiteY8" fmla="*/ 13432 h 1029590"/>
                  <a:gd name="connsiteX9" fmla="*/ 1074400 w 1158379"/>
                  <a:gd name="connsiteY9" fmla="*/ 165998 h 1029590"/>
                  <a:gd name="connsiteX10" fmla="*/ 1087214 w 1158379"/>
                  <a:gd name="connsiteY10" fmla="*/ 184248 h 1029590"/>
                  <a:gd name="connsiteX11" fmla="*/ 1131366 w 1158379"/>
                  <a:gd name="connsiteY11" fmla="*/ 610378 h 10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8379" h="1029590">
                    <a:moveTo>
                      <a:pt x="1131366" y="610378"/>
                    </a:moveTo>
                    <a:cubicBezTo>
                      <a:pt x="1098313" y="708336"/>
                      <a:pt x="1027087" y="815707"/>
                      <a:pt x="922245" y="850651"/>
                    </a:cubicBezTo>
                    <a:cubicBezTo>
                      <a:pt x="763867" y="903462"/>
                      <a:pt x="749656" y="1030448"/>
                      <a:pt x="462278" y="1029586"/>
                    </a:cubicBezTo>
                    <a:cubicBezTo>
                      <a:pt x="420311" y="1029641"/>
                      <a:pt x="378463" y="1025249"/>
                      <a:pt x="337467" y="1016485"/>
                    </a:cubicBezTo>
                    <a:cubicBezTo>
                      <a:pt x="317420" y="1012140"/>
                      <a:pt x="297681" y="1006541"/>
                      <a:pt x="278369" y="999720"/>
                    </a:cubicBezTo>
                    <a:cubicBezTo>
                      <a:pt x="108083" y="939675"/>
                      <a:pt x="14855" y="796882"/>
                      <a:pt x="1502" y="644292"/>
                    </a:cubicBezTo>
                    <a:cubicBezTo>
                      <a:pt x="-16017" y="443610"/>
                      <a:pt x="123691" y="342370"/>
                      <a:pt x="214665" y="282637"/>
                    </a:cubicBezTo>
                    <a:cubicBezTo>
                      <a:pt x="305639" y="222904"/>
                      <a:pt x="409526" y="1313"/>
                      <a:pt x="692127" y="20"/>
                    </a:cubicBezTo>
                    <a:cubicBezTo>
                      <a:pt x="735267" y="-338"/>
                      <a:pt x="778306" y="4162"/>
                      <a:pt x="820392" y="13432"/>
                    </a:cubicBezTo>
                    <a:cubicBezTo>
                      <a:pt x="916340" y="34988"/>
                      <a:pt x="1015081" y="86889"/>
                      <a:pt x="1074400" y="165998"/>
                    </a:cubicBezTo>
                    <a:cubicBezTo>
                      <a:pt x="1078834" y="171937"/>
                      <a:pt x="1083098" y="177973"/>
                      <a:pt x="1087214" y="184248"/>
                    </a:cubicBezTo>
                    <a:cubicBezTo>
                      <a:pt x="1167310" y="306061"/>
                      <a:pt x="1176449" y="476829"/>
                      <a:pt x="1131366" y="610378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" name="Forme libre : forme 6">
                <a:extLst>
                  <a:ext uri="{FF2B5EF4-FFF2-40B4-BE49-F238E27FC236}">
                    <a16:creationId xmlns:a16="http://schemas.microsoft.com/office/drawing/2014/main" id="{364A41BB-D073-430A-B184-3E360501EA43}"/>
                  </a:ext>
                </a:extLst>
              </p:cNvPr>
              <p:cNvSpPr/>
              <p:nvPr/>
            </p:nvSpPr>
            <p:spPr>
              <a:xfrm>
                <a:off x="2825185" y="3743758"/>
                <a:ext cx="1158379" cy="1029590"/>
              </a:xfrm>
              <a:custGeom>
                <a:avLst/>
                <a:gdLst>
                  <a:gd name="connsiteX0" fmla="*/ 1131366 w 1158379"/>
                  <a:gd name="connsiteY0" fmla="*/ 610378 h 1029590"/>
                  <a:gd name="connsiteX1" fmla="*/ 922245 w 1158379"/>
                  <a:gd name="connsiteY1" fmla="*/ 850651 h 1029590"/>
                  <a:gd name="connsiteX2" fmla="*/ 462278 w 1158379"/>
                  <a:gd name="connsiteY2" fmla="*/ 1029586 h 1029590"/>
                  <a:gd name="connsiteX3" fmla="*/ 337467 w 1158379"/>
                  <a:gd name="connsiteY3" fmla="*/ 1016485 h 1029590"/>
                  <a:gd name="connsiteX4" fmla="*/ 278369 w 1158379"/>
                  <a:gd name="connsiteY4" fmla="*/ 999720 h 1029590"/>
                  <a:gd name="connsiteX5" fmla="*/ 1502 w 1158379"/>
                  <a:gd name="connsiteY5" fmla="*/ 644292 h 1029590"/>
                  <a:gd name="connsiteX6" fmla="*/ 214665 w 1158379"/>
                  <a:gd name="connsiteY6" fmla="*/ 282637 h 1029590"/>
                  <a:gd name="connsiteX7" fmla="*/ 692127 w 1158379"/>
                  <a:gd name="connsiteY7" fmla="*/ 20 h 1029590"/>
                  <a:gd name="connsiteX8" fmla="*/ 820392 w 1158379"/>
                  <a:gd name="connsiteY8" fmla="*/ 13432 h 1029590"/>
                  <a:gd name="connsiteX9" fmla="*/ 1074400 w 1158379"/>
                  <a:gd name="connsiteY9" fmla="*/ 165998 h 1029590"/>
                  <a:gd name="connsiteX10" fmla="*/ 1087214 w 1158379"/>
                  <a:gd name="connsiteY10" fmla="*/ 184248 h 1029590"/>
                  <a:gd name="connsiteX11" fmla="*/ 1131366 w 1158379"/>
                  <a:gd name="connsiteY11" fmla="*/ 610378 h 10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8379" h="1029590">
                    <a:moveTo>
                      <a:pt x="1131366" y="610378"/>
                    </a:moveTo>
                    <a:cubicBezTo>
                      <a:pt x="1098313" y="708336"/>
                      <a:pt x="1027087" y="815707"/>
                      <a:pt x="922245" y="850651"/>
                    </a:cubicBezTo>
                    <a:cubicBezTo>
                      <a:pt x="763867" y="903462"/>
                      <a:pt x="749656" y="1030448"/>
                      <a:pt x="462278" y="1029586"/>
                    </a:cubicBezTo>
                    <a:cubicBezTo>
                      <a:pt x="420311" y="1029641"/>
                      <a:pt x="378463" y="1025249"/>
                      <a:pt x="337467" y="1016485"/>
                    </a:cubicBezTo>
                    <a:cubicBezTo>
                      <a:pt x="317420" y="1012140"/>
                      <a:pt x="297681" y="1006541"/>
                      <a:pt x="278369" y="999720"/>
                    </a:cubicBezTo>
                    <a:cubicBezTo>
                      <a:pt x="108083" y="939675"/>
                      <a:pt x="14855" y="796882"/>
                      <a:pt x="1502" y="644292"/>
                    </a:cubicBezTo>
                    <a:cubicBezTo>
                      <a:pt x="-16017" y="443610"/>
                      <a:pt x="123691" y="342370"/>
                      <a:pt x="214665" y="282637"/>
                    </a:cubicBezTo>
                    <a:cubicBezTo>
                      <a:pt x="305639" y="222904"/>
                      <a:pt x="409526" y="1313"/>
                      <a:pt x="692127" y="20"/>
                    </a:cubicBezTo>
                    <a:cubicBezTo>
                      <a:pt x="735267" y="-338"/>
                      <a:pt x="778306" y="4162"/>
                      <a:pt x="820392" y="13432"/>
                    </a:cubicBezTo>
                    <a:cubicBezTo>
                      <a:pt x="916340" y="34988"/>
                      <a:pt x="1015081" y="86889"/>
                      <a:pt x="1074400" y="165998"/>
                    </a:cubicBezTo>
                    <a:cubicBezTo>
                      <a:pt x="1078834" y="171937"/>
                      <a:pt x="1083098" y="177973"/>
                      <a:pt x="1087214" y="184248"/>
                    </a:cubicBezTo>
                    <a:cubicBezTo>
                      <a:pt x="1167310" y="306061"/>
                      <a:pt x="1176449" y="476829"/>
                      <a:pt x="1131366" y="610378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</p:grpSp>
        <p:grpSp>
          <p:nvGrpSpPr>
            <p:cNvPr id="8" name="Graphique 24">
              <a:extLst>
                <a:ext uri="{FF2B5EF4-FFF2-40B4-BE49-F238E27FC236}">
                  <a16:creationId xmlns:a16="http://schemas.microsoft.com/office/drawing/2014/main" id="{BFD65C4B-B00E-43BE-9F82-40D71F113349}"/>
                </a:ext>
              </a:extLst>
            </p:cNvPr>
            <p:cNvGrpSpPr/>
            <p:nvPr/>
          </p:nvGrpSpPr>
          <p:grpSpPr>
            <a:xfrm>
              <a:off x="2448202" y="2372786"/>
              <a:ext cx="1349829" cy="1577572"/>
              <a:chOff x="2960977" y="3888078"/>
              <a:chExt cx="761137" cy="889557"/>
            </a:xfrm>
          </p:grpSpPr>
          <p:sp>
            <p:nvSpPr>
              <p:cNvPr id="9" name="Forme libre : forme 8">
                <a:extLst>
                  <a:ext uri="{FF2B5EF4-FFF2-40B4-BE49-F238E27FC236}">
                    <a16:creationId xmlns:a16="http://schemas.microsoft.com/office/drawing/2014/main" id="{F2109F3B-FCBC-4529-AD43-4CCF7B568503}"/>
                  </a:ext>
                </a:extLst>
              </p:cNvPr>
              <p:cNvSpPr/>
              <p:nvPr/>
            </p:nvSpPr>
            <p:spPr>
              <a:xfrm>
                <a:off x="3367313" y="4312006"/>
                <a:ext cx="99574" cy="123776"/>
              </a:xfrm>
              <a:custGeom>
                <a:avLst/>
                <a:gdLst>
                  <a:gd name="connsiteX0" fmla="*/ 0 w 99574"/>
                  <a:gd name="connsiteY0" fmla="*/ 0 h 123776"/>
                  <a:gd name="connsiteX1" fmla="*/ 99574 w 99574"/>
                  <a:gd name="connsiteY1" fmla="*/ 0 h 123776"/>
                  <a:gd name="connsiteX2" fmla="*/ 99574 w 99574"/>
                  <a:gd name="connsiteY2" fmla="*/ 123777 h 123776"/>
                  <a:gd name="connsiteX3" fmla="*/ 0 w 99574"/>
                  <a:gd name="connsiteY3" fmla="*/ 123777 h 123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574" h="123776">
                    <a:moveTo>
                      <a:pt x="0" y="0"/>
                    </a:moveTo>
                    <a:lnTo>
                      <a:pt x="99574" y="0"/>
                    </a:lnTo>
                    <a:lnTo>
                      <a:pt x="99574" y="123777"/>
                    </a:lnTo>
                    <a:lnTo>
                      <a:pt x="0" y="12377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" name="Forme libre : forme 9">
                <a:extLst>
                  <a:ext uri="{FF2B5EF4-FFF2-40B4-BE49-F238E27FC236}">
                    <a16:creationId xmlns:a16="http://schemas.microsoft.com/office/drawing/2014/main" id="{C5C8C01A-1A84-4666-928A-4E5654DC649A}"/>
                  </a:ext>
                </a:extLst>
              </p:cNvPr>
              <p:cNvSpPr/>
              <p:nvPr/>
            </p:nvSpPr>
            <p:spPr>
              <a:xfrm>
                <a:off x="3366088" y="4310809"/>
                <a:ext cx="101999" cy="126171"/>
              </a:xfrm>
              <a:custGeom>
                <a:avLst/>
                <a:gdLst>
                  <a:gd name="connsiteX0" fmla="*/ 100775 w 101999"/>
                  <a:gd name="connsiteY0" fmla="*/ 126172 h 126171"/>
                  <a:gd name="connsiteX1" fmla="*/ 1225 w 101999"/>
                  <a:gd name="connsiteY1" fmla="*/ 126172 h 126171"/>
                  <a:gd name="connsiteX2" fmla="*/ 0 w 101999"/>
                  <a:gd name="connsiteY2" fmla="*/ 124974 h 126171"/>
                  <a:gd name="connsiteX3" fmla="*/ 0 w 101999"/>
                  <a:gd name="connsiteY3" fmla="*/ 1198 h 126171"/>
                  <a:gd name="connsiteX4" fmla="*/ 1225 w 101999"/>
                  <a:gd name="connsiteY4" fmla="*/ 0 h 126171"/>
                  <a:gd name="connsiteX5" fmla="*/ 100775 w 101999"/>
                  <a:gd name="connsiteY5" fmla="*/ 0 h 126171"/>
                  <a:gd name="connsiteX6" fmla="*/ 102000 w 101999"/>
                  <a:gd name="connsiteY6" fmla="*/ 1198 h 126171"/>
                  <a:gd name="connsiteX7" fmla="*/ 102000 w 101999"/>
                  <a:gd name="connsiteY7" fmla="*/ 124974 h 126171"/>
                  <a:gd name="connsiteX8" fmla="*/ 100775 w 101999"/>
                  <a:gd name="connsiteY8" fmla="*/ 126172 h 126171"/>
                  <a:gd name="connsiteX9" fmla="*/ 2450 w 101999"/>
                  <a:gd name="connsiteY9" fmla="*/ 123777 h 126171"/>
                  <a:gd name="connsiteX10" fmla="*/ 99550 w 101999"/>
                  <a:gd name="connsiteY10" fmla="*/ 123777 h 126171"/>
                  <a:gd name="connsiteX11" fmla="*/ 99550 w 101999"/>
                  <a:gd name="connsiteY11" fmla="*/ 2467 h 126171"/>
                  <a:gd name="connsiteX12" fmla="*/ 2450 w 101999"/>
                  <a:gd name="connsiteY12" fmla="*/ 2467 h 12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999" h="126171">
                    <a:moveTo>
                      <a:pt x="100775" y="126172"/>
                    </a:moveTo>
                    <a:lnTo>
                      <a:pt x="1225" y="126172"/>
                    </a:lnTo>
                    <a:cubicBezTo>
                      <a:pt x="549" y="126172"/>
                      <a:pt x="0" y="125635"/>
                      <a:pt x="0" y="124974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100775" y="0"/>
                    </a:lnTo>
                    <a:cubicBezTo>
                      <a:pt x="101451" y="0"/>
                      <a:pt x="102000" y="536"/>
                      <a:pt x="102000" y="1198"/>
                    </a:cubicBezTo>
                    <a:lnTo>
                      <a:pt x="102000" y="124974"/>
                    </a:lnTo>
                    <a:cubicBezTo>
                      <a:pt x="102000" y="125635"/>
                      <a:pt x="101451" y="126172"/>
                      <a:pt x="100775" y="126172"/>
                    </a:cubicBezTo>
                    <a:close/>
                    <a:moveTo>
                      <a:pt x="2450" y="123777"/>
                    </a:moveTo>
                    <a:lnTo>
                      <a:pt x="99550" y="123777"/>
                    </a:lnTo>
                    <a:lnTo>
                      <a:pt x="99550" y="2467"/>
                    </a:lnTo>
                    <a:lnTo>
                      <a:pt x="2450" y="246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" name="Forme libre : forme 10">
                <a:extLst>
                  <a:ext uri="{FF2B5EF4-FFF2-40B4-BE49-F238E27FC236}">
                    <a16:creationId xmlns:a16="http://schemas.microsoft.com/office/drawing/2014/main" id="{88E1A36F-0449-4A05-9C34-43F1DCB8A86E}"/>
                  </a:ext>
                </a:extLst>
              </p:cNvPr>
              <p:cNvSpPr/>
              <p:nvPr/>
            </p:nvSpPr>
            <p:spPr>
              <a:xfrm>
                <a:off x="3530836" y="4160926"/>
                <a:ext cx="18082" cy="38416"/>
              </a:xfrm>
              <a:custGeom>
                <a:avLst/>
                <a:gdLst>
                  <a:gd name="connsiteX0" fmla="*/ 11001 w 18082"/>
                  <a:gd name="connsiteY0" fmla="*/ 0 h 38416"/>
                  <a:gd name="connsiteX1" fmla="*/ 0 w 18082"/>
                  <a:gd name="connsiteY1" fmla="*/ 33052 h 38416"/>
                  <a:gd name="connsiteX2" fmla="*/ 18082 w 18082"/>
                  <a:gd name="connsiteY2" fmla="*/ 38417 h 38416"/>
                  <a:gd name="connsiteX3" fmla="*/ 11001 w 18082"/>
                  <a:gd name="connsiteY3" fmla="*/ 0 h 3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2" h="38416">
                    <a:moveTo>
                      <a:pt x="11001" y="0"/>
                    </a:moveTo>
                    <a:lnTo>
                      <a:pt x="0" y="33052"/>
                    </a:lnTo>
                    <a:lnTo>
                      <a:pt x="18082" y="38417"/>
                    </a:lnTo>
                    <a:lnTo>
                      <a:pt x="11001" y="0"/>
                    </a:ln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" name="Forme libre : forme 11">
                <a:extLst>
                  <a:ext uri="{FF2B5EF4-FFF2-40B4-BE49-F238E27FC236}">
                    <a16:creationId xmlns:a16="http://schemas.microsoft.com/office/drawing/2014/main" id="{0DD4331F-BFFA-4586-B8EC-B2FCFF0FD5FD}"/>
                  </a:ext>
                </a:extLst>
              </p:cNvPr>
              <p:cNvSpPr/>
              <p:nvPr/>
            </p:nvSpPr>
            <p:spPr>
              <a:xfrm>
                <a:off x="3529642" y="4159774"/>
                <a:ext cx="20569" cy="40784"/>
              </a:xfrm>
              <a:custGeom>
                <a:avLst/>
                <a:gdLst>
                  <a:gd name="connsiteX0" fmla="*/ 19277 w 20569"/>
                  <a:gd name="connsiteY0" fmla="*/ 40767 h 40784"/>
                  <a:gd name="connsiteX1" fmla="*/ 18909 w 20569"/>
                  <a:gd name="connsiteY1" fmla="*/ 40767 h 40784"/>
                  <a:gd name="connsiteX2" fmla="*/ 827 w 20569"/>
                  <a:gd name="connsiteY2" fmla="*/ 35402 h 40784"/>
                  <a:gd name="connsiteX3" fmla="*/ 92 w 20569"/>
                  <a:gd name="connsiteY3" fmla="*/ 34803 h 40784"/>
                  <a:gd name="connsiteX4" fmla="*/ 92 w 20569"/>
                  <a:gd name="connsiteY4" fmla="*/ 33869 h 40784"/>
                  <a:gd name="connsiteX5" fmla="*/ 11093 w 20569"/>
                  <a:gd name="connsiteY5" fmla="*/ 841 h 40784"/>
                  <a:gd name="connsiteX6" fmla="*/ 12343 w 20569"/>
                  <a:gd name="connsiteY6" fmla="*/ 3 h 40784"/>
                  <a:gd name="connsiteX7" fmla="*/ 13470 w 20569"/>
                  <a:gd name="connsiteY7" fmla="*/ 985 h 40784"/>
                  <a:gd name="connsiteX8" fmla="*/ 20551 w 20569"/>
                  <a:gd name="connsiteY8" fmla="*/ 39306 h 40784"/>
                  <a:gd name="connsiteX9" fmla="*/ 20159 w 20569"/>
                  <a:gd name="connsiteY9" fmla="*/ 40407 h 40784"/>
                  <a:gd name="connsiteX10" fmla="*/ 19277 w 20569"/>
                  <a:gd name="connsiteY10" fmla="*/ 40767 h 40784"/>
                  <a:gd name="connsiteX11" fmla="*/ 2738 w 20569"/>
                  <a:gd name="connsiteY11" fmla="*/ 33414 h 40784"/>
                  <a:gd name="connsiteX12" fmla="*/ 17708 w 20569"/>
                  <a:gd name="connsiteY12" fmla="*/ 37869 h 40784"/>
                  <a:gd name="connsiteX13" fmla="*/ 11853 w 20569"/>
                  <a:gd name="connsiteY13" fmla="*/ 6062 h 4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69" h="40784">
                    <a:moveTo>
                      <a:pt x="19277" y="40767"/>
                    </a:moveTo>
                    <a:cubicBezTo>
                      <a:pt x="19154" y="40790"/>
                      <a:pt x="19032" y="40790"/>
                      <a:pt x="18909" y="40767"/>
                    </a:cubicBezTo>
                    <a:lnTo>
                      <a:pt x="827" y="35402"/>
                    </a:lnTo>
                    <a:cubicBezTo>
                      <a:pt x="508" y="35308"/>
                      <a:pt x="244" y="35093"/>
                      <a:pt x="92" y="34803"/>
                    </a:cubicBezTo>
                    <a:cubicBezTo>
                      <a:pt x="-31" y="34503"/>
                      <a:pt x="-31" y="34168"/>
                      <a:pt x="92" y="33869"/>
                    </a:cubicBezTo>
                    <a:lnTo>
                      <a:pt x="11093" y="841"/>
                    </a:lnTo>
                    <a:cubicBezTo>
                      <a:pt x="11262" y="314"/>
                      <a:pt x="11779" y="-33"/>
                      <a:pt x="12343" y="3"/>
                    </a:cubicBezTo>
                    <a:cubicBezTo>
                      <a:pt x="12901" y="46"/>
                      <a:pt x="13362" y="448"/>
                      <a:pt x="13470" y="985"/>
                    </a:cubicBezTo>
                    <a:lnTo>
                      <a:pt x="20551" y="39306"/>
                    </a:lnTo>
                    <a:cubicBezTo>
                      <a:pt x="20624" y="39715"/>
                      <a:pt x="20475" y="40132"/>
                      <a:pt x="20159" y="40407"/>
                    </a:cubicBezTo>
                    <a:cubicBezTo>
                      <a:pt x="19923" y="40635"/>
                      <a:pt x="19607" y="40764"/>
                      <a:pt x="19277" y="40767"/>
                    </a:cubicBezTo>
                    <a:close/>
                    <a:moveTo>
                      <a:pt x="2738" y="33414"/>
                    </a:moveTo>
                    <a:lnTo>
                      <a:pt x="17708" y="37869"/>
                    </a:lnTo>
                    <a:lnTo>
                      <a:pt x="11853" y="6062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" name="Forme libre : forme 12">
                <a:extLst>
                  <a:ext uri="{FF2B5EF4-FFF2-40B4-BE49-F238E27FC236}">
                    <a16:creationId xmlns:a16="http://schemas.microsoft.com/office/drawing/2014/main" id="{B9E11A77-86B2-4830-BBA3-5851485686AC}"/>
                  </a:ext>
                </a:extLst>
              </p:cNvPr>
              <p:cNvSpPr/>
              <p:nvPr/>
            </p:nvSpPr>
            <p:spPr>
              <a:xfrm>
                <a:off x="3550520" y="4374350"/>
                <a:ext cx="122444" cy="392048"/>
              </a:xfrm>
              <a:custGeom>
                <a:avLst/>
                <a:gdLst>
                  <a:gd name="connsiteX0" fmla="*/ 456 w 122444"/>
                  <a:gd name="connsiteY0" fmla="*/ 0 h 392048"/>
                  <a:gd name="connsiteX1" fmla="*/ 2245 w 122444"/>
                  <a:gd name="connsiteY1" fmla="*/ 127777 h 392048"/>
                  <a:gd name="connsiteX2" fmla="*/ 54311 w 122444"/>
                  <a:gd name="connsiteY2" fmla="*/ 269301 h 392048"/>
                  <a:gd name="connsiteX3" fmla="*/ 69281 w 122444"/>
                  <a:gd name="connsiteY3" fmla="*/ 317681 h 392048"/>
                  <a:gd name="connsiteX4" fmla="*/ 63891 w 122444"/>
                  <a:gd name="connsiteY4" fmla="*/ 337369 h 392048"/>
                  <a:gd name="connsiteX5" fmla="*/ 65091 w 122444"/>
                  <a:gd name="connsiteY5" fmla="*/ 349344 h 392048"/>
                  <a:gd name="connsiteX6" fmla="*/ 53110 w 122444"/>
                  <a:gd name="connsiteY6" fmla="*/ 360098 h 392048"/>
                  <a:gd name="connsiteX7" fmla="*/ 9424 w 122444"/>
                  <a:gd name="connsiteY7" fmla="*/ 379785 h 392048"/>
                  <a:gd name="connsiteX8" fmla="*/ 22581 w 122444"/>
                  <a:gd name="connsiteY8" fmla="*/ 391761 h 392048"/>
                  <a:gd name="connsiteX9" fmla="*/ 57300 w 122444"/>
                  <a:gd name="connsiteY9" fmla="*/ 389366 h 392048"/>
                  <a:gd name="connsiteX10" fmla="*/ 107577 w 122444"/>
                  <a:gd name="connsiteY10" fmla="*/ 382180 h 392048"/>
                  <a:gd name="connsiteX11" fmla="*/ 121960 w 122444"/>
                  <a:gd name="connsiteY11" fmla="*/ 369654 h 392048"/>
                  <a:gd name="connsiteX12" fmla="*/ 117059 w 122444"/>
                  <a:gd name="connsiteY12" fmla="*/ 322471 h 392048"/>
                  <a:gd name="connsiteX13" fmla="*/ 103289 w 122444"/>
                  <a:gd name="connsiteY13" fmla="*/ 235890 h 392048"/>
                  <a:gd name="connsiteX14" fmla="*/ 72172 w 122444"/>
                  <a:gd name="connsiteY14" fmla="*/ 114077 h 392048"/>
                  <a:gd name="connsiteX15" fmla="*/ 76362 w 122444"/>
                  <a:gd name="connsiteY15" fmla="*/ 2419 h 39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444" h="392048">
                    <a:moveTo>
                      <a:pt x="456" y="0"/>
                    </a:moveTo>
                    <a:cubicBezTo>
                      <a:pt x="456" y="0"/>
                      <a:pt x="-1357" y="99731"/>
                      <a:pt x="2245" y="127777"/>
                    </a:cubicBezTo>
                    <a:cubicBezTo>
                      <a:pt x="5847" y="155823"/>
                      <a:pt x="50734" y="254979"/>
                      <a:pt x="54311" y="269301"/>
                    </a:cubicBezTo>
                    <a:cubicBezTo>
                      <a:pt x="57888" y="283624"/>
                      <a:pt x="69281" y="317681"/>
                      <a:pt x="69281" y="317681"/>
                    </a:cubicBezTo>
                    <a:cubicBezTo>
                      <a:pt x="69281" y="317681"/>
                      <a:pt x="62690" y="330806"/>
                      <a:pt x="63891" y="337369"/>
                    </a:cubicBezTo>
                    <a:cubicBezTo>
                      <a:pt x="64614" y="341323"/>
                      <a:pt x="65015" y="345328"/>
                      <a:pt x="65091" y="349344"/>
                    </a:cubicBezTo>
                    <a:cubicBezTo>
                      <a:pt x="65091" y="349344"/>
                      <a:pt x="68081" y="351739"/>
                      <a:pt x="53110" y="360098"/>
                    </a:cubicBezTo>
                    <a:cubicBezTo>
                      <a:pt x="38140" y="368457"/>
                      <a:pt x="10036" y="373223"/>
                      <a:pt x="9424" y="379785"/>
                    </a:cubicBezTo>
                    <a:cubicBezTo>
                      <a:pt x="8811" y="386348"/>
                      <a:pt x="15402" y="390539"/>
                      <a:pt x="22581" y="391761"/>
                    </a:cubicBezTo>
                    <a:cubicBezTo>
                      <a:pt x="29760" y="392982"/>
                      <a:pt x="53110" y="389964"/>
                      <a:pt x="57300" y="389366"/>
                    </a:cubicBezTo>
                    <a:cubicBezTo>
                      <a:pt x="61490" y="388767"/>
                      <a:pt x="100398" y="382180"/>
                      <a:pt x="107577" y="382180"/>
                    </a:cubicBezTo>
                    <a:cubicBezTo>
                      <a:pt x="114756" y="382180"/>
                      <a:pt x="119558" y="385174"/>
                      <a:pt x="121960" y="369654"/>
                    </a:cubicBezTo>
                    <a:cubicBezTo>
                      <a:pt x="124361" y="354134"/>
                      <a:pt x="117059" y="322471"/>
                      <a:pt x="117059" y="322471"/>
                    </a:cubicBezTo>
                    <a:cubicBezTo>
                      <a:pt x="117059" y="322471"/>
                      <a:pt x="114070" y="274115"/>
                      <a:pt x="103289" y="235890"/>
                    </a:cubicBezTo>
                    <a:cubicBezTo>
                      <a:pt x="92509" y="197665"/>
                      <a:pt x="70972" y="118244"/>
                      <a:pt x="72172" y="114077"/>
                    </a:cubicBezTo>
                    <a:cubicBezTo>
                      <a:pt x="73373" y="109910"/>
                      <a:pt x="76362" y="2419"/>
                      <a:pt x="76362" y="2419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4" name="Forme libre : forme 13">
                <a:extLst>
                  <a:ext uri="{FF2B5EF4-FFF2-40B4-BE49-F238E27FC236}">
                    <a16:creationId xmlns:a16="http://schemas.microsoft.com/office/drawing/2014/main" id="{861F30F8-79D2-4EFC-84D2-7E2FF77CD47B}"/>
                  </a:ext>
                </a:extLst>
              </p:cNvPr>
              <p:cNvSpPr/>
              <p:nvPr/>
            </p:nvSpPr>
            <p:spPr>
              <a:xfrm>
                <a:off x="3549328" y="4373247"/>
                <a:ext cx="124808" cy="394305"/>
              </a:xfrm>
              <a:custGeom>
                <a:avLst/>
                <a:gdLst>
                  <a:gd name="connsiteX0" fmla="*/ 28477 w 124808"/>
                  <a:gd name="connsiteY0" fmla="*/ 394301 h 394305"/>
                  <a:gd name="connsiteX1" fmla="*/ 23577 w 124808"/>
                  <a:gd name="connsiteY1" fmla="*/ 393989 h 394305"/>
                  <a:gd name="connsiteX2" fmla="*/ 9390 w 124808"/>
                  <a:gd name="connsiteY2" fmla="*/ 380768 h 394305"/>
                  <a:gd name="connsiteX3" fmla="*/ 31074 w 124808"/>
                  <a:gd name="connsiteY3" fmla="*/ 369081 h 394305"/>
                  <a:gd name="connsiteX4" fmla="*/ 53714 w 124808"/>
                  <a:gd name="connsiteY4" fmla="*/ 360123 h 394305"/>
                  <a:gd name="connsiteX5" fmla="*/ 65303 w 124808"/>
                  <a:gd name="connsiteY5" fmla="*/ 351141 h 394305"/>
                  <a:gd name="connsiteX6" fmla="*/ 65058 w 124808"/>
                  <a:gd name="connsiteY6" fmla="*/ 350423 h 394305"/>
                  <a:gd name="connsiteX7" fmla="*/ 63882 w 124808"/>
                  <a:gd name="connsiteY7" fmla="*/ 338687 h 394305"/>
                  <a:gd name="connsiteX8" fmla="*/ 69150 w 124808"/>
                  <a:gd name="connsiteY8" fmla="*/ 318688 h 394305"/>
                  <a:gd name="connsiteX9" fmla="*/ 54326 w 124808"/>
                  <a:gd name="connsiteY9" fmla="*/ 270787 h 394305"/>
                  <a:gd name="connsiteX10" fmla="*/ 38988 w 124808"/>
                  <a:gd name="connsiteY10" fmla="*/ 231508 h 394305"/>
                  <a:gd name="connsiteX11" fmla="*/ 2236 w 124808"/>
                  <a:gd name="connsiteY11" fmla="*/ 129143 h 394305"/>
                  <a:gd name="connsiteX12" fmla="*/ 447 w 124808"/>
                  <a:gd name="connsiteY12" fmla="*/ 1175 h 394305"/>
                  <a:gd name="connsiteX13" fmla="*/ 815 w 124808"/>
                  <a:gd name="connsiteY13" fmla="*/ 336 h 394305"/>
                  <a:gd name="connsiteX14" fmla="*/ 1697 w 124808"/>
                  <a:gd name="connsiteY14" fmla="*/ 1 h 394305"/>
                  <a:gd name="connsiteX15" fmla="*/ 77652 w 124808"/>
                  <a:gd name="connsiteY15" fmla="*/ 2396 h 394305"/>
                  <a:gd name="connsiteX16" fmla="*/ 78828 w 124808"/>
                  <a:gd name="connsiteY16" fmla="*/ 3618 h 394305"/>
                  <a:gd name="connsiteX17" fmla="*/ 74589 w 124808"/>
                  <a:gd name="connsiteY17" fmla="*/ 115563 h 394305"/>
                  <a:gd name="connsiteX18" fmla="*/ 105730 w 124808"/>
                  <a:gd name="connsiteY18" fmla="*/ 236753 h 394305"/>
                  <a:gd name="connsiteX19" fmla="*/ 119525 w 124808"/>
                  <a:gd name="connsiteY19" fmla="*/ 323574 h 394305"/>
                  <a:gd name="connsiteX20" fmla="*/ 124303 w 124808"/>
                  <a:gd name="connsiteY20" fmla="*/ 370997 h 394305"/>
                  <a:gd name="connsiteX21" fmla="*/ 111635 w 124808"/>
                  <a:gd name="connsiteY21" fmla="*/ 384672 h 394305"/>
                  <a:gd name="connsiteX22" fmla="*/ 108720 w 124808"/>
                  <a:gd name="connsiteY22" fmla="*/ 384553 h 394305"/>
                  <a:gd name="connsiteX23" fmla="*/ 65009 w 124808"/>
                  <a:gd name="connsiteY23" fmla="*/ 390708 h 394305"/>
                  <a:gd name="connsiteX24" fmla="*/ 58638 w 124808"/>
                  <a:gd name="connsiteY24" fmla="*/ 391714 h 394305"/>
                  <a:gd name="connsiteX25" fmla="*/ 28477 w 124808"/>
                  <a:gd name="connsiteY25" fmla="*/ 394301 h 394305"/>
                  <a:gd name="connsiteX26" fmla="*/ 67508 w 124808"/>
                  <a:gd name="connsiteY26" fmla="*/ 350040 h 394305"/>
                  <a:gd name="connsiteX27" fmla="*/ 67728 w 124808"/>
                  <a:gd name="connsiteY27" fmla="*/ 351309 h 394305"/>
                  <a:gd name="connsiteX28" fmla="*/ 54914 w 124808"/>
                  <a:gd name="connsiteY28" fmla="*/ 362207 h 394305"/>
                  <a:gd name="connsiteX29" fmla="*/ 31858 w 124808"/>
                  <a:gd name="connsiteY29" fmla="*/ 371356 h 394305"/>
                  <a:gd name="connsiteX30" fmla="*/ 11840 w 124808"/>
                  <a:gd name="connsiteY30" fmla="*/ 380936 h 394305"/>
                  <a:gd name="connsiteX31" fmla="*/ 24091 w 124808"/>
                  <a:gd name="connsiteY31" fmla="*/ 391594 h 394305"/>
                  <a:gd name="connsiteX32" fmla="*/ 58393 w 124808"/>
                  <a:gd name="connsiteY32" fmla="*/ 389199 h 394305"/>
                  <a:gd name="connsiteX33" fmla="*/ 64739 w 124808"/>
                  <a:gd name="connsiteY33" fmla="*/ 388193 h 394305"/>
                  <a:gd name="connsiteX34" fmla="*/ 108842 w 124808"/>
                  <a:gd name="connsiteY34" fmla="*/ 382014 h 394305"/>
                  <a:gd name="connsiteX35" fmla="*/ 111929 w 124808"/>
                  <a:gd name="connsiteY35" fmla="*/ 382134 h 394305"/>
                  <a:gd name="connsiteX36" fmla="*/ 121999 w 124808"/>
                  <a:gd name="connsiteY36" fmla="*/ 370494 h 394305"/>
                  <a:gd name="connsiteX37" fmla="*/ 117099 w 124808"/>
                  <a:gd name="connsiteY37" fmla="*/ 323766 h 394305"/>
                  <a:gd name="connsiteX38" fmla="*/ 103354 w 124808"/>
                  <a:gd name="connsiteY38" fmla="*/ 237232 h 394305"/>
                  <a:gd name="connsiteX39" fmla="*/ 72237 w 124808"/>
                  <a:gd name="connsiteY39" fmla="*/ 114773 h 394305"/>
                  <a:gd name="connsiteX40" fmla="*/ 76353 w 124808"/>
                  <a:gd name="connsiteY40" fmla="*/ 4600 h 394305"/>
                  <a:gd name="connsiteX41" fmla="*/ 2848 w 124808"/>
                  <a:gd name="connsiteY41" fmla="*/ 2205 h 394305"/>
                  <a:gd name="connsiteX42" fmla="*/ 4661 w 124808"/>
                  <a:gd name="connsiteY42" fmla="*/ 128592 h 394305"/>
                  <a:gd name="connsiteX43" fmla="*/ 41267 w 124808"/>
                  <a:gd name="connsiteY43" fmla="*/ 230382 h 394305"/>
                  <a:gd name="connsiteX44" fmla="*/ 56703 w 124808"/>
                  <a:gd name="connsiteY44" fmla="*/ 269973 h 394305"/>
                  <a:gd name="connsiteX45" fmla="*/ 71624 w 124808"/>
                  <a:gd name="connsiteY45" fmla="*/ 318257 h 394305"/>
                  <a:gd name="connsiteX46" fmla="*/ 71624 w 124808"/>
                  <a:gd name="connsiteY46" fmla="*/ 319167 h 394305"/>
                  <a:gd name="connsiteX47" fmla="*/ 66332 w 124808"/>
                  <a:gd name="connsiteY47" fmla="*/ 338136 h 394305"/>
                  <a:gd name="connsiteX48" fmla="*/ 67508 w 124808"/>
                  <a:gd name="connsiteY48" fmla="*/ 350040 h 394305"/>
                  <a:gd name="connsiteX49" fmla="*/ 67508 w 124808"/>
                  <a:gd name="connsiteY49" fmla="*/ 350423 h 394305"/>
                  <a:gd name="connsiteX50" fmla="*/ 67508 w 124808"/>
                  <a:gd name="connsiteY50" fmla="*/ 350423 h 39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4808" h="394305">
                    <a:moveTo>
                      <a:pt x="28477" y="394301"/>
                    </a:moveTo>
                    <a:cubicBezTo>
                      <a:pt x="26838" y="394329"/>
                      <a:pt x="25199" y="394224"/>
                      <a:pt x="23577" y="393989"/>
                    </a:cubicBezTo>
                    <a:cubicBezTo>
                      <a:pt x="16030" y="392744"/>
                      <a:pt x="8729" y="388169"/>
                      <a:pt x="9390" y="380768"/>
                    </a:cubicBezTo>
                    <a:cubicBezTo>
                      <a:pt x="9807" y="376194"/>
                      <a:pt x="19191" y="373056"/>
                      <a:pt x="31074" y="369081"/>
                    </a:cubicBezTo>
                    <a:cubicBezTo>
                      <a:pt x="38873" y="366748"/>
                      <a:pt x="46449" y="363749"/>
                      <a:pt x="53714" y="360123"/>
                    </a:cubicBezTo>
                    <a:cubicBezTo>
                      <a:pt x="64494" y="354111"/>
                      <a:pt x="65254" y="351525"/>
                      <a:pt x="65303" y="351141"/>
                    </a:cubicBezTo>
                    <a:cubicBezTo>
                      <a:pt x="65139" y="350938"/>
                      <a:pt x="65053" y="350684"/>
                      <a:pt x="65058" y="350423"/>
                    </a:cubicBezTo>
                    <a:cubicBezTo>
                      <a:pt x="64974" y="346488"/>
                      <a:pt x="64580" y="342565"/>
                      <a:pt x="63882" y="338687"/>
                    </a:cubicBezTo>
                    <a:cubicBezTo>
                      <a:pt x="62730" y="332436"/>
                      <a:pt x="67998" y="321107"/>
                      <a:pt x="69150" y="318688"/>
                    </a:cubicBezTo>
                    <a:cubicBezTo>
                      <a:pt x="67777" y="314569"/>
                      <a:pt x="57658" y="284008"/>
                      <a:pt x="54326" y="270787"/>
                    </a:cubicBezTo>
                    <a:cubicBezTo>
                      <a:pt x="53077" y="265853"/>
                      <a:pt x="46976" y="250692"/>
                      <a:pt x="38988" y="231508"/>
                    </a:cubicBezTo>
                    <a:cubicBezTo>
                      <a:pt x="24459" y="196061"/>
                      <a:pt x="4686" y="147537"/>
                      <a:pt x="2236" y="129143"/>
                    </a:cubicBezTo>
                    <a:cubicBezTo>
                      <a:pt x="-1317" y="101312"/>
                      <a:pt x="423" y="2205"/>
                      <a:pt x="447" y="1175"/>
                    </a:cubicBezTo>
                    <a:cubicBezTo>
                      <a:pt x="455" y="859"/>
                      <a:pt x="587" y="559"/>
                      <a:pt x="815" y="336"/>
                    </a:cubicBezTo>
                    <a:cubicBezTo>
                      <a:pt x="1048" y="109"/>
                      <a:pt x="1368" y="-13"/>
                      <a:pt x="1697" y="1"/>
                    </a:cubicBezTo>
                    <a:lnTo>
                      <a:pt x="77652" y="2396"/>
                    </a:lnTo>
                    <a:cubicBezTo>
                      <a:pt x="78318" y="2423"/>
                      <a:pt x="78842" y="2966"/>
                      <a:pt x="78828" y="3618"/>
                    </a:cubicBezTo>
                    <a:cubicBezTo>
                      <a:pt x="78534" y="14635"/>
                      <a:pt x="75789" y="111396"/>
                      <a:pt x="74589" y="115563"/>
                    </a:cubicBezTo>
                    <a:cubicBezTo>
                      <a:pt x="73829" y="119898"/>
                      <a:pt x="92181" y="188732"/>
                      <a:pt x="105730" y="236753"/>
                    </a:cubicBezTo>
                    <a:cubicBezTo>
                      <a:pt x="116413" y="274643"/>
                      <a:pt x="119500" y="322976"/>
                      <a:pt x="119525" y="323574"/>
                    </a:cubicBezTo>
                    <a:cubicBezTo>
                      <a:pt x="119794" y="324676"/>
                      <a:pt x="126704" y="355429"/>
                      <a:pt x="124303" y="370997"/>
                    </a:cubicBezTo>
                    <a:cubicBezTo>
                      <a:pt x="122195" y="384648"/>
                      <a:pt x="118128" y="385080"/>
                      <a:pt x="111635" y="384672"/>
                    </a:cubicBezTo>
                    <a:cubicBezTo>
                      <a:pt x="110729" y="384672"/>
                      <a:pt x="109749" y="384553"/>
                      <a:pt x="108720" y="384553"/>
                    </a:cubicBezTo>
                    <a:cubicBezTo>
                      <a:pt x="103109" y="384553"/>
                      <a:pt x="77382" y="388696"/>
                      <a:pt x="65009" y="390708"/>
                    </a:cubicBezTo>
                    <a:lnTo>
                      <a:pt x="58638" y="391714"/>
                    </a:lnTo>
                    <a:cubicBezTo>
                      <a:pt x="48637" y="393086"/>
                      <a:pt x="38569" y="393948"/>
                      <a:pt x="28477" y="394301"/>
                    </a:cubicBezTo>
                    <a:close/>
                    <a:moveTo>
                      <a:pt x="67508" y="350040"/>
                    </a:moveTo>
                    <a:cubicBezTo>
                      <a:pt x="67699" y="350435"/>
                      <a:pt x="67775" y="350873"/>
                      <a:pt x="67728" y="351309"/>
                    </a:cubicBezTo>
                    <a:cubicBezTo>
                      <a:pt x="67508" y="353944"/>
                      <a:pt x="63318" y="357512"/>
                      <a:pt x="54914" y="362207"/>
                    </a:cubicBezTo>
                    <a:cubicBezTo>
                      <a:pt x="47515" y="365905"/>
                      <a:pt x="39802" y="368966"/>
                      <a:pt x="31858" y="371356"/>
                    </a:cubicBezTo>
                    <a:cubicBezTo>
                      <a:pt x="22597" y="374445"/>
                      <a:pt x="12110" y="377942"/>
                      <a:pt x="11840" y="380936"/>
                    </a:cubicBezTo>
                    <a:cubicBezTo>
                      <a:pt x="11301" y="386804"/>
                      <a:pt x="17549" y="390516"/>
                      <a:pt x="24091" y="391594"/>
                    </a:cubicBezTo>
                    <a:cubicBezTo>
                      <a:pt x="30633" y="392672"/>
                      <a:pt x="52881" y="389989"/>
                      <a:pt x="58393" y="389199"/>
                    </a:cubicBezTo>
                    <a:lnTo>
                      <a:pt x="64739" y="388193"/>
                    </a:lnTo>
                    <a:cubicBezTo>
                      <a:pt x="77162" y="386181"/>
                      <a:pt x="103035" y="382014"/>
                      <a:pt x="108842" y="382014"/>
                    </a:cubicBezTo>
                    <a:cubicBezTo>
                      <a:pt x="109920" y="382014"/>
                      <a:pt x="110949" y="382014"/>
                      <a:pt x="111929" y="382134"/>
                    </a:cubicBezTo>
                    <a:cubicBezTo>
                      <a:pt x="117222" y="382493"/>
                      <a:pt x="120137" y="382661"/>
                      <a:pt x="121999" y="370494"/>
                    </a:cubicBezTo>
                    <a:cubicBezTo>
                      <a:pt x="124327" y="355381"/>
                      <a:pt x="117295" y="324077"/>
                      <a:pt x="117099" y="323766"/>
                    </a:cubicBezTo>
                    <a:cubicBezTo>
                      <a:pt x="117099" y="323095"/>
                      <a:pt x="113963" y="274883"/>
                      <a:pt x="103354" y="237232"/>
                    </a:cubicBezTo>
                    <a:cubicBezTo>
                      <a:pt x="103035" y="236083"/>
                      <a:pt x="70595" y="120497"/>
                      <a:pt x="72237" y="114773"/>
                    </a:cubicBezTo>
                    <a:cubicBezTo>
                      <a:pt x="73070" y="111731"/>
                      <a:pt x="75152" y="47711"/>
                      <a:pt x="76353" y="4600"/>
                    </a:cubicBezTo>
                    <a:lnTo>
                      <a:pt x="2848" y="2205"/>
                    </a:lnTo>
                    <a:cubicBezTo>
                      <a:pt x="2652" y="13653"/>
                      <a:pt x="1329" y="102606"/>
                      <a:pt x="4661" y="128592"/>
                    </a:cubicBezTo>
                    <a:cubicBezTo>
                      <a:pt x="6965" y="146699"/>
                      <a:pt x="26713" y="195055"/>
                      <a:pt x="41267" y="230382"/>
                    </a:cubicBezTo>
                    <a:cubicBezTo>
                      <a:pt x="49181" y="249543"/>
                      <a:pt x="55429" y="264895"/>
                      <a:pt x="56703" y="269973"/>
                    </a:cubicBezTo>
                    <a:cubicBezTo>
                      <a:pt x="60231" y="284104"/>
                      <a:pt x="71404" y="317874"/>
                      <a:pt x="71624" y="318257"/>
                    </a:cubicBezTo>
                    <a:cubicBezTo>
                      <a:pt x="71734" y="318552"/>
                      <a:pt x="71734" y="318873"/>
                      <a:pt x="71624" y="319167"/>
                    </a:cubicBezTo>
                    <a:cubicBezTo>
                      <a:pt x="71624" y="319287"/>
                      <a:pt x="65229" y="332029"/>
                      <a:pt x="66332" y="338136"/>
                    </a:cubicBezTo>
                    <a:cubicBezTo>
                      <a:pt x="67040" y="342069"/>
                      <a:pt x="67434" y="346047"/>
                      <a:pt x="67508" y="350040"/>
                    </a:cubicBezTo>
                    <a:close/>
                    <a:moveTo>
                      <a:pt x="67508" y="350423"/>
                    </a:moveTo>
                    <a:lnTo>
                      <a:pt x="67508" y="350423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5" name="Forme libre : forme 14">
                <a:extLst>
                  <a:ext uri="{FF2B5EF4-FFF2-40B4-BE49-F238E27FC236}">
                    <a16:creationId xmlns:a16="http://schemas.microsoft.com/office/drawing/2014/main" id="{BB4F4D84-E11D-4700-B128-E93C1A8C2FC1}"/>
                  </a:ext>
                </a:extLst>
              </p:cNvPr>
              <p:cNvSpPr/>
              <p:nvPr/>
            </p:nvSpPr>
            <p:spPr>
              <a:xfrm>
                <a:off x="3559953" y="4723670"/>
                <a:ext cx="111987" cy="42704"/>
              </a:xfrm>
              <a:custGeom>
                <a:avLst/>
                <a:gdLst>
                  <a:gd name="connsiteX0" fmla="*/ 98193 w 111987"/>
                  <a:gd name="connsiteY0" fmla="*/ 32836 h 42704"/>
                  <a:gd name="connsiteX1" fmla="*/ 111987 w 111987"/>
                  <a:gd name="connsiteY1" fmla="*/ 23424 h 42704"/>
                  <a:gd name="connsiteX2" fmla="*/ 87216 w 111987"/>
                  <a:gd name="connsiteY2" fmla="*/ 17556 h 42704"/>
                  <a:gd name="connsiteX3" fmla="*/ 55707 w 111987"/>
                  <a:gd name="connsiteY3" fmla="*/ 0 h 42704"/>
                  <a:gd name="connsiteX4" fmla="*/ 43726 w 111987"/>
                  <a:gd name="connsiteY4" fmla="*/ 10754 h 42704"/>
                  <a:gd name="connsiteX5" fmla="*/ 40 w 111987"/>
                  <a:gd name="connsiteY5" fmla="*/ 30441 h 42704"/>
                  <a:gd name="connsiteX6" fmla="*/ 13197 w 111987"/>
                  <a:gd name="connsiteY6" fmla="*/ 42417 h 42704"/>
                  <a:gd name="connsiteX7" fmla="*/ 47916 w 111987"/>
                  <a:gd name="connsiteY7" fmla="*/ 40022 h 42704"/>
                  <a:gd name="connsiteX8" fmla="*/ 98193 w 111987"/>
                  <a:gd name="connsiteY8" fmla="*/ 32836 h 4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87" h="42704">
                    <a:moveTo>
                      <a:pt x="98193" y="32836"/>
                    </a:moveTo>
                    <a:cubicBezTo>
                      <a:pt x="104857" y="32836"/>
                      <a:pt x="109439" y="35375"/>
                      <a:pt x="111987" y="23424"/>
                    </a:cubicBezTo>
                    <a:cubicBezTo>
                      <a:pt x="103617" y="21956"/>
                      <a:pt x="95346" y="19996"/>
                      <a:pt x="87216" y="17556"/>
                    </a:cubicBezTo>
                    <a:cubicBezTo>
                      <a:pt x="75137" y="13341"/>
                      <a:pt x="55707" y="0"/>
                      <a:pt x="55707" y="0"/>
                    </a:cubicBezTo>
                    <a:cubicBezTo>
                      <a:pt x="55707" y="0"/>
                      <a:pt x="58696" y="2395"/>
                      <a:pt x="43726" y="10754"/>
                    </a:cubicBezTo>
                    <a:cubicBezTo>
                      <a:pt x="28755" y="19113"/>
                      <a:pt x="652" y="23879"/>
                      <a:pt x="40" y="30441"/>
                    </a:cubicBezTo>
                    <a:cubicBezTo>
                      <a:pt x="-573" y="37004"/>
                      <a:pt x="6018" y="41195"/>
                      <a:pt x="13197" y="42417"/>
                    </a:cubicBezTo>
                    <a:cubicBezTo>
                      <a:pt x="20376" y="43638"/>
                      <a:pt x="43726" y="40620"/>
                      <a:pt x="47916" y="40022"/>
                    </a:cubicBezTo>
                    <a:cubicBezTo>
                      <a:pt x="52105" y="39423"/>
                      <a:pt x="90965" y="32836"/>
                      <a:pt x="98193" y="328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6" name="Forme libre : forme 15">
                <a:extLst>
                  <a:ext uri="{FF2B5EF4-FFF2-40B4-BE49-F238E27FC236}">
                    <a16:creationId xmlns:a16="http://schemas.microsoft.com/office/drawing/2014/main" id="{5EDF7DC3-8DF8-4306-97BB-F4FB09D901B7}"/>
                  </a:ext>
                </a:extLst>
              </p:cNvPr>
              <p:cNvSpPr/>
              <p:nvPr/>
            </p:nvSpPr>
            <p:spPr>
              <a:xfrm>
                <a:off x="3558677" y="4722468"/>
                <a:ext cx="114342" cy="45084"/>
              </a:xfrm>
              <a:custGeom>
                <a:avLst/>
                <a:gdLst>
                  <a:gd name="connsiteX0" fmla="*/ 19128 w 114342"/>
                  <a:gd name="connsiteY0" fmla="*/ 45080 h 45084"/>
                  <a:gd name="connsiteX1" fmla="*/ 14228 w 114342"/>
                  <a:gd name="connsiteY1" fmla="*/ 44768 h 45084"/>
                  <a:gd name="connsiteX2" fmla="*/ 42 w 114342"/>
                  <a:gd name="connsiteY2" fmla="*/ 31548 h 45084"/>
                  <a:gd name="connsiteX3" fmla="*/ 21726 w 114342"/>
                  <a:gd name="connsiteY3" fmla="*/ 19860 h 45084"/>
                  <a:gd name="connsiteX4" fmla="*/ 44365 w 114342"/>
                  <a:gd name="connsiteY4" fmla="*/ 10902 h 45084"/>
                  <a:gd name="connsiteX5" fmla="*/ 55954 w 114342"/>
                  <a:gd name="connsiteY5" fmla="*/ 1921 h 45084"/>
                  <a:gd name="connsiteX6" fmla="*/ 55954 w 114342"/>
                  <a:gd name="connsiteY6" fmla="*/ 484 h 45084"/>
                  <a:gd name="connsiteX7" fmla="*/ 57645 w 114342"/>
                  <a:gd name="connsiteY7" fmla="*/ 220 h 45084"/>
                  <a:gd name="connsiteX8" fmla="*/ 88860 w 114342"/>
                  <a:gd name="connsiteY8" fmla="*/ 17632 h 45084"/>
                  <a:gd name="connsiteX9" fmla="*/ 113361 w 114342"/>
                  <a:gd name="connsiteY9" fmla="*/ 23428 h 45084"/>
                  <a:gd name="connsiteX10" fmla="*/ 114145 w 114342"/>
                  <a:gd name="connsiteY10" fmla="*/ 23955 h 45084"/>
                  <a:gd name="connsiteX11" fmla="*/ 114317 w 114342"/>
                  <a:gd name="connsiteY11" fmla="*/ 24865 h 45084"/>
                  <a:gd name="connsiteX12" fmla="*/ 102213 w 114342"/>
                  <a:gd name="connsiteY12" fmla="*/ 35356 h 45084"/>
                  <a:gd name="connsiteX13" fmla="*/ 99322 w 114342"/>
                  <a:gd name="connsiteY13" fmla="*/ 35236 h 45084"/>
                  <a:gd name="connsiteX14" fmla="*/ 55611 w 114342"/>
                  <a:gd name="connsiteY14" fmla="*/ 41391 h 45084"/>
                  <a:gd name="connsiteX15" fmla="*/ 49241 w 114342"/>
                  <a:gd name="connsiteY15" fmla="*/ 42397 h 45084"/>
                  <a:gd name="connsiteX16" fmla="*/ 19128 w 114342"/>
                  <a:gd name="connsiteY16" fmla="*/ 45080 h 45084"/>
                  <a:gd name="connsiteX17" fmla="*/ 58012 w 114342"/>
                  <a:gd name="connsiteY17" fmla="*/ 3382 h 45084"/>
                  <a:gd name="connsiteX18" fmla="*/ 45566 w 114342"/>
                  <a:gd name="connsiteY18" fmla="*/ 12962 h 45084"/>
                  <a:gd name="connsiteX19" fmla="*/ 22510 w 114342"/>
                  <a:gd name="connsiteY19" fmla="*/ 22111 h 45084"/>
                  <a:gd name="connsiteX20" fmla="*/ 2492 w 114342"/>
                  <a:gd name="connsiteY20" fmla="*/ 31691 h 45084"/>
                  <a:gd name="connsiteX21" fmla="*/ 14743 w 114342"/>
                  <a:gd name="connsiteY21" fmla="*/ 42349 h 45084"/>
                  <a:gd name="connsiteX22" fmla="*/ 49045 w 114342"/>
                  <a:gd name="connsiteY22" fmla="*/ 39954 h 45084"/>
                  <a:gd name="connsiteX23" fmla="*/ 55391 w 114342"/>
                  <a:gd name="connsiteY23" fmla="*/ 38948 h 45084"/>
                  <a:gd name="connsiteX24" fmla="*/ 99494 w 114342"/>
                  <a:gd name="connsiteY24" fmla="*/ 32769 h 45084"/>
                  <a:gd name="connsiteX25" fmla="*/ 102556 w 114342"/>
                  <a:gd name="connsiteY25" fmla="*/ 32889 h 45084"/>
                  <a:gd name="connsiteX26" fmla="*/ 111818 w 114342"/>
                  <a:gd name="connsiteY26" fmla="*/ 25488 h 45084"/>
                  <a:gd name="connsiteX27" fmla="*/ 88100 w 114342"/>
                  <a:gd name="connsiteY27" fmla="*/ 19836 h 45084"/>
                  <a:gd name="connsiteX28" fmla="*/ 58012 w 114342"/>
                  <a:gd name="connsiteY28" fmla="*/ 3382 h 4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4342" h="45084">
                    <a:moveTo>
                      <a:pt x="19128" y="45080"/>
                    </a:moveTo>
                    <a:cubicBezTo>
                      <a:pt x="17489" y="45108"/>
                      <a:pt x="15850" y="45003"/>
                      <a:pt x="14228" y="44768"/>
                    </a:cubicBezTo>
                    <a:cubicBezTo>
                      <a:pt x="6682" y="43523"/>
                      <a:pt x="-620" y="38948"/>
                      <a:pt x="42" y="31548"/>
                    </a:cubicBezTo>
                    <a:cubicBezTo>
                      <a:pt x="458" y="26973"/>
                      <a:pt x="9842" y="23835"/>
                      <a:pt x="21726" y="19860"/>
                    </a:cubicBezTo>
                    <a:cubicBezTo>
                      <a:pt x="29524" y="17527"/>
                      <a:pt x="37100" y="14528"/>
                      <a:pt x="44365" y="10902"/>
                    </a:cubicBezTo>
                    <a:cubicBezTo>
                      <a:pt x="55146" y="4891"/>
                      <a:pt x="55905" y="2328"/>
                      <a:pt x="55954" y="1921"/>
                    </a:cubicBezTo>
                    <a:cubicBezTo>
                      <a:pt x="55628" y="1494"/>
                      <a:pt x="55628" y="910"/>
                      <a:pt x="55954" y="484"/>
                    </a:cubicBezTo>
                    <a:cubicBezTo>
                      <a:pt x="56351" y="-39"/>
                      <a:pt x="57101" y="-156"/>
                      <a:pt x="57645" y="220"/>
                    </a:cubicBezTo>
                    <a:cubicBezTo>
                      <a:pt x="57841" y="364"/>
                      <a:pt x="77050" y="13537"/>
                      <a:pt x="88860" y="17632"/>
                    </a:cubicBezTo>
                    <a:cubicBezTo>
                      <a:pt x="96896" y="20061"/>
                      <a:pt x="105077" y="21998"/>
                      <a:pt x="113361" y="23428"/>
                    </a:cubicBezTo>
                    <a:cubicBezTo>
                      <a:pt x="113680" y="23505"/>
                      <a:pt x="113959" y="23692"/>
                      <a:pt x="114145" y="23955"/>
                    </a:cubicBezTo>
                    <a:cubicBezTo>
                      <a:pt x="114322" y="24226"/>
                      <a:pt x="114383" y="24552"/>
                      <a:pt x="114317" y="24865"/>
                    </a:cubicBezTo>
                    <a:cubicBezTo>
                      <a:pt x="111867" y="35954"/>
                      <a:pt x="107457" y="35691"/>
                      <a:pt x="102213" y="35356"/>
                    </a:cubicBezTo>
                    <a:cubicBezTo>
                      <a:pt x="101307" y="35356"/>
                      <a:pt x="100351" y="35236"/>
                      <a:pt x="99322" y="35236"/>
                    </a:cubicBezTo>
                    <a:cubicBezTo>
                      <a:pt x="93711" y="35236"/>
                      <a:pt x="67985" y="39379"/>
                      <a:pt x="55611" y="41391"/>
                    </a:cubicBezTo>
                    <a:lnTo>
                      <a:pt x="49241" y="42397"/>
                    </a:lnTo>
                    <a:cubicBezTo>
                      <a:pt x="39256" y="43798"/>
                      <a:pt x="29206" y="44694"/>
                      <a:pt x="19128" y="45080"/>
                    </a:cubicBezTo>
                    <a:close/>
                    <a:moveTo>
                      <a:pt x="58012" y="3382"/>
                    </a:moveTo>
                    <a:cubicBezTo>
                      <a:pt x="56763" y="5777"/>
                      <a:pt x="52671" y="9010"/>
                      <a:pt x="45566" y="12962"/>
                    </a:cubicBezTo>
                    <a:cubicBezTo>
                      <a:pt x="38166" y="16660"/>
                      <a:pt x="30453" y="19721"/>
                      <a:pt x="22510" y="22111"/>
                    </a:cubicBezTo>
                    <a:cubicBezTo>
                      <a:pt x="13248" y="25201"/>
                      <a:pt x="2761" y="28697"/>
                      <a:pt x="2492" y="31691"/>
                    </a:cubicBezTo>
                    <a:cubicBezTo>
                      <a:pt x="1953" y="37559"/>
                      <a:pt x="8201" y="41271"/>
                      <a:pt x="14743" y="42349"/>
                    </a:cubicBezTo>
                    <a:cubicBezTo>
                      <a:pt x="21285" y="43427"/>
                      <a:pt x="43532" y="40745"/>
                      <a:pt x="49045" y="39954"/>
                    </a:cubicBezTo>
                    <a:lnTo>
                      <a:pt x="55391" y="38948"/>
                    </a:lnTo>
                    <a:cubicBezTo>
                      <a:pt x="67813" y="36936"/>
                      <a:pt x="93687" y="32769"/>
                      <a:pt x="99494" y="32769"/>
                    </a:cubicBezTo>
                    <a:cubicBezTo>
                      <a:pt x="100572" y="32769"/>
                      <a:pt x="101576" y="32769"/>
                      <a:pt x="102556" y="32889"/>
                    </a:cubicBezTo>
                    <a:cubicBezTo>
                      <a:pt x="107236" y="33200"/>
                      <a:pt x="109907" y="33368"/>
                      <a:pt x="111818" y="25488"/>
                    </a:cubicBezTo>
                    <a:cubicBezTo>
                      <a:pt x="103803" y="24070"/>
                      <a:pt x="95882" y="22183"/>
                      <a:pt x="88100" y="19836"/>
                    </a:cubicBezTo>
                    <a:cubicBezTo>
                      <a:pt x="77932" y="16363"/>
                      <a:pt x="63109" y="6783"/>
                      <a:pt x="58012" y="338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7" name="Forme libre : forme 16">
                <a:extLst>
                  <a:ext uri="{FF2B5EF4-FFF2-40B4-BE49-F238E27FC236}">
                    <a16:creationId xmlns:a16="http://schemas.microsoft.com/office/drawing/2014/main" id="{D499C457-EA1A-4003-83BB-6C0A0FA34959}"/>
                  </a:ext>
                </a:extLst>
              </p:cNvPr>
              <p:cNvSpPr/>
              <p:nvPr/>
            </p:nvSpPr>
            <p:spPr>
              <a:xfrm>
                <a:off x="3568322" y="4371883"/>
                <a:ext cx="131108" cy="404572"/>
              </a:xfrm>
              <a:custGeom>
                <a:avLst/>
                <a:gdLst>
                  <a:gd name="connsiteX0" fmla="*/ 29329 w 131108"/>
                  <a:gd name="connsiteY0" fmla="*/ 6060 h 404572"/>
                  <a:gd name="connsiteX1" fmla="*/ 37709 w 131108"/>
                  <a:gd name="connsiteY1" fmla="*/ 139800 h 404572"/>
                  <a:gd name="connsiteX2" fmla="*/ 50866 w 131108"/>
                  <a:gd name="connsiteY2" fmla="*/ 267601 h 404572"/>
                  <a:gd name="connsiteX3" fmla="*/ 51479 w 131108"/>
                  <a:gd name="connsiteY3" fmla="*/ 320148 h 404572"/>
                  <a:gd name="connsiteX4" fmla="*/ 49029 w 131108"/>
                  <a:gd name="connsiteY4" fmla="*/ 358948 h 404572"/>
                  <a:gd name="connsiteX5" fmla="*/ 26977 w 131108"/>
                  <a:gd name="connsiteY5" fmla="*/ 374468 h 404572"/>
                  <a:gd name="connsiteX6" fmla="*/ 26 w 131108"/>
                  <a:gd name="connsiteY6" fmla="*/ 387018 h 404572"/>
                  <a:gd name="connsiteX7" fmla="*/ 20974 w 131108"/>
                  <a:gd name="connsiteY7" fmla="*/ 404335 h 404572"/>
                  <a:gd name="connsiteX8" fmla="*/ 95189 w 131108"/>
                  <a:gd name="connsiteY8" fmla="*/ 397150 h 404572"/>
                  <a:gd name="connsiteX9" fmla="*/ 114938 w 131108"/>
                  <a:gd name="connsiteY9" fmla="*/ 394754 h 404572"/>
                  <a:gd name="connsiteX10" fmla="*/ 118539 w 131108"/>
                  <a:gd name="connsiteY10" fmla="*/ 379234 h 404572"/>
                  <a:gd name="connsiteX11" fmla="*/ 118539 w 131108"/>
                  <a:gd name="connsiteY11" fmla="*/ 357679 h 404572"/>
                  <a:gd name="connsiteX12" fmla="*/ 121529 w 131108"/>
                  <a:gd name="connsiteY12" fmla="*/ 256176 h 404572"/>
                  <a:gd name="connsiteX13" fmla="*/ 110748 w 131108"/>
                  <a:gd name="connsiteY13" fmla="*/ 158242 h 404572"/>
                  <a:gd name="connsiteX14" fmla="*/ 120328 w 131108"/>
                  <a:gd name="connsiteY14" fmla="*/ 69864 h 404572"/>
                  <a:gd name="connsiteX15" fmla="*/ 131109 w 131108"/>
                  <a:gd name="connsiteY15" fmla="*/ 0 h 40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108" h="404572">
                    <a:moveTo>
                      <a:pt x="29329" y="6060"/>
                    </a:moveTo>
                    <a:cubicBezTo>
                      <a:pt x="29329" y="6060"/>
                      <a:pt x="31118" y="110556"/>
                      <a:pt x="37709" y="139800"/>
                    </a:cubicBezTo>
                    <a:cubicBezTo>
                      <a:pt x="44300" y="169044"/>
                      <a:pt x="50278" y="255649"/>
                      <a:pt x="50866" y="267601"/>
                    </a:cubicBezTo>
                    <a:cubicBezTo>
                      <a:pt x="51454" y="279552"/>
                      <a:pt x="51479" y="318352"/>
                      <a:pt x="51479" y="320148"/>
                    </a:cubicBezTo>
                    <a:cubicBezTo>
                      <a:pt x="51479" y="321945"/>
                      <a:pt x="49029" y="358948"/>
                      <a:pt x="49029" y="358948"/>
                    </a:cubicBezTo>
                    <a:cubicBezTo>
                      <a:pt x="49029" y="358948"/>
                      <a:pt x="33470" y="369702"/>
                      <a:pt x="26977" y="374468"/>
                    </a:cubicBezTo>
                    <a:cubicBezTo>
                      <a:pt x="20484" y="379234"/>
                      <a:pt x="662" y="382228"/>
                      <a:pt x="26" y="387018"/>
                    </a:cubicBezTo>
                    <a:cubicBezTo>
                      <a:pt x="-612" y="391809"/>
                      <a:pt x="10806" y="402538"/>
                      <a:pt x="20974" y="404335"/>
                    </a:cubicBezTo>
                    <a:cubicBezTo>
                      <a:pt x="31142" y="406131"/>
                      <a:pt x="88599" y="397150"/>
                      <a:pt x="95189" y="397150"/>
                    </a:cubicBezTo>
                    <a:cubicBezTo>
                      <a:pt x="101849" y="397173"/>
                      <a:pt x="108486" y="396369"/>
                      <a:pt x="114938" y="394754"/>
                    </a:cubicBezTo>
                    <a:cubicBezTo>
                      <a:pt x="117927" y="393557"/>
                      <a:pt x="118539" y="386994"/>
                      <a:pt x="118539" y="379234"/>
                    </a:cubicBezTo>
                    <a:cubicBezTo>
                      <a:pt x="118539" y="371474"/>
                      <a:pt x="117339" y="364289"/>
                      <a:pt x="118539" y="357679"/>
                    </a:cubicBezTo>
                    <a:cubicBezTo>
                      <a:pt x="119740" y="351068"/>
                      <a:pt x="124518" y="287815"/>
                      <a:pt x="121529" y="256176"/>
                    </a:cubicBezTo>
                    <a:cubicBezTo>
                      <a:pt x="118539" y="224537"/>
                      <a:pt x="110160" y="192875"/>
                      <a:pt x="110748" y="158242"/>
                    </a:cubicBezTo>
                    <a:cubicBezTo>
                      <a:pt x="111336" y="123609"/>
                      <a:pt x="117927" y="90174"/>
                      <a:pt x="120328" y="69864"/>
                    </a:cubicBezTo>
                    <a:cubicBezTo>
                      <a:pt x="122729" y="49554"/>
                      <a:pt x="131109" y="0"/>
                      <a:pt x="131109" y="0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8" name="Forme libre : forme 17">
                <a:extLst>
                  <a:ext uri="{FF2B5EF4-FFF2-40B4-BE49-F238E27FC236}">
                    <a16:creationId xmlns:a16="http://schemas.microsoft.com/office/drawing/2014/main" id="{C3DF34FA-3B15-4CFA-88AA-EC81615D2007}"/>
                  </a:ext>
                </a:extLst>
              </p:cNvPr>
              <p:cNvSpPr/>
              <p:nvPr/>
            </p:nvSpPr>
            <p:spPr>
              <a:xfrm>
                <a:off x="3566979" y="4370754"/>
                <a:ext cx="133647" cy="406881"/>
              </a:xfrm>
              <a:custGeom>
                <a:avLst/>
                <a:gdLst>
                  <a:gd name="connsiteX0" fmla="*/ 26140 w 133647"/>
                  <a:gd name="connsiteY0" fmla="*/ 406877 h 406881"/>
                  <a:gd name="connsiteX1" fmla="*/ 22072 w 133647"/>
                  <a:gd name="connsiteY1" fmla="*/ 406637 h 406881"/>
                  <a:gd name="connsiteX2" fmla="*/ 21 w 133647"/>
                  <a:gd name="connsiteY2" fmla="*/ 388004 h 406881"/>
                  <a:gd name="connsiteX3" fmla="*/ 14526 w 133647"/>
                  <a:gd name="connsiteY3" fmla="*/ 379932 h 406881"/>
                  <a:gd name="connsiteX4" fmla="*/ 27463 w 133647"/>
                  <a:gd name="connsiteY4" fmla="*/ 374639 h 406881"/>
                  <a:gd name="connsiteX5" fmla="*/ 49147 w 133647"/>
                  <a:gd name="connsiteY5" fmla="*/ 359431 h 406881"/>
                  <a:gd name="connsiteX6" fmla="*/ 51597 w 133647"/>
                  <a:gd name="connsiteY6" fmla="*/ 321277 h 406881"/>
                  <a:gd name="connsiteX7" fmla="*/ 51009 w 133647"/>
                  <a:gd name="connsiteY7" fmla="*/ 268778 h 406881"/>
                  <a:gd name="connsiteX8" fmla="*/ 37851 w 133647"/>
                  <a:gd name="connsiteY8" fmla="*/ 141193 h 406881"/>
                  <a:gd name="connsiteX9" fmla="*/ 29447 w 133647"/>
                  <a:gd name="connsiteY9" fmla="*/ 7189 h 406881"/>
                  <a:gd name="connsiteX10" fmla="*/ 30599 w 133647"/>
                  <a:gd name="connsiteY10" fmla="*/ 5991 h 406881"/>
                  <a:gd name="connsiteX11" fmla="*/ 132354 w 133647"/>
                  <a:gd name="connsiteY11" fmla="*/ 3 h 406881"/>
                  <a:gd name="connsiteX12" fmla="*/ 133334 w 133647"/>
                  <a:gd name="connsiteY12" fmla="*/ 411 h 406881"/>
                  <a:gd name="connsiteX13" fmla="*/ 133628 w 133647"/>
                  <a:gd name="connsiteY13" fmla="*/ 1393 h 406881"/>
                  <a:gd name="connsiteX14" fmla="*/ 122872 w 133647"/>
                  <a:gd name="connsiteY14" fmla="*/ 71209 h 406881"/>
                  <a:gd name="connsiteX15" fmla="*/ 120226 w 133647"/>
                  <a:gd name="connsiteY15" fmla="*/ 90130 h 406881"/>
                  <a:gd name="connsiteX16" fmla="*/ 113218 w 133647"/>
                  <a:gd name="connsiteY16" fmla="*/ 159467 h 406881"/>
                  <a:gd name="connsiteX17" fmla="*/ 119270 w 133647"/>
                  <a:gd name="connsiteY17" fmla="*/ 222577 h 406881"/>
                  <a:gd name="connsiteX18" fmla="*/ 123999 w 133647"/>
                  <a:gd name="connsiteY18" fmla="*/ 257257 h 406881"/>
                  <a:gd name="connsiteX19" fmla="*/ 120985 w 133647"/>
                  <a:gd name="connsiteY19" fmla="*/ 359095 h 406881"/>
                  <a:gd name="connsiteX20" fmla="*/ 120716 w 133647"/>
                  <a:gd name="connsiteY20" fmla="*/ 372556 h 406881"/>
                  <a:gd name="connsiteX21" fmla="*/ 121010 w 133647"/>
                  <a:gd name="connsiteY21" fmla="*/ 380388 h 406881"/>
                  <a:gd name="connsiteX22" fmla="*/ 116648 w 133647"/>
                  <a:gd name="connsiteY22" fmla="*/ 397009 h 406881"/>
                  <a:gd name="connsiteX23" fmla="*/ 96435 w 133647"/>
                  <a:gd name="connsiteY23" fmla="*/ 399404 h 406881"/>
                  <a:gd name="connsiteX24" fmla="*/ 75829 w 133647"/>
                  <a:gd name="connsiteY24" fmla="*/ 401799 h 406881"/>
                  <a:gd name="connsiteX25" fmla="*/ 26140 w 133647"/>
                  <a:gd name="connsiteY25" fmla="*/ 406877 h 406881"/>
                  <a:gd name="connsiteX26" fmla="*/ 31922 w 133647"/>
                  <a:gd name="connsiteY26" fmla="*/ 8314 h 406881"/>
                  <a:gd name="connsiteX27" fmla="*/ 40253 w 133647"/>
                  <a:gd name="connsiteY27" fmla="*/ 140690 h 406881"/>
                  <a:gd name="connsiteX28" fmla="*/ 53434 w 133647"/>
                  <a:gd name="connsiteY28" fmla="*/ 268658 h 406881"/>
                  <a:gd name="connsiteX29" fmla="*/ 54047 w 133647"/>
                  <a:gd name="connsiteY29" fmla="*/ 321349 h 406881"/>
                  <a:gd name="connsiteX30" fmla="*/ 51597 w 133647"/>
                  <a:gd name="connsiteY30" fmla="*/ 360221 h 406881"/>
                  <a:gd name="connsiteX31" fmla="*/ 51082 w 133647"/>
                  <a:gd name="connsiteY31" fmla="*/ 361131 h 406881"/>
                  <a:gd name="connsiteX32" fmla="*/ 29031 w 133647"/>
                  <a:gd name="connsiteY32" fmla="*/ 376627 h 406881"/>
                  <a:gd name="connsiteX33" fmla="*/ 15433 w 133647"/>
                  <a:gd name="connsiteY33" fmla="*/ 382280 h 406881"/>
                  <a:gd name="connsiteX34" fmla="*/ 2594 w 133647"/>
                  <a:gd name="connsiteY34" fmla="*/ 388363 h 406881"/>
                  <a:gd name="connsiteX35" fmla="*/ 22538 w 133647"/>
                  <a:gd name="connsiteY35" fmla="*/ 404362 h 406881"/>
                  <a:gd name="connsiteX36" fmla="*/ 75608 w 133647"/>
                  <a:gd name="connsiteY36" fmla="*/ 399572 h 406881"/>
                  <a:gd name="connsiteX37" fmla="*/ 96533 w 133647"/>
                  <a:gd name="connsiteY37" fmla="*/ 397177 h 406881"/>
                  <a:gd name="connsiteX38" fmla="*/ 115815 w 133647"/>
                  <a:gd name="connsiteY38" fmla="*/ 394782 h 406881"/>
                  <a:gd name="connsiteX39" fmla="*/ 118658 w 133647"/>
                  <a:gd name="connsiteY39" fmla="*/ 380411 h 406881"/>
                  <a:gd name="connsiteX40" fmla="*/ 118388 w 133647"/>
                  <a:gd name="connsiteY40" fmla="*/ 372699 h 406881"/>
                  <a:gd name="connsiteX41" fmla="*/ 118682 w 133647"/>
                  <a:gd name="connsiteY41" fmla="*/ 358688 h 406881"/>
                  <a:gd name="connsiteX42" fmla="*/ 121647 w 133647"/>
                  <a:gd name="connsiteY42" fmla="*/ 257497 h 406881"/>
                  <a:gd name="connsiteX43" fmla="*/ 116967 w 133647"/>
                  <a:gd name="connsiteY43" fmla="*/ 222960 h 406881"/>
                  <a:gd name="connsiteX44" fmla="*/ 110866 w 133647"/>
                  <a:gd name="connsiteY44" fmla="*/ 159443 h 406881"/>
                  <a:gd name="connsiteX45" fmla="*/ 117849 w 133647"/>
                  <a:gd name="connsiteY45" fmla="*/ 89794 h 406881"/>
                  <a:gd name="connsiteX46" fmla="*/ 120446 w 133647"/>
                  <a:gd name="connsiteY46" fmla="*/ 70969 h 406881"/>
                  <a:gd name="connsiteX47" fmla="*/ 130982 w 133647"/>
                  <a:gd name="connsiteY47" fmla="*/ 2518 h 406881"/>
                  <a:gd name="connsiteX48" fmla="*/ 50421 w 133647"/>
                  <a:gd name="connsiteY48" fmla="*/ 360077 h 406881"/>
                  <a:gd name="connsiteX49" fmla="*/ 50421 w 133647"/>
                  <a:gd name="connsiteY49" fmla="*/ 360077 h 406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3647" h="406881">
                    <a:moveTo>
                      <a:pt x="26140" y="406877"/>
                    </a:moveTo>
                    <a:cubicBezTo>
                      <a:pt x="24780" y="406903"/>
                      <a:pt x="23420" y="406824"/>
                      <a:pt x="22072" y="406637"/>
                    </a:cubicBezTo>
                    <a:cubicBezTo>
                      <a:pt x="11292" y="404745"/>
                      <a:pt x="-567" y="393584"/>
                      <a:pt x="21" y="388004"/>
                    </a:cubicBezTo>
                    <a:cubicBezTo>
                      <a:pt x="438" y="384699"/>
                      <a:pt x="5803" y="382783"/>
                      <a:pt x="14526" y="379932"/>
                    </a:cubicBezTo>
                    <a:cubicBezTo>
                      <a:pt x="19051" y="378713"/>
                      <a:pt x="23398" y="376934"/>
                      <a:pt x="27463" y="374639"/>
                    </a:cubicBezTo>
                    <a:cubicBezTo>
                      <a:pt x="33319" y="370376"/>
                      <a:pt x="46476" y="361275"/>
                      <a:pt x="49147" y="359431"/>
                    </a:cubicBezTo>
                    <a:cubicBezTo>
                      <a:pt x="49980" y="346497"/>
                      <a:pt x="51597" y="322643"/>
                      <a:pt x="51597" y="321277"/>
                    </a:cubicBezTo>
                    <a:cubicBezTo>
                      <a:pt x="51597" y="317110"/>
                      <a:pt x="51597" y="280346"/>
                      <a:pt x="51009" y="268778"/>
                    </a:cubicBezTo>
                    <a:cubicBezTo>
                      <a:pt x="50249" y="253689"/>
                      <a:pt x="44173" y="169263"/>
                      <a:pt x="37851" y="141193"/>
                    </a:cubicBezTo>
                    <a:cubicBezTo>
                      <a:pt x="31334" y="112164"/>
                      <a:pt x="29472" y="8242"/>
                      <a:pt x="29447" y="7189"/>
                    </a:cubicBezTo>
                    <a:cubicBezTo>
                      <a:pt x="29447" y="6554"/>
                      <a:pt x="29952" y="6029"/>
                      <a:pt x="30599" y="5991"/>
                    </a:cubicBezTo>
                    <a:lnTo>
                      <a:pt x="132354" y="3"/>
                    </a:lnTo>
                    <a:cubicBezTo>
                      <a:pt x="132729" y="-25"/>
                      <a:pt x="133094" y="126"/>
                      <a:pt x="133334" y="411"/>
                    </a:cubicBezTo>
                    <a:cubicBezTo>
                      <a:pt x="133586" y="674"/>
                      <a:pt x="133697" y="1038"/>
                      <a:pt x="133628" y="1393"/>
                    </a:cubicBezTo>
                    <a:cubicBezTo>
                      <a:pt x="133628" y="1896"/>
                      <a:pt x="125224" y="51162"/>
                      <a:pt x="122872" y="71209"/>
                    </a:cubicBezTo>
                    <a:cubicBezTo>
                      <a:pt x="122235" y="76646"/>
                      <a:pt x="121304" y="82897"/>
                      <a:pt x="120226" y="90130"/>
                    </a:cubicBezTo>
                    <a:cubicBezTo>
                      <a:pt x="116391" y="113074"/>
                      <a:pt x="114051" y="136232"/>
                      <a:pt x="113218" y="159467"/>
                    </a:cubicBezTo>
                    <a:cubicBezTo>
                      <a:pt x="112851" y="181430"/>
                      <a:pt x="116109" y="202339"/>
                      <a:pt x="119270" y="222577"/>
                    </a:cubicBezTo>
                    <a:cubicBezTo>
                      <a:pt x="121059" y="233953"/>
                      <a:pt x="122896" y="245737"/>
                      <a:pt x="123999" y="257257"/>
                    </a:cubicBezTo>
                    <a:cubicBezTo>
                      <a:pt x="126963" y="288752"/>
                      <a:pt x="122284" y="352006"/>
                      <a:pt x="120985" y="359095"/>
                    </a:cubicBezTo>
                    <a:cubicBezTo>
                      <a:pt x="120387" y="363560"/>
                      <a:pt x="120297" y="368072"/>
                      <a:pt x="120716" y="372556"/>
                    </a:cubicBezTo>
                    <a:cubicBezTo>
                      <a:pt x="120863" y="375071"/>
                      <a:pt x="121010" y="377681"/>
                      <a:pt x="121010" y="380388"/>
                    </a:cubicBezTo>
                    <a:cubicBezTo>
                      <a:pt x="121010" y="389321"/>
                      <a:pt x="120275" y="395572"/>
                      <a:pt x="116648" y="397009"/>
                    </a:cubicBezTo>
                    <a:cubicBezTo>
                      <a:pt x="110043" y="398655"/>
                      <a:pt x="103251" y="399459"/>
                      <a:pt x="96435" y="399404"/>
                    </a:cubicBezTo>
                    <a:cubicBezTo>
                      <a:pt x="94254" y="399404"/>
                      <a:pt x="85727" y="400482"/>
                      <a:pt x="75829" y="401799"/>
                    </a:cubicBezTo>
                    <a:cubicBezTo>
                      <a:pt x="58898" y="404027"/>
                      <a:pt x="36479" y="406877"/>
                      <a:pt x="26140" y="406877"/>
                    </a:cubicBezTo>
                    <a:close/>
                    <a:moveTo>
                      <a:pt x="31922" y="8314"/>
                    </a:moveTo>
                    <a:cubicBezTo>
                      <a:pt x="32143" y="19787"/>
                      <a:pt x="34127" y="113506"/>
                      <a:pt x="40253" y="140690"/>
                    </a:cubicBezTo>
                    <a:cubicBezTo>
                      <a:pt x="47089" y="171011"/>
                      <a:pt x="52993" y="259581"/>
                      <a:pt x="53434" y="268658"/>
                    </a:cubicBezTo>
                    <a:cubicBezTo>
                      <a:pt x="54022" y="280298"/>
                      <a:pt x="54047" y="317110"/>
                      <a:pt x="54047" y="321349"/>
                    </a:cubicBezTo>
                    <a:cubicBezTo>
                      <a:pt x="54047" y="323146"/>
                      <a:pt x="51744" y="358712"/>
                      <a:pt x="51597" y="360221"/>
                    </a:cubicBezTo>
                    <a:cubicBezTo>
                      <a:pt x="51570" y="360583"/>
                      <a:pt x="51381" y="360916"/>
                      <a:pt x="51082" y="361131"/>
                    </a:cubicBezTo>
                    <a:cubicBezTo>
                      <a:pt x="50935" y="361131"/>
                      <a:pt x="35450" y="371933"/>
                      <a:pt x="29031" y="376627"/>
                    </a:cubicBezTo>
                    <a:cubicBezTo>
                      <a:pt x="24780" y="379104"/>
                      <a:pt x="20205" y="381005"/>
                      <a:pt x="15433" y="382280"/>
                    </a:cubicBezTo>
                    <a:cubicBezTo>
                      <a:pt x="10116" y="384004"/>
                      <a:pt x="2839" y="386399"/>
                      <a:pt x="2594" y="388363"/>
                    </a:cubicBezTo>
                    <a:cubicBezTo>
                      <a:pt x="2079" y="392387"/>
                      <a:pt x="12860" y="402733"/>
                      <a:pt x="22538" y="404362"/>
                    </a:cubicBezTo>
                    <a:cubicBezTo>
                      <a:pt x="29031" y="405512"/>
                      <a:pt x="57061" y="401967"/>
                      <a:pt x="75608" y="399572"/>
                    </a:cubicBezTo>
                    <a:cubicBezTo>
                      <a:pt x="85997" y="398231"/>
                      <a:pt x="94205" y="397177"/>
                      <a:pt x="96533" y="397177"/>
                    </a:cubicBezTo>
                    <a:cubicBezTo>
                      <a:pt x="103038" y="397163"/>
                      <a:pt x="109514" y="396358"/>
                      <a:pt x="115815" y="394782"/>
                    </a:cubicBezTo>
                    <a:cubicBezTo>
                      <a:pt x="118658" y="393656"/>
                      <a:pt x="118658" y="383645"/>
                      <a:pt x="118658" y="380411"/>
                    </a:cubicBezTo>
                    <a:cubicBezTo>
                      <a:pt x="118658" y="377777"/>
                      <a:pt x="118511" y="375190"/>
                      <a:pt x="118388" y="372699"/>
                    </a:cubicBezTo>
                    <a:cubicBezTo>
                      <a:pt x="117930" y="368034"/>
                      <a:pt x="118028" y="363332"/>
                      <a:pt x="118682" y="358688"/>
                    </a:cubicBezTo>
                    <a:cubicBezTo>
                      <a:pt x="119956" y="351647"/>
                      <a:pt x="124611" y="288800"/>
                      <a:pt x="121647" y="257497"/>
                    </a:cubicBezTo>
                    <a:cubicBezTo>
                      <a:pt x="120569" y="246048"/>
                      <a:pt x="118805" y="234839"/>
                      <a:pt x="116967" y="222960"/>
                    </a:cubicBezTo>
                    <a:cubicBezTo>
                      <a:pt x="113782" y="202626"/>
                      <a:pt x="110499" y="181597"/>
                      <a:pt x="110866" y="159443"/>
                    </a:cubicBezTo>
                    <a:cubicBezTo>
                      <a:pt x="111307" y="134007"/>
                      <a:pt x="114933" y="109506"/>
                      <a:pt x="117849" y="89794"/>
                    </a:cubicBezTo>
                    <a:cubicBezTo>
                      <a:pt x="118903" y="82609"/>
                      <a:pt x="119809" y="76382"/>
                      <a:pt x="120446" y="70969"/>
                    </a:cubicBezTo>
                    <a:cubicBezTo>
                      <a:pt x="122602" y="52839"/>
                      <a:pt x="129585" y="10925"/>
                      <a:pt x="130982" y="2518"/>
                    </a:cubicBezTo>
                    <a:close/>
                    <a:moveTo>
                      <a:pt x="50421" y="360077"/>
                    </a:moveTo>
                    <a:lnTo>
                      <a:pt x="50421" y="36007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9" name="Forme libre : forme 18">
                <a:extLst>
                  <a:ext uri="{FF2B5EF4-FFF2-40B4-BE49-F238E27FC236}">
                    <a16:creationId xmlns:a16="http://schemas.microsoft.com/office/drawing/2014/main" id="{00C6AA0A-A228-4AA9-BF04-1AC4D25B84D3}"/>
                  </a:ext>
                </a:extLst>
              </p:cNvPr>
              <p:cNvSpPr/>
              <p:nvPr/>
            </p:nvSpPr>
            <p:spPr>
              <a:xfrm>
                <a:off x="3556465" y="4383284"/>
                <a:ext cx="104964" cy="11783"/>
              </a:xfrm>
              <a:custGeom>
                <a:avLst/>
                <a:gdLst>
                  <a:gd name="connsiteX0" fmla="*/ 0 w 104964"/>
                  <a:gd name="connsiteY0" fmla="*/ 2611 h 11783"/>
                  <a:gd name="connsiteX1" fmla="*/ 39349 w 104964"/>
                  <a:gd name="connsiteY1" fmla="*/ 11784 h 11783"/>
                  <a:gd name="connsiteX2" fmla="*/ 104965 w 104964"/>
                  <a:gd name="connsiteY2" fmla="*/ 0 h 11783"/>
                  <a:gd name="connsiteX3" fmla="*/ 0 w 104964"/>
                  <a:gd name="connsiteY3" fmla="*/ 2611 h 1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64" h="11783">
                    <a:moveTo>
                      <a:pt x="0" y="2611"/>
                    </a:moveTo>
                    <a:lnTo>
                      <a:pt x="39349" y="11784"/>
                    </a:lnTo>
                    <a:lnTo>
                      <a:pt x="104965" y="0"/>
                    </a:lnTo>
                    <a:lnTo>
                      <a:pt x="0" y="2611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0" name="Forme libre : forme 19">
                <a:extLst>
                  <a:ext uri="{FF2B5EF4-FFF2-40B4-BE49-F238E27FC236}">
                    <a16:creationId xmlns:a16="http://schemas.microsoft.com/office/drawing/2014/main" id="{FE343A4C-771B-4160-A482-260897CAE657}"/>
                  </a:ext>
                </a:extLst>
              </p:cNvPr>
              <p:cNvSpPr/>
              <p:nvPr/>
            </p:nvSpPr>
            <p:spPr>
              <a:xfrm>
                <a:off x="3555232" y="4382109"/>
                <a:ext cx="107406" cy="14155"/>
              </a:xfrm>
              <a:custGeom>
                <a:avLst/>
                <a:gdLst>
                  <a:gd name="connsiteX0" fmla="*/ 40582 w 107406"/>
                  <a:gd name="connsiteY0" fmla="*/ 14155 h 14155"/>
                  <a:gd name="connsiteX1" fmla="*/ 40312 w 107406"/>
                  <a:gd name="connsiteY1" fmla="*/ 14155 h 14155"/>
                  <a:gd name="connsiteX2" fmla="*/ 938 w 107406"/>
                  <a:gd name="connsiteY2" fmla="*/ 4982 h 14155"/>
                  <a:gd name="connsiteX3" fmla="*/ 7 w 107406"/>
                  <a:gd name="connsiteY3" fmla="*/ 3689 h 14155"/>
                  <a:gd name="connsiteX4" fmla="*/ 1208 w 107406"/>
                  <a:gd name="connsiteY4" fmla="*/ 2635 h 14155"/>
                  <a:gd name="connsiteX5" fmla="*/ 106148 w 107406"/>
                  <a:gd name="connsiteY5" fmla="*/ 0 h 14155"/>
                  <a:gd name="connsiteX6" fmla="*/ 107397 w 107406"/>
                  <a:gd name="connsiteY6" fmla="*/ 1078 h 14155"/>
                  <a:gd name="connsiteX7" fmla="*/ 106417 w 107406"/>
                  <a:gd name="connsiteY7" fmla="*/ 2372 h 14155"/>
                  <a:gd name="connsiteX8" fmla="*/ 40802 w 107406"/>
                  <a:gd name="connsiteY8" fmla="*/ 14155 h 14155"/>
                  <a:gd name="connsiteX9" fmla="*/ 10641 w 107406"/>
                  <a:gd name="connsiteY9" fmla="*/ 4767 h 14155"/>
                  <a:gd name="connsiteX10" fmla="*/ 40631 w 107406"/>
                  <a:gd name="connsiteY10" fmla="*/ 11736 h 14155"/>
                  <a:gd name="connsiteX11" fmla="*/ 90663 w 107406"/>
                  <a:gd name="connsiteY11" fmla="*/ 2755 h 1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406" h="14155">
                    <a:moveTo>
                      <a:pt x="40582" y="14155"/>
                    </a:moveTo>
                    <a:lnTo>
                      <a:pt x="40312" y="14155"/>
                    </a:lnTo>
                    <a:lnTo>
                      <a:pt x="938" y="4982"/>
                    </a:lnTo>
                    <a:cubicBezTo>
                      <a:pt x="340" y="4841"/>
                      <a:pt x="-59" y="4288"/>
                      <a:pt x="7" y="3689"/>
                    </a:cubicBezTo>
                    <a:cubicBezTo>
                      <a:pt x="71" y="3088"/>
                      <a:pt x="590" y="2633"/>
                      <a:pt x="1208" y="2635"/>
                    </a:cubicBezTo>
                    <a:lnTo>
                      <a:pt x="106148" y="0"/>
                    </a:lnTo>
                    <a:cubicBezTo>
                      <a:pt x="106790" y="-16"/>
                      <a:pt x="107334" y="455"/>
                      <a:pt x="107397" y="1078"/>
                    </a:cubicBezTo>
                    <a:cubicBezTo>
                      <a:pt x="107473" y="1694"/>
                      <a:pt x="107042" y="2261"/>
                      <a:pt x="106417" y="2372"/>
                    </a:cubicBezTo>
                    <a:lnTo>
                      <a:pt x="40802" y="14155"/>
                    </a:lnTo>
                    <a:close/>
                    <a:moveTo>
                      <a:pt x="10641" y="4767"/>
                    </a:moveTo>
                    <a:lnTo>
                      <a:pt x="40631" y="11736"/>
                    </a:lnTo>
                    <a:lnTo>
                      <a:pt x="90663" y="275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1" name="Forme libre : forme 20">
                <a:extLst>
                  <a:ext uri="{FF2B5EF4-FFF2-40B4-BE49-F238E27FC236}">
                    <a16:creationId xmlns:a16="http://schemas.microsoft.com/office/drawing/2014/main" id="{BE810AF0-69CB-4E0D-9C31-50EA81344131}"/>
                  </a:ext>
                </a:extLst>
              </p:cNvPr>
              <p:cNvSpPr/>
              <p:nvPr/>
            </p:nvSpPr>
            <p:spPr>
              <a:xfrm>
                <a:off x="3668865" y="4594477"/>
                <a:ext cx="8300" cy="11858"/>
              </a:xfrm>
              <a:custGeom>
                <a:avLst/>
                <a:gdLst>
                  <a:gd name="connsiteX0" fmla="*/ 7070 w 8300"/>
                  <a:gd name="connsiteY0" fmla="*/ 11859 h 11858"/>
                  <a:gd name="connsiteX1" fmla="*/ 6065 w 8300"/>
                  <a:gd name="connsiteY1" fmla="*/ 11356 h 11858"/>
                  <a:gd name="connsiteX2" fmla="*/ 160 w 8300"/>
                  <a:gd name="connsiteY2" fmla="*/ 1775 h 11858"/>
                  <a:gd name="connsiteX3" fmla="*/ 601 w 8300"/>
                  <a:gd name="connsiteY3" fmla="*/ 173 h 11858"/>
                  <a:gd name="connsiteX4" fmla="*/ 650 w 8300"/>
                  <a:gd name="connsiteY4" fmla="*/ 147 h 11858"/>
                  <a:gd name="connsiteX5" fmla="*/ 2282 w 8300"/>
                  <a:gd name="connsiteY5" fmla="*/ 607 h 11858"/>
                  <a:gd name="connsiteX6" fmla="*/ 2292 w 8300"/>
                  <a:gd name="connsiteY6" fmla="*/ 626 h 11858"/>
                  <a:gd name="connsiteX7" fmla="*/ 8074 w 8300"/>
                  <a:gd name="connsiteY7" fmla="*/ 10014 h 11858"/>
                  <a:gd name="connsiteX8" fmla="*/ 7802 w 8300"/>
                  <a:gd name="connsiteY8" fmla="*/ 11653 h 11858"/>
                  <a:gd name="connsiteX9" fmla="*/ 7780 w 8300"/>
                  <a:gd name="connsiteY9" fmla="*/ 11667 h 11858"/>
                  <a:gd name="connsiteX10" fmla="*/ 7070 w 8300"/>
                  <a:gd name="connsiteY10" fmla="*/ 11859 h 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0" h="11858">
                    <a:moveTo>
                      <a:pt x="7070" y="11859"/>
                    </a:moveTo>
                    <a:cubicBezTo>
                      <a:pt x="6670" y="11866"/>
                      <a:pt x="6293" y="11677"/>
                      <a:pt x="6065" y="11356"/>
                    </a:cubicBezTo>
                    <a:cubicBezTo>
                      <a:pt x="3919" y="8271"/>
                      <a:pt x="1946" y="5073"/>
                      <a:pt x="160" y="1775"/>
                    </a:cubicBezTo>
                    <a:cubicBezTo>
                      <a:pt x="-171" y="1213"/>
                      <a:pt x="28" y="496"/>
                      <a:pt x="601" y="173"/>
                    </a:cubicBezTo>
                    <a:cubicBezTo>
                      <a:pt x="618" y="163"/>
                      <a:pt x="633" y="154"/>
                      <a:pt x="650" y="147"/>
                    </a:cubicBezTo>
                    <a:cubicBezTo>
                      <a:pt x="1231" y="-167"/>
                      <a:pt x="1961" y="39"/>
                      <a:pt x="2282" y="607"/>
                    </a:cubicBezTo>
                    <a:cubicBezTo>
                      <a:pt x="2284" y="614"/>
                      <a:pt x="2289" y="619"/>
                      <a:pt x="2292" y="626"/>
                    </a:cubicBezTo>
                    <a:cubicBezTo>
                      <a:pt x="4053" y="3849"/>
                      <a:pt x="5984" y="6982"/>
                      <a:pt x="8074" y="10014"/>
                    </a:cubicBezTo>
                    <a:cubicBezTo>
                      <a:pt x="8461" y="10541"/>
                      <a:pt x="8339" y="11274"/>
                      <a:pt x="7802" y="11653"/>
                    </a:cubicBezTo>
                    <a:cubicBezTo>
                      <a:pt x="7795" y="11657"/>
                      <a:pt x="7787" y="11662"/>
                      <a:pt x="7780" y="11667"/>
                    </a:cubicBezTo>
                    <a:cubicBezTo>
                      <a:pt x="7567" y="11799"/>
                      <a:pt x="7319" y="11863"/>
                      <a:pt x="7070" y="118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2" name="Forme libre : forme 21">
                <a:extLst>
                  <a:ext uri="{FF2B5EF4-FFF2-40B4-BE49-F238E27FC236}">
                    <a16:creationId xmlns:a16="http://schemas.microsoft.com/office/drawing/2014/main" id="{C5DC7087-42F4-442C-AEB5-001A3594E876}"/>
                  </a:ext>
                </a:extLst>
              </p:cNvPr>
              <p:cNvSpPr/>
              <p:nvPr/>
            </p:nvSpPr>
            <p:spPr>
              <a:xfrm>
                <a:off x="3621090" y="4473281"/>
                <a:ext cx="44331" cy="112074"/>
              </a:xfrm>
              <a:custGeom>
                <a:avLst/>
                <a:gdLst>
                  <a:gd name="connsiteX0" fmla="*/ 43083 w 44331"/>
                  <a:gd name="connsiteY0" fmla="*/ 112074 h 112074"/>
                  <a:gd name="connsiteX1" fmla="*/ 41981 w 44331"/>
                  <a:gd name="connsiteY1" fmla="*/ 111403 h 112074"/>
                  <a:gd name="connsiteX2" fmla="*/ 58 w 44331"/>
                  <a:gd name="connsiteY2" fmla="*/ 1566 h 112074"/>
                  <a:gd name="connsiteX3" fmla="*/ 852 w 44331"/>
                  <a:gd name="connsiteY3" fmla="*/ 62 h 112074"/>
                  <a:gd name="connsiteX4" fmla="*/ 867 w 44331"/>
                  <a:gd name="connsiteY4" fmla="*/ 57 h 112074"/>
                  <a:gd name="connsiteX5" fmla="*/ 2376 w 44331"/>
                  <a:gd name="connsiteY5" fmla="*/ 816 h 112074"/>
                  <a:gd name="connsiteX6" fmla="*/ 2386 w 44331"/>
                  <a:gd name="connsiteY6" fmla="*/ 847 h 112074"/>
                  <a:gd name="connsiteX7" fmla="*/ 44210 w 44331"/>
                  <a:gd name="connsiteY7" fmla="*/ 110373 h 112074"/>
                  <a:gd name="connsiteX8" fmla="*/ 43637 w 44331"/>
                  <a:gd name="connsiteY8" fmla="*/ 111971 h 112074"/>
                  <a:gd name="connsiteX9" fmla="*/ 43622 w 44331"/>
                  <a:gd name="connsiteY9" fmla="*/ 111978 h 112074"/>
                  <a:gd name="connsiteX10" fmla="*/ 43083 w 44331"/>
                  <a:gd name="connsiteY10" fmla="*/ 112074 h 11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331" h="112074">
                    <a:moveTo>
                      <a:pt x="43083" y="112074"/>
                    </a:moveTo>
                    <a:cubicBezTo>
                      <a:pt x="42615" y="112074"/>
                      <a:pt x="42186" y="111815"/>
                      <a:pt x="41981" y="111403"/>
                    </a:cubicBezTo>
                    <a:cubicBezTo>
                      <a:pt x="22551" y="71046"/>
                      <a:pt x="328" y="2236"/>
                      <a:pt x="58" y="1566"/>
                    </a:cubicBezTo>
                    <a:cubicBezTo>
                      <a:pt x="-147" y="936"/>
                      <a:pt x="208" y="263"/>
                      <a:pt x="852" y="62"/>
                    </a:cubicBezTo>
                    <a:cubicBezTo>
                      <a:pt x="857" y="59"/>
                      <a:pt x="862" y="59"/>
                      <a:pt x="867" y="57"/>
                    </a:cubicBezTo>
                    <a:cubicBezTo>
                      <a:pt x="1499" y="-142"/>
                      <a:pt x="2175" y="198"/>
                      <a:pt x="2376" y="816"/>
                    </a:cubicBezTo>
                    <a:cubicBezTo>
                      <a:pt x="2379" y="826"/>
                      <a:pt x="2384" y="838"/>
                      <a:pt x="2386" y="847"/>
                    </a:cubicBezTo>
                    <a:cubicBezTo>
                      <a:pt x="2631" y="1518"/>
                      <a:pt x="24830" y="70184"/>
                      <a:pt x="44210" y="110373"/>
                    </a:cubicBezTo>
                    <a:cubicBezTo>
                      <a:pt x="44504" y="110970"/>
                      <a:pt x="44247" y="111686"/>
                      <a:pt x="43637" y="111971"/>
                    </a:cubicBezTo>
                    <a:cubicBezTo>
                      <a:pt x="43632" y="111973"/>
                      <a:pt x="43627" y="111976"/>
                      <a:pt x="43622" y="111978"/>
                    </a:cubicBezTo>
                    <a:cubicBezTo>
                      <a:pt x="43451" y="112048"/>
                      <a:pt x="43267" y="112079"/>
                      <a:pt x="43083" y="11207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3" name="Forme libre : forme 22">
                <a:extLst>
                  <a:ext uri="{FF2B5EF4-FFF2-40B4-BE49-F238E27FC236}">
                    <a16:creationId xmlns:a16="http://schemas.microsoft.com/office/drawing/2014/main" id="{FE2E2D00-8837-4BEC-9F15-0CED5A73303C}"/>
                  </a:ext>
                </a:extLst>
              </p:cNvPr>
              <p:cNvSpPr/>
              <p:nvPr/>
            </p:nvSpPr>
            <p:spPr>
              <a:xfrm>
                <a:off x="3568371" y="4730831"/>
                <a:ext cx="118539" cy="45624"/>
              </a:xfrm>
              <a:custGeom>
                <a:avLst/>
                <a:gdLst>
                  <a:gd name="connsiteX0" fmla="*/ 49029 w 118539"/>
                  <a:gd name="connsiteY0" fmla="*/ 0 h 45624"/>
                  <a:gd name="connsiteX1" fmla="*/ 26977 w 118539"/>
                  <a:gd name="connsiteY1" fmla="*/ 15520 h 45624"/>
                  <a:gd name="connsiteX2" fmla="*/ 26 w 118539"/>
                  <a:gd name="connsiteY2" fmla="*/ 28070 h 45624"/>
                  <a:gd name="connsiteX3" fmla="*/ 20974 w 118539"/>
                  <a:gd name="connsiteY3" fmla="*/ 45386 h 45624"/>
                  <a:gd name="connsiteX4" fmla="*/ 95189 w 118539"/>
                  <a:gd name="connsiteY4" fmla="*/ 38201 h 45624"/>
                  <a:gd name="connsiteX5" fmla="*/ 114938 w 118539"/>
                  <a:gd name="connsiteY5" fmla="*/ 35806 h 45624"/>
                  <a:gd name="connsiteX6" fmla="*/ 118539 w 118539"/>
                  <a:gd name="connsiteY6" fmla="*/ 20286 h 45624"/>
                  <a:gd name="connsiteX7" fmla="*/ 72403 w 118539"/>
                  <a:gd name="connsiteY7" fmla="*/ 13628 h 45624"/>
                  <a:gd name="connsiteX8" fmla="*/ 49029 w 118539"/>
                  <a:gd name="connsiteY8" fmla="*/ 0 h 4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539" h="45624">
                    <a:moveTo>
                      <a:pt x="49029" y="0"/>
                    </a:moveTo>
                    <a:cubicBezTo>
                      <a:pt x="49029" y="0"/>
                      <a:pt x="33470" y="10754"/>
                      <a:pt x="26977" y="15520"/>
                    </a:cubicBezTo>
                    <a:cubicBezTo>
                      <a:pt x="20484" y="20286"/>
                      <a:pt x="663" y="23280"/>
                      <a:pt x="26" y="28070"/>
                    </a:cubicBezTo>
                    <a:cubicBezTo>
                      <a:pt x="-612" y="32860"/>
                      <a:pt x="10806" y="43590"/>
                      <a:pt x="20974" y="45386"/>
                    </a:cubicBezTo>
                    <a:cubicBezTo>
                      <a:pt x="31142" y="47183"/>
                      <a:pt x="88599" y="38201"/>
                      <a:pt x="95189" y="38201"/>
                    </a:cubicBezTo>
                    <a:cubicBezTo>
                      <a:pt x="101849" y="38225"/>
                      <a:pt x="108486" y="37420"/>
                      <a:pt x="114938" y="35806"/>
                    </a:cubicBezTo>
                    <a:cubicBezTo>
                      <a:pt x="117927" y="34609"/>
                      <a:pt x="118539" y="28046"/>
                      <a:pt x="118539" y="20286"/>
                    </a:cubicBezTo>
                    <a:cubicBezTo>
                      <a:pt x="118539" y="20286"/>
                      <a:pt x="88403" y="18298"/>
                      <a:pt x="72403" y="13628"/>
                    </a:cubicBezTo>
                    <a:cubicBezTo>
                      <a:pt x="56404" y="8958"/>
                      <a:pt x="49029" y="0"/>
                      <a:pt x="490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4" name="Forme libre : forme 23">
                <a:extLst>
                  <a:ext uri="{FF2B5EF4-FFF2-40B4-BE49-F238E27FC236}">
                    <a16:creationId xmlns:a16="http://schemas.microsoft.com/office/drawing/2014/main" id="{A246B506-D369-47D0-A234-CAA22B697DDA}"/>
                  </a:ext>
                </a:extLst>
              </p:cNvPr>
              <p:cNvSpPr/>
              <p:nvPr/>
            </p:nvSpPr>
            <p:spPr>
              <a:xfrm>
                <a:off x="3566979" y="4729632"/>
                <a:ext cx="120887" cy="48003"/>
              </a:xfrm>
              <a:custGeom>
                <a:avLst/>
                <a:gdLst>
                  <a:gd name="connsiteX0" fmla="*/ 26140 w 120887"/>
                  <a:gd name="connsiteY0" fmla="*/ 47999 h 48003"/>
                  <a:gd name="connsiteX1" fmla="*/ 22072 w 120887"/>
                  <a:gd name="connsiteY1" fmla="*/ 47759 h 48003"/>
                  <a:gd name="connsiteX2" fmla="*/ 21 w 120887"/>
                  <a:gd name="connsiteY2" fmla="*/ 29126 h 48003"/>
                  <a:gd name="connsiteX3" fmla="*/ 14526 w 120887"/>
                  <a:gd name="connsiteY3" fmla="*/ 21054 h 48003"/>
                  <a:gd name="connsiteX4" fmla="*/ 27463 w 120887"/>
                  <a:gd name="connsiteY4" fmla="*/ 15761 h 48003"/>
                  <a:gd name="connsiteX5" fmla="*/ 49514 w 120887"/>
                  <a:gd name="connsiteY5" fmla="*/ 217 h 48003"/>
                  <a:gd name="connsiteX6" fmla="*/ 51180 w 120887"/>
                  <a:gd name="connsiteY6" fmla="*/ 457 h 48003"/>
                  <a:gd name="connsiteX7" fmla="*/ 73869 w 120887"/>
                  <a:gd name="connsiteY7" fmla="*/ 13701 h 48003"/>
                  <a:gd name="connsiteX8" fmla="*/ 119736 w 120887"/>
                  <a:gd name="connsiteY8" fmla="*/ 20312 h 48003"/>
                  <a:gd name="connsiteX9" fmla="*/ 120887 w 120887"/>
                  <a:gd name="connsiteY9" fmla="*/ 21509 h 48003"/>
                  <a:gd name="connsiteX10" fmla="*/ 116526 w 120887"/>
                  <a:gd name="connsiteY10" fmla="*/ 38131 h 48003"/>
                  <a:gd name="connsiteX11" fmla="*/ 96312 w 120887"/>
                  <a:gd name="connsiteY11" fmla="*/ 40526 h 48003"/>
                  <a:gd name="connsiteX12" fmla="*/ 75706 w 120887"/>
                  <a:gd name="connsiteY12" fmla="*/ 42921 h 48003"/>
                  <a:gd name="connsiteX13" fmla="*/ 26140 w 120887"/>
                  <a:gd name="connsiteY13" fmla="*/ 47999 h 48003"/>
                  <a:gd name="connsiteX14" fmla="*/ 50225 w 120887"/>
                  <a:gd name="connsiteY14" fmla="*/ 2780 h 48003"/>
                  <a:gd name="connsiteX15" fmla="*/ 29006 w 120887"/>
                  <a:gd name="connsiteY15" fmla="*/ 17653 h 48003"/>
                  <a:gd name="connsiteX16" fmla="*/ 15408 w 120887"/>
                  <a:gd name="connsiteY16" fmla="*/ 23306 h 48003"/>
                  <a:gd name="connsiteX17" fmla="*/ 2569 w 120887"/>
                  <a:gd name="connsiteY17" fmla="*/ 29389 h 48003"/>
                  <a:gd name="connsiteX18" fmla="*/ 22513 w 120887"/>
                  <a:gd name="connsiteY18" fmla="*/ 45388 h 48003"/>
                  <a:gd name="connsiteX19" fmla="*/ 75584 w 120887"/>
                  <a:gd name="connsiteY19" fmla="*/ 40598 h 48003"/>
                  <a:gd name="connsiteX20" fmla="*/ 96508 w 120887"/>
                  <a:gd name="connsiteY20" fmla="*/ 38203 h 48003"/>
                  <a:gd name="connsiteX21" fmla="*/ 115791 w 120887"/>
                  <a:gd name="connsiteY21" fmla="*/ 35808 h 48003"/>
                  <a:gd name="connsiteX22" fmla="*/ 118633 w 120887"/>
                  <a:gd name="connsiteY22" fmla="*/ 22491 h 48003"/>
                  <a:gd name="connsiteX23" fmla="*/ 73379 w 120887"/>
                  <a:gd name="connsiteY23" fmla="*/ 15881 h 48003"/>
                  <a:gd name="connsiteX24" fmla="*/ 50225 w 120887"/>
                  <a:gd name="connsiteY24" fmla="*/ 2780 h 4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0887" h="48003">
                    <a:moveTo>
                      <a:pt x="26140" y="47999"/>
                    </a:moveTo>
                    <a:cubicBezTo>
                      <a:pt x="24780" y="48025"/>
                      <a:pt x="23420" y="47946"/>
                      <a:pt x="22072" y="47759"/>
                    </a:cubicBezTo>
                    <a:cubicBezTo>
                      <a:pt x="11292" y="45867"/>
                      <a:pt x="-567" y="34706"/>
                      <a:pt x="21" y="29126"/>
                    </a:cubicBezTo>
                    <a:cubicBezTo>
                      <a:pt x="438" y="25820"/>
                      <a:pt x="5803" y="23904"/>
                      <a:pt x="14526" y="21054"/>
                    </a:cubicBezTo>
                    <a:cubicBezTo>
                      <a:pt x="19051" y="19835"/>
                      <a:pt x="23398" y="18056"/>
                      <a:pt x="27463" y="15761"/>
                    </a:cubicBezTo>
                    <a:cubicBezTo>
                      <a:pt x="33980" y="10971"/>
                      <a:pt x="49514" y="337"/>
                      <a:pt x="49514" y="217"/>
                    </a:cubicBezTo>
                    <a:cubicBezTo>
                      <a:pt x="50046" y="-147"/>
                      <a:pt x="50778" y="-44"/>
                      <a:pt x="51180" y="457"/>
                    </a:cubicBezTo>
                    <a:cubicBezTo>
                      <a:pt x="57323" y="6863"/>
                      <a:pt x="65185" y="11452"/>
                      <a:pt x="73869" y="13701"/>
                    </a:cubicBezTo>
                    <a:cubicBezTo>
                      <a:pt x="89574" y="18276"/>
                      <a:pt x="119442" y="20288"/>
                      <a:pt x="119736" y="20312"/>
                    </a:cubicBezTo>
                    <a:cubicBezTo>
                      <a:pt x="120382" y="20350"/>
                      <a:pt x="120887" y="20875"/>
                      <a:pt x="120887" y="21509"/>
                    </a:cubicBezTo>
                    <a:cubicBezTo>
                      <a:pt x="120887" y="30443"/>
                      <a:pt x="120152" y="36694"/>
                      <a:pt x="116526" y="38131"/>
                    </a:cubicBezTo>
                    <a:cubicBezTo>
                      <a:pt x="109920" y="39776"/>
                      <a:pt x="103128" y="40581"/>
                      <a:pt x="96312" y="40526"/>
                    </a:cubicBezTo>
                    <a:cubicBezTo>
                      <a:pt x="94131" y="40526"/>
                      <a:pt x="85605" y="41604"/>
                      <a:pt x="75706" y="42921"/>
                    </a:cubicBezTo>
                    <a:cubicBezTo>
                      <a:pt x="58898" y="45149"/>
                      <a:pt x="36479" y="47999"/>
                      <a:pt x="26140" y="47999"/>
                    </a:cubicBezTo>
                    <a:close/>
                    <a:moveTo>
                      <a:pt x="50225" y="2780"/>
                    </a:moveTo>
                    <a:cubicBezTo>
                      <a:pt x="46819" y="5175"/>
                      <a:pt x="34593" y="13605"/>
                      <a:pt x="29006" y="17653"/>
                    </a:cubicBezTo>
                    <a:cubicBezTo>
                      <a:pt x="24755" y="20130"/>
                      <a:pt x="20181" y="22031"/>
                      <a:pt x="15408" y="23306"/>
                    </a:cubicBezTo>
                    <a:cubicBezTo>
                      <a:pt x="10091" y="25030"/>
                      <a:pt x="2814" y="27425"/>
                      <a:pt x="2569" y="29389"/>
                    </a:cubicBezTo>
                    <a:cubicBezTo>
                      <a:pt x="2055" y="33413"/>
                      <a:pt x="12835" y="43759"/>
                      <a:pt x="22513" y="45388"/>
                    </a:cubicBezTo>
                    <a:cubicBezTo>
                      <a:pt x="29006" y="46538"/>
                      <a:pt x="57036" y="42993"/>
                      <a:pt x="75584" y="40598"/>
                    </a:cubicBezTo>
                    <a:cubicBezTo>
                      <a:pt x="85972" y="39257"/>
                      <a:pt x="94180" y="38203"/>
                      <a:pt x="96508" y="38203"/>
                    </a:cubicBezTo>
                    <a:cubicBezTo>
                      <a:pt x="103013" y="38188"/>
                      <a:pt x="109489" y="37384"/>
                      <a:pt x="115791" y="35808"/>
                    </a:cubicBezTo>
                    <a:cubicBezTo>
                      <a:pt x="118364" y="34778"/>
                      <a:pt x="118609" y="26515"/>
                      <a:pt x="118633" y="22491"/>
                    </a:cubicBezTo>
                    <a:cubicBezTo>
                      <a:pt x="112900" y="22084"/>
                      <a:pt x="87761" y="20096"/>
                      <a:pt x="73379" y="15881"/>
                    </a:cubicBezTo>
                    <a:cubicBezTo>
                      <a:pt x="64619" y="13572"/>
                      <a:pt x="56637" y="9052"/>
                      <a:pt x="50225" y="27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5" name="Forme libre : forme 24">
                <a:extLst>
                  <a:ext uri="{FF2B5EF4-FFF2-40B4-BE49-F238E27FC236}">
                    <a16:creationId xmlns:a16="http://schemas.microsoft.com/office/drawing/2014/main" id="{05AC8523-958F-4F7E-8D60-EE065BEF7DDF}"/>
                  </a:ext>
                </a:extLst>
              </p:cNvPr>
              <p:cNvSpPr/>
              <p:nvPr/>
            </p:nvSpPr>
            <p:spPr>
              <a:xfrm>
                <a:off x="3571827" y="4757704"/>
                <a:ext cx="114765" cy="18751"/>
              </a:xfrm>
              <a:custGeom>
                <a:avLst/>
                <a:gdLst>
                  <a:gd name="connsiteX0" fmla="*/ 35919 w 114765"/>
                  <a:gd name="connsiteY0" fmla="*/ 11832 h 18751"/>
                  <a:gd name="connsiteX1" fmla="*/ 0 w 114765"/>
                  <a:gd name="connsiteY1" fmla="*/ 8095 h 18751"/>
                  <a:gd name="connsiteX2" fmla="*/ 17445 w 114765"/>
                  <a:gd name="connsiteY2" fmla="*/ 18514 h 18751"/>
                  <a:gd name="connsiteX3" fmla="*/ 91660 w 114765"/>
                  <a:gd name="connsiteY3" fmla="*/ 11329 h 18751"/>
                  <a:gd name="connsiteX4" fmla="*/ 111409 w 114765"/>
                  <a:gd name="connsiteY4" fmla="*/ 8934 h 18751"/>
                  <a:gd name="connsiteX5" fmla="*/ 114765 w 114765"/>
                  <a:gd name="connsiteY5" fmla="*/ 0 h 18751"/>
                  <a:gd name="connsiteX6" fmla="*/ 35919 w 114765"/>
                  <a:gd name="connsiteY6" fmla="*/ 11832 h 18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765" h="18751">
                    <a:moveTo>
                      <a:pt x="35919" y="11832"/>
                    </a:moveTo>
                    <a:cubicBezTo>
                      <a:pt x="23811" y="12912"/>
                      <a:pt x="11604" y="11642"/>
                      <a:pt x="0" y="8095"/>
                    </a:cubicBezTo>
                    <a:cubicBezTo>
                      <a:pt x="4577" y="13242"/>
                      <a:pt x="10670" y="16880"/>
                      <a:pt x="17445" y="18514"/>
                    </a:cubicBezTo>
                    <a:cubicBezTo>
                      <a:pt x="27613" y="20310"/>
                      <a:pt x="85069" y="11329"/>
                      <a:pt x="91660" y="11329"/>
                    </a:cubicBezTo>
                    <a:cubicBezTo>
                      <a:pt x="98320" y="11353"/>
                      <a:pt x="104957" y="10548"/>
                      <a:pt x="111409" y="8934"/>
                    </a:cubicBezTo>
                    <a:cubicBezTo>
                      <a:pt x="113491" y="8095"/>
                      <a:pt x="114398" y="4646"/>
                      <a:pt x="114765" y="0"/>
                    </a:cubicBezTo>
                    <a:cubicBezTo>
                      <a:pt x="92959" y="3736"/>
                      <a:pt x="53977" y="10155"/>
                      <a:pt x="35919" y="11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6" name="Forme libre : forme 25">
                <a:extLst>
                  <a:ext uri="{FF2B5EF4-FFF2-40B4-BE49-F238E27FC236}">
                    <a16:creationId xmlns:a16="http://schemas.microsoft.com/office/drawing/2014/main" id="{EB3723D1-F03D-4233-BF51-114357A74B8B}"/>
                  </a:ext>
                </a:extLst>
              </p:cNvPr>
              <p:cNvSpPr/>
              <p:nvPr/>
            </p:nvSpPr>
            <p:spPr>
              <a:xfrm>
                <a:off x="3570657" y="4756532"/>
                <a:ext cx="117167" cy="21103"/>
              </a:xfrm>
              <a:custGeom>
                <a:avLst/>
                <a:gdLst>
                  <a:gd name="connsiteX0" fmla="*/ 22462 w 117167"/>
                  <a:gd name="connsiteY0" fmla="*/ 21098 h 21103"/>
                  <a:gd name="connsiteX1" fmla="*/ 18394 w 117167"/>
                  <a:gd name="connsiteY1" fmla="*/ 20859 h 21103"/>
                  <a:gd name="connsiteX2" fmla="*/ 239 w 117167"/>
                  <a:gd name="connsiteY2" fmla="*/ 10033 h 21103"/>
                  <a:gd name="connsiteX3" fmla="*/ 239 w 117167"/>
                  <a:gd name="connsiteY3" fmla="*/ 8596 h 21103"/>
                  <a:gd name="connsiteX4" fmla="*/ 1635 w 117167"/>
                  <a:gd name="connsiteY4" fmla="*/ 8117 h 21103"/>
                  <a:gd name="connsiteX5" fmla="*/ 36967 w 117167"/>
                  <a:gd name="connsiteY5" fmla="*/ 11806 h 21103"/>
                  <a:gd name="connsiteX6" fmla="*/ 115739 w 117167"/>
                  <a:gd name="connsiteY6" fmla="*/ 22 h 21103"/>
                  <a:gd name="connsiteX7" fmla="*/ 116768 w 117167"/>
                  <a:gd name="connsiteY7" fmla="*/ 309 h 21103"/>
                  <a:gd name="connsiteX8" fmla="*/ 117160 w 117167"/>
                  <a:gd name="connsiteY8" fmla="*/ 1291 h 21103"/>
                  <a:gd name="connsiteX9" fmla="*/ 113044 w 117167"/>
                  <a:gd name="connsiteY9" fmla="*/ 11231 h 21103"/>
                  <a:gd name="connsiteX10" fmla="*/ 92830 w 117167"/>
                  <a:gd name="connsiteY10" fmla="*/ 13626 h 21103"/>
                  <a:gd name="connsiteX11" fmla="*/ 72224 w 117167"/>
                  <a:gd name="connsiteY11" fmla="*/ 16021 h 21103"/>
                  <a:gd name="connsiteX12" fmla="*/ 22462 w 117167"/>
                  <a:gd name="connsiteY12" fmla="*/ 21098 h 21103"/>
                  <a:gd name="connsiteX13" fmla="*/ 5433 w 117167"/>
                  <a:gd name="connsiteY13" fmla="*/ 11806 h 21103"/>
                  <a:gd name="connsiteX14" fmla="*/ 18885 w 117167"/>
                  <a:gd name="connsiteY14" fmla="*/ 18512 h 21103"/>
                  <a:gd name="connsiteX15" fmla="*/ 71955 w 117167"/>
                  <a:gd name="connsiteY15" fmla="*/ 13722 h 21103"/>
                  <a:gd name="connsiteX16" fmla="*/ 92879 w 117167"/>
                  <a:gd name="connsiteY16" fmla="*/ 11327 h 21103"/>
                  <a:gd name="connsiteX17" fmla="*/ 112162 w 117167"/>
                  <a:gd name="connsiteY17" fmla="*/ 8931 h 21103"/>
                  <a:gd name="connsiteX18" fmla="*/ 114612 w 117167"/>
                  <a:gd name="connsiteY18" fmla="*/ 2561 h 21103"/>
                  <a:gd name="connsiteX19" fmla="*/ 37236 w 117167"/>
                  <a:gd name="connsiteY19" fmla="*/ 14105 h 21103"/>
                  <a:gd name="connsiteX20" fmla="*/ 37236 w 117167"/>
                  <a:gd name="connsiteY20" fmla="*/ 14105 h 21103"/>
                  <a:gd name="connsiteX21" fmla="*/ 5433 w 117167"/>
                  <a:gd name="connsiteY21" fmla="*/ 11806 h 21103"/>
                  <a:gd name="connsiteX22" fmla="*/ 37089 w 117167"/>
                  <a:gd name="connsiteY22" fmla="*/ 13123 h 21103"/>
                  <a:gd name="connsiteX23" fmla="*/ 37089 w 117167"/>
                  <a:gd name="connsiteY23" fmla="*/ 13123 h 21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7167" h="21103">
                    <a:moveTo>
                      <a:pt x="22462" y="21098"/>
                    </a:moveTo>
                    <a:cubicBezTo>
                      <a:pt x="21102" y="21125"/>
                      <a:pt x="19742" y="21046"/>
                      <a:pt x="18394" y="20859"/>
                    </a:cubicBezTo>
                    <a:cubicBezTo>
                      <a:pt x="11343" y="19173"/>
                      <a:pt x="5000" y="15391"/>
                      <a:pt x="239" y="10033"/>
                    </a:cubicBezTo>
                    <a:cubicBezTo>
                      <a:pt x="-80" y="9605"/>
                      <a:pt x="-80" y="9025"/>
                      <a:pt x="239" y="8596"/>
                    </a:cubicBezTo>
                    <a:cubicBezTo>
                      <a:pt x="535" y="8141"/>
                      <a:pt x="1114" y="7945"/>
                      <a:pt x="1635" y="8117"/>
                    </a:cubicBezTo>
                    <a:cubicBezTo>
                      <a:pt x="13051" y="11604"/>
                      <a:pt x="25057" y="12857"/>
                      <a:pt x="36967" y="11806"/>
                    </a:cubicBezTo>
                    <a:cubicBezTo>
                      <a:pt x="55024" y="10129"/>
                      <a:pt x="94055" y="3710"/>
                      <a:pt x="115739" y="22"/>
                    </a:cubicBezTo>
                    <a:cubicBezTo>
                      <a:pt x="116109" y="-50"/>
                      <a:pt x="116491" y="58"/>
                      <a:pt x="116768" y="309"/>
                    </a:cubicBezTo>
                    <a:cubicBezTo>
                      <a:pt x="117057" y="554"/>
                      <a:pt x="117204" y="920"/>
                      <a:pt x="117160" y="1291"/>
                    </a:cubicBezTo>
                    <a:cubicBezTo>
                      <a:pt x="116695" y="7231"/>
                      <a:pt x="115421" y="10297"/>
                      <a:pt x="113044" y="11231"/>
                    </a:cubicBezTo>
                    <a:cubicBezTo>
                      <a:pt x="106438" y="12876"/>
                      <a:pt x="99647" y="13681"/>
                      <a:pt x="92830" y="13626"/>
                    </a:cubicBezTo>
                    <a:cubicBezTo>
                      <a:pt x="90650" y="13626"/>
                      <a:pt x="82123" y="14704"/>
                      <a:pt x="72224" y="16021"/>
                    </a:cubicBezTo>
                    <a:cubicBezTo>
                      <a:pt x="55220" y="18248"/>
                      <a:pt x="32801" y="21098"/>
                      <a:pt x="22462" y="21098"/>
                    </a:cubicBezTo>
                    <a:close/>
                    <a:moveTo>
                      <a:pt x="5433" y="11806"/>
                    </a:moveTo>
                    <a:cubicBezTo>
                      <a:pt x="9268" y="15113"/>
                      <a:pt x="13894" y="17420"/>
                      <a:pt x="18885" y="18512"/>
                    </a:cubicBezTo>
                    <a:cubicBezTo>
                      <a:pt x="25377" y="19661"/>
                      <a:pt x="53407" y="16117"/>
                      <a:pt x="71955" y="13722"/>
                    </a:cubicBezTo>
                    <a:cubicBezTo>
                      <a:pt x="82344" y="12380"/>
                      <a:pt x="90552" y="11327"/>
                      <a:pt x="92879" y="11327"/>
                    </a:cubicBezTo>
                    <a:cubicBezTo>
                      <a:pt x="99384" y="11312"/>
                      <a:pt x="105860" y="10507"/>
                      <a:pt x="112162" y="8931"/>
                    </a:cubicBezTo>
                    <a:cubicBezTo>
                      <a:pt x="113019" y="8596"/>
                      <a:pt x="114097" y="7183"/>
                      <a:pt x="114612" y="2561"/>
                    </a:cubicBezTo>
                    <a:cubicBezTo>
                      <a:pt x="92561" y="6273"/>
                      <a:pt x="54926" y="12452"/>
                      <a:pt x="37236" y="14105"/>
                    </a:cubicBezTo>
                    <a:lnTo>
                      <a:pt x="37236" y="14105"/>
                    </a:lnTo>
                    <a:cubicBezTo>
                      <a:pt x="26578" y="15132"/>
                      <a:pt x="15819" y="14354"/>
                      <a:pt x="5433" y="11806"/>
                    </a:cubicBezTo>
                    <a:close/>
                    <a:moveTo>
                      <a:pt x="37089" y="13123"/>
                    </a:moveTo>
                    <a:lnTo>
                      <a:pt x="37089" y="13123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7" name="Forme libre : forme 26">
                <a:extLst>
                  <a:ext uri="{FF2B5EF4-FFF2-40B4-BE49-F238E27FC236}">
                    <a16:creationId xmlns:a16="http://schemas.microsoft.com/office/drawing/2014/main" id="{67FCE07F-B25A-4C2D-B1EE-E0C22607349D}"/>
                  </a:ext>
                </a:extLst>
              </p:cNvPr>
              <p:cNvSpPr/>
              <p:nvPr/>
            </p:nvSpPr>
            <p:spPr>
              <a:xfrm>
                <a:off x="3126218" y="4295888"/>
                <a:ext cx="285981" cy="326064"/>
              </a:xfrm>
              <a:custGeom>
                <a:avLst/>
                <a:gdLst>
                  <a:gd name="connsiteX0" fmla="*/ 285982 w 285981"/>
                  <a:gd name="connsiteY0" fmla="*/ 0 h 326064"/>
                  <a:gd name="connsiteX1" fmla="*/ 228697 w 285981"/>
                  <a:gd name="connsiteY1" fmla="*/ 0 h 326064"/>
                  <a:gd name="connsiteX2" fmla="*/ 228697 w 285981"/>
                  <a:gd name="connsiteY2" fmla="*/ 11496 h 326064"/>
                  <a:gd name="connsiteX3" fmla="*/ 228942 w 285981"/>
                  <a:gd name="connsiteY3" fmla="*/ 11496 h 326064"/>
                  <a:gd name="connsiteX4" fmla="*/ 228942 w 285981"/>
                  <a:gd name="connsiteY4" fmla="*/ 267505 h 326064"/>
                  <a:gd name="connsiteX5" fmla="*/ 0 w 285981"/>
                  <a:gd name="connsiteY5" fmla="*/ 267505 h 326064"/>
                  <a:gd name="connsiteX6" fmla="*/ 0 w 285981"/>
                  <a:gd name="connsiteY6" fmla="*/ 273708 h 326064"/>
                  <a:gd name="connsiteX7" fmla="*/ 228942 w 285981"/>
                  <a:gd name="connsiteY7" fmla="*/ 273708 h 326064"/>
                  <a:gd name="connsiteX8" fmla="*/ 228942 w 285981"/>
                  <a:gd name="connsiteY8" fmla="*/ 326064 h 326064"/>
                  <a:gd name="connsiteX9" fmla="*/ 236856 w 285981"/>
                  <a:gd name="connsiteY9" fmla="*/ 326064 h 326064"/>
                  <a:gd name="connsiteX10" fmla="*/ 236856 w 285981"/>
                  <a:gd name="connsiteY10" fmla="*/ 273708 h 326064"/>
                  <a:gd name="connsiteX11" fmla="*/ 236856 w 285981"/>
                  <a:gd name="connsiteY11" fmla="*/ 267505 h 326064"/>
                  <a:gd name="connsiteX12" fmla="*/ 236856 w 285981"/>
                  <a:gd name="connsiteY12" fmla="*/ 11496 h 326064"/>
                  <a:gd name="connsiteX13" fmla="*/ 285982 w 285981"/>
                  <a:gd name="connsiteY13" fmla="*/ 11496 h 326064"/>
                  <a:gd name="connsiteX14" fmla="*/ 285982 w 285981"/>
                  <a:gd name="connsiteY14" fmla="*/ 0 h 32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5981" h="326064">
                    <a:moveTo>
                      <a:pt x="285982" y="0"/>
                    </a:moveTo>
                    <a:lnTo>
                      <a:pt x="228697" y="0"/>
                    </a:lnTo>
                    <a:lnTo>
                      <a:pt x="228697" y="11496"/>
                    </a:lnTo>
                    <a:lnTo>
                      <a:pt x="228942" y="11496"/>
                    </a:lnTo>
                    <a:lnTo>
                      <a:pt x="228942" y="267505"/>
                    </a:lnTo>
                    <a:lnTo>
                      <a:pt x="0" y="267505"/>
                    </a:lnTo>
                    <a:lnTo>
                      <a:pt x="0" y="273708"/>
                    </a:lnTo>
                    <a:lnTo>
                      <a:pt x="228942" y="273708"/>
                    </a:lnTo>
                    <a:lnTo>
                      <a:pt x="228942" y="326064"/>
                    </a:lnTo>
                    <a:lnTo>
                      <a:pt x="236856" y="326064"/>
                    </a:lnTo>
                    <a:lnTo>
                      <a:pt x="236856" y="273708"/>
                    </a:lnTo>
                    <a:lnTo>
                      <a:pt x="236856" y="267505"/>
                    </a:lnTo>
                    <a:lnTo>
                      <a:pt x="236856" y="11496"/>
                    </a:lnTo>
                    <a:lnTo>
                      <a:pt x="285982" y="11496"/>
                    </a:lnTo>
                    <a:lnTo>
                      <a:pt x="285982" y="0"/>
                    </a:lnTo>
                    <a:close/>
                  </a:path>
                </a:pathLst>
              </a:custGeom>
              <a:solidFill>
                <a:srgbClr val="CFCFC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8" name="Forme libre : forme 27">
                <a:extLst>
                  <a:ext uri="{FF2B5EF4-FFF2-40B4-BE49-F238E27FC236}">
                    <a16:creationId xmlns:a16="http://schemas.microsoft.com/office/drawing/2014/main" id="{0CEFA012-D548-404B-959A-66CFC4589F7B}"/>
                  </a:ext>
                </a:extLst>
              </p:cNvPr>
              <p:cNvSpPr/>
              <p:nvPr/>
            </p:nvSpPr>
            <p:spPr>
              <a:xfrm>
                <a:off x="3373267" y="4292750"/>
                <a:ext cx="49958" cy="18226"/>
              </a:xfrm>
              <a:custGeom>
                <a:avLst/>
                <a:gdLst>
                  <a:gd name="connsiteX0" fmla="*/ 0 w 49958"/>
                  <a:gd name="connsiteY0" fmla="*/ 0 h 18226"/>
                  <a:gd name="connsiteX1" fmla="*/ 49959 w 49958"/>
                  <a:gd name="connsiteY1" fmla="*/ 0 h 18226"/>
                  <a:gd name="connsiteX2" fmla="*/ 49959 w 49958"/>
                  <a:gd name="connsiteY2" fmla="*/ 18226 h 18226"/>
                  <a:gd name="connsiteX3" fmla="*/ 0 w 49958"/>
                  <a:gd name="connsiteY3" fmla="*/ 18226 h 1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958" h="18226">
                    <a:moveTo>
                      <a:pt x="0" y="0"/>
                    </a:moveTo>
                    <a:lnTo>
                      <a:pt x="49959" y="0"/>
                    </a:lnTo>
                    <a:lnTo>
                      <a:pt x="49959" y="18226"/>
                    </a:lnTo>
                    <a:lnTo>
                      <a:pt x="0" y="1822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29" name="Forme libre : forme 28">
                <a:extLst>
                  <a:ext uri="{FF2B5EF4-FFF2-40B4-BE49-F238E27FC236}">
                    <a16:creationId xmlns:a16="http://schemas.microsoft.com/office/drawing/2014/main" id="{1CFDFF60-DE98-455F-AE63-BEA7D9CF044D}"/>
                  </a:ext>
                </a:extLst>
              </p:cNvPr>
              <p:cNvSpPr/>
              <p:nvPr/>
            </p:nvSpPr>
            <p:spPr>
              <a:xfrm>
                <a:off x="3372042" y="4291553"/>
                <a:ext cx="52412" cy="20621"/>
              </a:xfrm>
              <a:custGeom>
                <a:avLst/>
                <a:gdLst>
                  <a:gd name="connsiteX0" fmla="*/ 51184 w 52412"/>
                  <a:gd name="connsiteY0" fmla="*/ 20622 h 20621"/>
                  <a:gd name="connsiteX1" fmla="*/ 1225 w 52412"/>
                  <a:gd name="connsiteY1" fmla="*/ 20622 h 20621"/>
                  <a:gd name="connsiteX2" fmla="*/ 0 w 52412"/>
                  <a:gd name="connsiteY2" fmla="*/ 19424 h 20621"/>
                  <a:gd name="connsiteX3" fmla="*/ 0 w 52412"/>
                  <a:gd name="connsiteY3" fmla="*/ 1198 h 20621"/>
                  <a:gd name="connsiteX4" fmla="*/ 1225 w 52412"/>
                  <a:gd name="connsiteY4" fmla="*/ 0 h 20621"/>
                  <a:gd name="connsiteX5" fmla="*/ 51184 w 52412"/>
                  <a:gd name="connsiteY5" fmla="*/ 0 h 20621"/>
                  <a:gd name="connsiteX6" fmla="*/ 52409 w 52412"/>
                  <a:gd name="connsiteY6" fmla="*/ 1198 h 20621"/>
                  <a:gd name="connsiteX7" fmla="*/ 52409 w 52412"/>
                  <a:gd name="connsiteY7" fmla="*/ 19328 h 20621"/>
                  <a:gd name="connsiteX8" fmla="*/ 51287 w 52412"/>
                  <a:gd name="connsiteY8" fmla="*/ 20617 h 20621"/>
                  <a:gd name="connsiteX9" fmla="*/ 51184 w 52412"/>
                  <a:gd name="connsiteY9" fmla="*/ 20622 h 20621"/>
                  <a:gd name="connsiteX10" fmla="*/ 2450 w 52412"/>
                  <a:gd name="connsiteY10" fmla="*/ 18226 h 20621"/>
                  <a:gd name="connsiteX11" fmla="*/ 49959 w 52412"/>
                  <a:gd name="connsiteY11" fmla="*/ 18226 h 20621"/>
                  <a:gd name="connsiteX12" fmla="*/ 49959 w 52412"/>
                  <a:gd name="connsiteY12" fmla="*/ 2395 h 20621"/>
                  <a:gd name="connsiteX13" fmla="*/ 2450 w 52412"/>
                  <a:gd name="connsiteY13" fmla="*/ 2395 h 2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412" h="20621">
                    <a:moveTo>
                      <a:pt x="51184" y="20622"/>
                    </a:moveTo>
                    <a:lnTo>
                      <a:pt x="1225" y="20622"/>
                    </a:lnTo>
                    <a:cubicBezTo>
                      <a:pt x="554" y="20610"/>
                      <a:pt x="12" y="20080"/>
                      <a:pt x="0" y="19424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51184" y="0"/>
                    </a:lnTo>
                    <a:cubicBezTo>
                      <a:pt x="51860" y="0"/>
                      <a:pt x="52409" y="536"/>
                      <a:pt x="52409" y="1198"/>
                    </a:cubicBezTo>
                    <a:lnTo>
                      <a:pt x="52409" y="19328"/>
                    </a:lnTo>
                    <a:cubicBezTo>
                      <a:pt x="52463" y="19987"/>
                      <a:pt x="51960" y="20564"/>
                      <a:pt x="51287" y="20617"/>
                    </a:cubicBezTo>
                    <a:cubicBezTo>
                      <a:pt x="51252" y="20619"/>
                      <a:pt x="51218" y="20622"/>
                      <a:pt x="51184" y="20622"/>
                    </a:cubicBezTo>
                    <a:close/>
                    <a:moveTo>
                      <a:pt x="2450" y="18226"/>
                    </a:moveTo>
                    <a:lnTo>
                      <a:pt x="49959" y="18226"/>
                    </a:lnTo>
                    <a:lnTo>
                      <a:pt x="49959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0" name="Forme libre : forme 29">
                <a:extLst>
                  <a:ext uri="{FF2B5EF4-FFF2-40B4-BE49-F238E27FC236}">
                    <a16:creationId xmlns:a16="http://schemas.microsoft.com/office/drawing/2014/main" id="{D15950E3-E865-4CB4-916B-E8F220E3D6EC}"/>
                  </a:ext>
                </a:extLst>
              </p:cNvPr>
              <p:cNvSpPr/>
              <p:nvPr/>
            </p:nvSpPr>
            <p:spPr>
              <a:xfrm>
                <a:off x="3202491" y="4481601"/>
                <a:ext cx="261921" cy="287407"/>
              </a:xfrm>
              <a:custGeom>
                <a:avLst/>
                <a:gdLst>
                  <a:gd name="connsiteX0" fmla="*/ 130961 w 261921"/>
                  <a:gd name="connsiteY0" fmla="*/ 0 h 287407"/>
                  <a:gd name="connsiteX1" fmla="*/ 0 w 261921"/>
                  <a:gd name="connsiteY1" fmla="*/ 143704 h 287407"/>
                  <a:gd name="connsiteX2" fmla="*/ 130961 w 261921"/>
                  <a:gd name="connsiteY2" fmla="*/ 287408 h 287407"/>
                  <a:gd name="connsiteX3" fmla="*/ 261921 w 261921"/>
                  <a:gd name="connsiteY3" fmla="*/ 143704 h 287407"/>
                  <a:gd name="connsiteX4" fmla="*/ 130961 w 261921"/>
                  <a:gd name="connsiteY4" fmla="*/ 0 h 287407"/>
                  <a:gd name="connsiteX5" fmla="*/ 130961 w 261921"/>
                  <a:gd name="connsiteY5" fmla="*/ 271936 h 287407"/>
                  <a:gd name="connsiteX6" fmla="*/ 13941 w 261921"/>
                  <a:gd name="connsiteY6" fmla="*/ 143608 h 287407"/>
                  <a:gd name="connsiteX7" fmla="*/ 130961 w 261921"/>
                  <a:gd name="connsiteY7" fmla="*/ 15281 h 287407"/>
                  <a:gd name="connsiteX8" fmla="*/ 247980 w 261921"/>
                  <a:gd name="connsiteY8" fmla="*/ 143608 h 287407"/>
                  <a:gd name="connsiteX9" fmla="*/ 130961 w 261921"/>
                  <a:gd name="connsiteY9" fmla="*/ 271936 h 28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1921" h="287407">
                    <a:moveTo>
                      <a:pt x="130961" y="0"/>
                    </a:moveTo>
                    <a:cubicBezTo>
                      <a:pt x="58632" y="0"/>
                      <a:pt x="0" y="64284"/>
                      <a:pt x="0" y="143704"/>
                    </a:cubicBezTo>
                    <a:cubicBezTo>
                      <a:pt x="0" y="223124"/>
                      <a:pt x="58632" y="287408"/>
                      <a:pt x="130961" y="287408"/>
                    </a:cubicBezTo>
                    <a:cubicBezTo>
                      <a:pt x="203289" y="287408"/>
                      <a:pt x="261921" y="223100"/>
                      <a:pt x="261921" y="143704"/>
                    </a:cubicBezTo>
                    <a:cubicBezTo>
                      <a:pt x="261921" y="64307"/>
                      <a:pt x="203289" y="0"/>
                      <a:pt x="130961" y="0"/>
                    </a:cubicBezTo>
                    <a:close/>
                    <a:moveTo>
                      <a:pt x="130961" y="271936"/>
                    </a:moveTo>
                    <a:cubicBezTo>
                      <a:pt x="66326" y="271936"/>
                      <a:pt x="13941" y="214454"/>
                      <a:pt x="13941" y="143608"/>
                    </a:cubicBezTo>
                    <a:cubicBezTo>
                      <a:pt x="13941" y="72762"/>
                      <a:pt x="66326" y="15281"/>
                      <a:pt x="130961" y="15281"/>
                    </a:cubicBezTo>
                    <a:cubicBezTo>
                      <a:pt x="195596" y="15281"/>
                      <a:pt x="247980" y="72762"/>
                      <a:pt x="247980" y="143608"/>
                    </a:cubicBezTo>
                    <a:cubicBezTo>
                      <a:pt x="247980" y="214454"/>
                      <a:pt x="195596" y="271936"/>
                      <a:pt x="130961" y="271936"/>
                    </a:cubicBezTo>
                    <a:close/>
                  </a:path>
                </a:pathLst>
              </a:custGeom>
              <a:solidFill>
                <a:srgbClr val="CFCFC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1" name="Forme libre : forme 30">
                <a:extLst>
                  <a:ext uri="{FF2B5EF4-FFF2-40B4-BE49-F238E27FC236}">
                    <a16:creationId xmlns:a16="http://schemas.microsoft.com/office/drawing/2014/main" id="{C0399F4F-C061-41E3-BBEE-AD3319A3D2D1}"/>
                  </a:ext>
                </a:extLst>
              </p:cNvPr>
              <p:cNvSpPr/>
              <p:nvPr/>
            </p:nvSpPr>
            <p:spPr>
              <a:xfrm>
                <a:off x="3238533" y="4512234"/>
                <a:ext cx="210100" cy="225950"/>
              </a:xfrm>
              <a:custGeom>
                <a:avLst/>
                <a:gdLst>
                  <a:gd name="connsiteX0" fmla="*/ 210003 w 210100"/>
                  <a:gd name="connsiteY0" fmla="*/ 168301 h 225950"/>
                  <a:gd name="connsiteX1" fmla="*/ 195694 w 210100"/>
                  <a:gd name="connsiteY1" fmla="*/ 168301 h 225950"/>
                  <a:gd name="connsiteX2" fmla="*/ 208900 w 210100"/>
                  <a:gd name="connsiteY2" fmla="*/ 112975 h 225950"/>
                  <a:gd name="connsiteX3" fmla="*/ 105994 w 210100"/>
                  <a:gd name="connsiteY3" fmla="*/ 0 h 225950"/>
                  <a:gd name="connsiteX4" fmla="*/ 41285 w 210100"/>
                  <a:gd name="connsiteY4" fmla="*/ 25076 h 225950"/>
                  <a:gd name="connsiteX5" fmla="*/ 0 w 210100"/>
                  <a:gd name="connsiteY5" fmla="*/ 25076 h 225950"/>
                  <a:gd name="connsiteX6" fmla="*/ 0 w 210100"/>
                  <a:gd name="connsiteY6" fmla="*/ 30082 h 225950"/>
                  <a:gd name="connsiteX7" fmla="*/ 35919 w 210100"/>
                  <a:gd name="connsiteY7" fmla="*/ 30082 h 225950"/>
                  <a:gd name="connsiteX8" fmla="*/ 2867 w 210100"/>
                  <a:gd name="connsiteY8" fmla="*/ 112975 h 225950"/>
                  <a:gd name="connsiteX9" fmla="*/ 45279 w 210100"/>
                  <a:gd name="connsiteY9" fmla="*/ 204299 h 225950"/>
                  <a:gd name="connsiteX10" fmla="*/ 6272 w 210100"/>
                  <a:gd name="connsiteY10" fmla="*/ 204299 h 225950"/>
                  <a:gd name="connsiteX11" fmla="*/ 6272 w 210100"/>
                  <a:gd name="connsiteY11" fmla="*/ 209305 h 225950"/>
                  <a:gd name="connsiteX12" fmla="*/ 50939 w 210100"/>
                  <a:gd name="connsiteY12" fmla="*/ 209305 h 225950"/>
                  <a:gd name="connsiteX13" fmla="*/ 50939 w 210100"/>
                  <a:gd name="connsiteY13" fmla="*/ 208514 h 225950"/>
                  <a:gd name="connsiteX14" fmla="*/ 105994 w 210100"/>
                  <a:gd name="connsiteY14" fmla="*/ 225950 h 225950"/>
                  <a:gd name="connsiteX15" fmla="*/ 193072 w 210100"/>
                  <a:gd name="connsiteY15" fmla="*/ 173259 h 225950"/>
                  <a:gd name="connsiteX16" fmla="*/ 210101 w 210100"/>
                  <a:gd name="connsiteY16" fmla="*/ 173259 h 225950"/>
                  <a:gd name="connsiteX17" fmla="*/ 201721 w 210100"/>
                  <a:gd name="connsiteY17" fmla="*/ 112975 h 225950"/>
                  <a:gd name="connsiteX18" fmla="*/ 178371 w 210100"/>
                  <a:gd name="connsiteY18" fmla="*/ 181690 h 225950"/>
                  <a:gd name="connsiteX19" fmla="*/ 138238 w 210100"/>
                  <a:gd name="connsiteY19" fmla="*/ 122867 h 225950"/>
                  <a:gd name="connsiteX20" fmla="*/ 140271 w 210100"/>
                  <a:gd name="connsiteY20" fmla="*/ 112544 h 225950"/>
                  <a:gd name="connsiteX21" fmla="*/ 130005 w 210100"/>
                  <a:gd name="connsiteY21" fmla="*/ 91611 h 225950"/>
                  <a:gd name="connsiteX22" fmla="*/ 141986 w 210100"/>
                  <a:gd name="connsiteY22" fmla="*/ 15616 h 225950"/>
                  <a:gd name="connsiteX23" fmla="*/ 201721 w 210100"/>
                  <a:gd name="connsiteY23" fmla="*/ 112975 h 225950"/>
                  <a:gd name="connsiteX24" fmla="*/ 105994 w 210100"/>
                  <a:gd name="connsiteY24" fmla="*/ 7880 h 225950"/>
                  <a:gd name="connsiteX25" fmla="*/ 131059 w 210100"/>
                  <a:gd name="connsiteY25" fmla="*/ 11544 h 225950"/>
                  <a:gd name="connsiteX26" fmla="*/ 113589 w 210100"/>
                  <a:gd name="connsiteY26" fmla="*/ 88186 h 225950"/>
                  <a:gd name="connsiteX27" fmla="*/ 95948 w 210100"/>
                  <a:gd name="connsiteY27" fmla="*/ 110867 h 225950"/>
                  <a:gd name="connsiteX28" fmla="*/ 12814 w 210100"/>
                  <a:gd name="connsiteY28" fmla="*/ 137549 h 225950"/>
                  <a:gd name="connsiteX29" fmla="*/ 10144 w 210100"/>
                  <a:gd name="connsiteY29" fmla="*/ 112951 h 225950"/>
                  <a:gd name="connsiteX30" fmla="*/ 105994 w 210100"/>
                  <a:gd name="connsiteY30" fmla="*/ 7880 h 225950"/>
                  <a:gd name="connsiteX31" fmla="*/ 17004 w 210100"/>
                  <a:gd name="connsiteY31" fmla="*/ 151991 h 225950"/>
                  <a:gd name="connsiteX32" fmla="*/ 102906 w 210100"/>
                  <a:gd name="connsiteY32" fmla="*/ 130627 h 225950"/>
                  <a:gd name="connsiteX33" fmla="*/ 118122 w 210100"/>
                  <a:gd name="connsiteY33" fmla="*/ 137381 h 225950"/>
                  <a:gd name="connsiteX34" fmla="*/ 125644 w 210100"/>
                  <a:gd name="connsiteY34" fmla="*/ 135896 h 225950"/>
                  <a:gd name="connsiteX35" fmla="*/ 168987 w 210100"/>
                  <a:gd name="connsiteY35" fmla="*/ 192156 h 225950"/>
                  <a:gd name="connsiteX36" fmla="*/ 105994 w 210100"/>
                  <a:gd name="connsiteY36" fmla="*/ 218071 h 225950"/>
                  <a:gd name="connsiteX37" fmla="*/ 16906 w 210100"/>
                  <a:gd name="connsiteY37" fmla="*/ 151991 h 2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0100" h="225950">
                    <a:moveTo>
                      <a:pt x="210003" y="168301"/>
                    </a:moveTo>
                    <a:lnTo>
                      <a:pt x="195694" y="168301"/>
                    </a:lnTo>
                    <a:cubicBezTo>
                      <a:pt x="204448" y="151119"/>
                      <a:pt x="208971" y="132172"/>
                      <a:pt x="208900" y="112975"/>
                    </a:cubicBezTo>
                    <a:cubicBezTo>
                      <a:pt x="208900" y="50584"/>
                      <a:pt x="162788" y="0"/>
                      <a:pt x="105994" y="0"/>
                    </a:cubicBezTo>
                    <a:cubicBezTo>
                      <a:pt x="81975" y="151"/>
                      <a:pt x="58885" y="9099"/>
                      <a:pt x="41285" y="25076"/>
                    </a:cubicBezTo>
                    <a:lnTo>
                      <a:pt x="0" y="25076"/>
                    </a:lnTo>
                    <a:lnTo>
                      <a:pt x="0" y="30082"/>
                    </a:lnTo>
                    <a:lnTo>
                      <a:pt x="35919" y="30082"/>
                    </a:lnTo>
                    <a:cubicBezTo>
                      <a:pt x="14385" y="52517"/>
                      <a:pt x="2543" y="82213"/>
                      <a:pt x="2867" y="112975"/>
                    </a:cubicBezTo>
                    <a:cubicBezTo>
                      <a:pt x="2867" y="150530"/>
                      <a:pt x="19577" y="183773"/>
                      <a:pt x="45279" y="204299"/>
                    </a:cubicBezTo>
                    <a:lnTo>
                      <a:pt x="6272" y="204299"/>
                    </a:lnTo>
                    <a:lnTo>
                      <a:pt x="6272" y="209305"/>
                    </a:lnTo>
                    <a:lnTo>
                      <a:pt x="50939" y="209305"/>
                    </a:lnTo>
                    <a:lnTo>
                      <a:pt x="50939" y="208514"/>
                    </a:lnTo>
                    <a:cubicBezTo>
                      <a:pt x="66970" y="219817"/>
                      <a:pt x="86228" y="225914"/>
                      <a:pt x="105994" y="225950"/>
                    </a:cubicBezTo>
                    <a:cubicBezTo>
                      <a:pt x="142746" y="225950"/>
                      <a:pt x="174818" y="204946"/>
                      <a:pt x="193072" y="173259"/>
                    </a:cubicBezTo>
                    <a:lnTo>
                      <a:pt x="210101" y="173259"/>
                    </a:lnTo>
                    <a:close/>
                    <a:moveTo>
                      <a:pt x="201721" y="112975"/>
                    </a:moveTo>
                    <a:cubicBezTo>
                      <a:pt x="201907" y="137771"/>
                      <a:pt x="193697" y="161930"/>
                      <a:pt x="178371" y="181690"/>
                    </a:cubicBezTo>
                    <a:lnTo>
                      <a:pt x="138238" y="122867"/>
                    </a:lnTo>
                    <a:cubicBezTo>
                      <a:pt x="139588" y="119586"/>
                      <a:pt x="140279" y="116082"/>
                      <a:pt x="140271" y="112544"/>
                    </a:cubicBezTo>
                    <a:cubicBezTo>
                      <a:pt x="140428" y="104372"/>
                      <a:pt x="136621" y="96610"/>
                      <a:pt x="130005" y="91611"/>
                    </a:cubicBezTo>
                    <a:lnTo>
                      <a:pt x="141986" y="15616"/>
                    </a:lnTo>
                    <a:cubicBezTo>
                      <a:pt x="177048" y="31256"/>
                      <a:pt x="201721" y="68930"/>
                      <a:pt x="201721" y="112975"/>
                    </a:cubicBezTo>
                    <a:close/>
                    <a:moveTo>
                      <a:pt x="105994" y="7880"/>
                    </a:moveTo>
                    <a:cubicBezTo>
                      <a:pt x="114488" y="7887"/>
                      <a:pt x="122934" y="9123"/>
                      <a:pt x="131059" y="11544"/>
                    </a:cubicBezTo>
                    <a:cubicBezTo>
                      <a:pt x="129368" y="18897"/>
                      <a:pt x="119372" y="63134"/>
                      <a:pt x="113589" y="88186"/>
                    </a:cubicBezTo>
                    <a:cubicBezTo>
                      <a:pt x="103936" y="90414"/>
                      <a:pt x="96610" y="99635"/>
                      <a:pt x="95948" y="110867"/>
                    </a:cubicBezTo>
                    <a:cubicBezTo>
                      <a:pt x="72035" y="119202"/>
                      <a:pt x="23816" y="134147"/>
                      <a:pt x="12814" y="137549"/>
                    </a:cubicBezTo>
                    <a:cubicBezTo>
                      <a:pt x="11048" y="129463"/>
                      <a:pt x="10153" y="121219"/>
                      <a:pt x="10144" y="112951"/>
                    </a:cubicBezTo>
                    <a:cubicBezTo>
                      <a:pt x="10046" y="54919"/>
                      <a:pt x="52948" y="7880"/>
                      <a:pt x="105994" y="7880"/>
                    </a:cubicBezTo>
                    <a:close/>
                    <a:moveTo>
                      <a:pt x="17004" y="151991"/>
                    </a:moveTo>
                    <a:lnTo>
                      <a:pt x="102906" y="130627"/>
                    </a:lnTo>
                    <a:cubicBezTo>
                      <a:pt x="106785" y="134864"/>
                      <a:pt x="112305" y="137314"/>
                      <a:pt x="118122" y="137381"/>
                    </a:cubicBezTo>
                    <a:cubicBezTo>
                      <a:pt x="120704" y="137378"/>
                      <a:pt x="123262" y="136873"/>
                      <a:pt x="125644" y="135896"/>
                    </a:cubicBezTo>
                    <a:lnTo>
                      <a:pt x="168987" y="192156"/>
                    </a:lnTo>
                    <a:cubicBezTo>
                      <a:pt x="152304" y="208572"/>
                      <a:pt x="129665" y="217884"/>
                      <a:pt x="105994" y="218071"/>
                    </a:cubicBezTo>
                    <a:cubicBezTo>
                      <a:pt x="65542" y="218071"/>
                      <a:pt x="31043" y="190719"/>
                      <a:pt x="16906" y="151991"/>
                    </a:cubicBezTo>
                    <a:close/>
                  </a:path>
                </a:pathLst>
              </a:custGeom>
              <a:solidFill>
                <a:srgbClr val="CFCFC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2" name="Forme libre : forme 31">
                <a:extLst>
                  <a:ext uri="{FF2B5EF4-FFF2-40B4-BE49-F238E27FC236}">
                    <a16:creationId xmlns:a16="http://schemas.microsoft.com/office/drawing/2014/main" id="{74D1F99C-047F-497B-A52C-1437E372194B}"/>
                  </a:ext>
                </a:extLst>
              </p:cNvPr>
              <p:cNvSpPr/>
              <p:nvPr/>
            </p:nvSpPr>
            <p:spPr>
              <a:xfrm>
                <a:off x="3377606" y="4181691"/>
                <a:ext cx="176383" cy="137453"/>
              </a:xfrm>
              <a:custGeom>
                <a:avLst/>
                <a:gdLst>
                  <a:gd name="connsiteX0" fmla="*/ 163398 w 176383"/>
                  <a:gd name="connsiteY0" fmla="*/ 11041 h 137453"/>
                  <a:gd name="connsiteX1" fmla="*/ 152103 w 176383"/>
                  <a:gd name="connsiteY1" fmla="*/ 40740 h 137453"/>
                  <a:gd name="connsiteX2" fmla="*/ 49686 w 176383"/>
                  <a:gd name="connsiteY2" fmla="*/ 90797 h 137453"/>
                  <a:gd name="connsiteX3" fmla="*/ 3673 w 176383"/>
                  <a:gd name="connsiteY3" fmla="*/ 107754 h 137453"/>
                  <a:gd name="connsiteX4" fmla="*/ 1075 w 176383"/>
                  <a:gd name="connsiteY4" fmla="*/ 135752 h 137453"/>
                  <a:gd name="connsiteX5" fmla="*/ 11489 w 176383"/>
                  <a:gd name="connsiteY5" fmla="*/ 137453 h 137453"/>
                  <a:gd name="connsiteX6" fmla="*/ 20162 w 176383"/>
                  <a:gd name="connsiteY6" fmla="*/ 130675 h 137453"/>
                  <a:gd name="connsiteX7" fmla="*/ 35794 w 176383"/>
                  <a:gd name="connsiteY7" fmla="*/ 131513 h 137453"/>
                  <a:gd name="connsiteX8" fmla="*/ 45595 w 176383"/>
                  <a:gd name="connsiteY8" fmla="*/ 111059 h 137453"/>
                  <a:gd name="connsiteX9" fmla="*/ 172047 w 176383"/>
                  <a:gd name="connsiteY9" fmla="*/ 80618 h 137453"/>
                  <a:gd name="connsiteX10" fmla="*/ 176384 w 176383"/>
                  <a:gd name="connsiteY10" fmla="*/ 0 h 137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383" h="137453">
                    <a:moveTo>
                      <a:pt x="163398" y="11041"/>
                    </a:moveTo>
                    <a:lnTo>
                      <a:pt x="152103" y="40740"/>
                    </a:lnTo>
                    <a:cubicBezTo>
                      <a:pt x="152103" y="40740"/>
                      <a:pt x="58360" y="85695"/>
                      <a:pt x="49686" y="90797"/>
                    </a:cubicBezTo>
                    <a:cubicBezTo>
                      <a:pt x="41013" y="95898"/>
                      <a:pt x="3673" y="107754"/>
                      <a:pt x="3673" y="107754"/>
                    </a:cubicBezTo>
                    <a:cubicBezTo>
                      <a:pt x="3673" y="107754"/>
                      <a:pt x="-2404" y="134100"/>
                      <a:pt x="1075" y="135752"/>
                    </a:cubicBezTo>
                    <a:cubicBezTo>
                      <a:pt x="4420" y="136907"/>
                      <a:pt x="7943" y="137481"/>
                      <a:pt x="11489" y="137453"/>
                    </a:cubicBezTo>
                    <a:lnTo>
                      <a:pt x="20162" y="130675"/>
                    </a:lnTo>
                    <a:cubicBezTo>
                      <a:pt x="20162" y="130675"/>
                      <a:pt x="33197" y="132375"/>
                      <a:pt x="35794" y="131513"/>
                    </a:cubicBezTo>
                    <a:cubicBezTo>
                      <a:pt x="38391" y="130651"/>
                      <a:pt x="45595" y="111059"/>
                      <a:pt x="45595" y="111059"/>
                    </a:cubicBezTo>
                    <a:lnTo>
                      <a:pt x="172047" y="80618"/>
                    </a:lnTo>
                    <a:lnTo>
                      <a:pt x="176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3" name="Forme libre : forme 32">
                <a:extLst>
                  <a:ext uri="{FF2B5EF4-FFF2-40B4-BE49-F238E27FC236}">
                    <a16:creationId xmlns:a16="http://schemas.microsoft.com/office/drawing/2014/main" id="{350735E4-05F0-4164-9E07-C86FC1AC5C48}"/>
                  </a:ext>
                </a:extLst>
              </p:cNvPr>
              <p:cNvSpPr/>
              <p:nvPr/>
            </p:nvSpPr>
            <p:spPr>
              <a:xfrm>
                <a:off x="3376450" y="4180695"/>
                <a:ext cx="178793" cy="139767"/>
              </a:xfrm>
              <a:custGeom>
                <a:avLst/>
                <a:gdLst>
                  <a:gd name="connsiteX0" fmla="*/ 12645 w 178793"/>
                  <a:gd name="connsiteY0" fmla="*/ 139766 h 139767"/>
                  <a:gd name="connsiteX1" fmla="*/ 1693 w 178793"/>
                  <a:gd name="connsiteY1" fmla="*/ 137945 h 139767"/>
                  <a:gd name="connsiteX2" fmla="*/ 3653 w 178793"/>
                  <a:gd name="connsiteY2" fmla="*/ 108606 h 139767"/>
                  <a:gd name="connsiteX3" fmla="*/ 4461 w 178793"/>
                  <a:gd name="connsiteY3" fmla="*/ 107744 h 139767"/>
                  <a:gd name="connsiteX4" fmla="*/ 50206 w 178793"/>
                  <a:gd name="connsiteY4" fmla="*/ 90978 h 139767"/>
                  <a:gd name="connsiteX5" fmla="*/ 152279 w 178793"/>
                  <a:gd name="connsiteY5" fmla="*/ 41089 h 139767"/>
                  <a:gd name="connsiteX6" fmla="*/ 163403 w 178793"/>
                  <a:gd name="connsiteY6" fmla="*/ 11821 h 139767"/>
                  <a:gd name="connsiteX7" fmla="*/ 163746 w 178793"/>
                  <a:gd name="connsiteY7" fmla="*/ 11342 h 139767"/>
                  <a:gd name="connsiteX8" fmla="*/ 176756 w 178793"/>
                  <a:gd name="connsiteY8" fmla="*/ 301 h 139767"/>
                  <a:gd name="connsiteX9" fmla="*/ 178486 w 178793"/>
                  <a:gd name="connsiteY9" fmla="*/ 404 h 139767"/>
                  <a:gd name="connsiteX10" fmla="*/ 178790 w 178793"/>
                  <a:gd name="connsiteY10" fmla="*/ 1283 h 139767"/>
                  <a:gd name="connsiteX11" fmla="*/ 174453 w 178793"/>
                  <a:gd name="connsiteY11" fmla="*/ 81877 h 139767"/>
                  <a:gd name="connsiteX12" fmla="*/ 173522 w 178793"/>
                  <a:gd name="connsiteY12" fmla="*/ 82979 h 139767"/>
                  <a:gd name="connsiteX13" fmla="*/ 47707 w 178793"/>
                  <a:gd name="connsiteY13" fmla="*/ 113061 h 139767"/>
                  <a:gd name="connsiteX14" fmla="*/ 37343 w 178793"/>
                  <a:gd name="connsiteY14" fmla="*/ 133658 h 139767"/>
                  <a:gd name="connsiteX15" fmla="*/ 21686 w 178793"/>
                  <a:gd name="connsiteY15" fmla="*/ 132916 h 139767"/>
                  <a:gd name="connsiteX16" fmla="*/ 13405 w 178793"/>
                  <a:gd name="connsiteY16" fmla="*/ 139382 h 139767"/>
                  <a:gd name="connsiteX17" fmla="*/ 12645 w 178793"/>
                  <a:gd name="connsiteY17" fmla="*/ 139766 h 139767"/>
                  <a:gd name="connsiteX18" fmla="*/ 5883 w 178793"/>
                  <a:gd name="connsiteY18" fmla="*/ 109803 h 139767"/>
                  <a:gd name="connsiteX19" fmla="*/ 2844 w 178793"/>
                  <a:gd name="connsiteY19" fmla="*/ 135862 h 139767"/>
                  <a:gd name="connsiteX20" fmla="*/ 12179 w 178793"/>
                  <a:gd name="connsiteY20" fmla="*/ 137371 h 139767"/>
                  <a:gd name="connsiteX21" fmla="*/ 20510 w 178793"/>
                  <a:gd name="connsiteY21" fmla="*/ 130856 h 139767"/>
                  <a:gd name="connsiteX22" fmla="*/ 21441 w 178793"/>
                  <a:gd name="connsiteY22" fmla="*/ 130593 h 139767"/>
                  <a:gd name="connsiteX23" fmla="*/ 36509 w 178793"/>
                  <a:gd name="connsiteY23" fmla="*/ 131503 h 139767"/>
                  <a:gd name="connsiteX24" fmla="*/ 45575 w 178793"/>
                  <a:gd name="connsiteY24" fmla="*/ 111767 h 139767"/>
                  <a:gd name="connsiteX25" fmla="*/ 46433 w 178793"/>
                  <a:gd name="connsiteY25" fmla="*/ 111001 h 139767"/>
                  <a:gd name="connsiteX26" fmla="*/ 172003 w 178793"/>
                  <a:gd name="connsiteY26" fmla="*/ 80775 h 139767"/>
                  <a:gd name="connsiteX27" fmla="*/ 176144 w 178793"/>
                  <a:gd name="connsiteY27" fmla="*/ 3870 h 139767"/>
                  <a:gd name="connsiteX28" fmla="*/ 165584 w 178793"/>
                  <a:gd name="connsiteY28" fmla="*/ 12827 h 139767"/>
                  <a:gd name="connsiteX29" fmla="*/ 154411 w 178793"/>
                  <a:gd name="connsiteY29" fmla="*/ 42239 h 139767"/>
                  <a:gd name="connsiteX30" fmla="*/ 153798 w 178793"/>
                  <a:gd name="connsiteY30" fmla="*/ 42885 h 139767"/>
                  <a:gd name="connsiteX31" fmla="*/ 51480 w 178793"/>
                  <a:gd name="connsiteY31" fmla="*/ 92918 h 139767"/>
                  <a:gd name="connsiteX32" fmla="*/ 5883 w 178793"/>
                  <a:gd name="connsiteY32" fmla="*/ 109684 h 139767"/>
                  <a:gd name="connsiteX33" fmla="*/ 153259 w 178793"/>
                  <a:gd name="connsiteY33" fmla="*/ 41855 h 139767"/>
                  <a:gd name="connsiteX34" fmla="*/ 153259 w 178793"/>
                  <a:gd name="connsiteY34" fmla="*/ 41855 h 13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78793" h="139767">
                    <a:moveTo>
                      <a:pt x="12645" y="139766"/>
                    </a:moveTo>
                    <a:cubicBezTo>
                      <a:pt x="8913" y="139802"/>
                      <a:pt x="5204" y="139186"/>
                      <a:pt x="1693" y="137945"/>
                    </a:cubicBezTo>
                    <a:cubicBezTo>
                      <a:pt x="-2080" y="136101"/>
                      <a:pt x="1301" y="118785"/>
                      <a:pt x="3653" y="108606"/>
                    </a:cubicBezTo>
                    <a:cubicBezTo>
                      <a:pt x="3736" y="108194"/>
                      <a:pt x="4047" y="107861"/>
                      <a:pt x="4461" y="107744"/>
                    </a:cubicBezTo>
                    <a:cubicBezTo>
                      <a:pt x="4829" y="107624"/>
                      <a:pt x="41753" y="95768"/>
                      <a:pt x="50206" y="90978"/>
                    </a:cubicBezTo>
                    <a:cubicBezTo>
                      <a:pt x="58659" y="86188"/>
                      <a:pt x="144512" y="44801"/>
                      <a:pt x="152279" y="41089"/>
                    </a:cubicBezTo>
                    <a:lnTo>
                      <a:pt x="163403" y="11821"/>
                    </a:lnTo>
                    <a:cubicBezTo>
                      <a:pt x="163474" y="11634"/>
                      <a:pt x="163592" y="11469"/>
                      <a:pt x="163746" y="11342"/>
                    </a:cubicBezTo>
                    <a:lnTo>
                      <a:pt x="176756" y="301"/>
                    </a:lnTo>
                    <a:cubicBezTo>
                      <a:pt x="177264" y="-137"/>
                      <a:pt x="178038" y="-92"/>
                      <a:pt x="178486" y="404"/>
                    </a:cubicBezTo>
                    <a:cubicBezTo>
                      <a:pt x="178704" y="646"/>
                      <a:pt x="178814" y="962"/>
                      <a:pt x="178790" y="1283"/>
                    </a:cubicBezTo>
                    <a:lnTo>
                      <a:pt x="174453" y="81877"/>
                    </a:lnTo>
                    <a:cubicBezTo>
                      <a:pt x="174426" y="82404"/>
                      <a:pt x="174046" y="82852"/>
                      <a:pt x="173522" y="82979"/>
                    </a:cubicBezTo>
                    <a:lnTo>
                      <a:pt x="47707" y="113061"/>
                    </a:lnTo>
                    <a:cubicBezTo>
                      <a:pt x="44889" y="120653"/>
                      <a:pt x="40038" y="132772"/>
                      <a:pt x="37343" y="133658"/>
                    </a:cubicBezTo>
                    <a:cubicBezTo>
                      <a:pt x="34647" y="134544"/>
                      <a:pt x="24773" y="133299"/>
                      <a:pt x="21686" y="132916"/>
                    </a:cubicBezTo>
                    <a:lnTo>
                      <a:pt x="13405" y="139382"/>
                    </a:lnTo>
                    <a:cubicBezTo>
                      <a:pt x="13211" y="139600"/>
                      <a:pt x="12939" y="139737"/>
                      <a:pt x="12645" y="139766"/>
                    </a:cubicBezTo>
                    <a:close/>
                    <a:moveTo>
                      <a:pt x="5883" y="109803"/>
                    </a:moveTo>
                    <a:cubicBezTo>
                      <a:pt x="3285" y="121276"/>
                      <a:pt x="1399" y="134305"/>
                      <a:pt x="2844" y="135862"/>
                    </a:cubicBezTo>
                    <a:cubicBezTo>
                      <a:pt x="5846" y="136880"/>
                      <a:pt x="9002" y="137390"/>
                      <a:pt x="12179" y="137371"/>
                    </a:cubicBezTo>
                    <a:lnTo>
                      <a:pt x="20510" y="130856"/>
                    </a:lnTo>
                    <a:cubicBezTo>
                      <a:pt x="20770" y="130645"/>
                      <a:pt x="21105" y="130549"/>
                      <a:pt x="21441" y="130593"/>
                    </a:cubicBezTo>
                    <a:cubicBezTo>
                      <a:pt x="26341" y="131239"/>
                      <a:pt x="34819" y="132053"/>
                      <a:pt x="36509" y="131503"/>
                    </a:cubicBezTo>
                    <a:cubicBezTo>
                      <a:pt x="38200" y="130952"/>
                      <a:pt x="42341" y="120581"/>
                      <a:pt x="45575" y="111767"/>
                    </a:cubicBezTo>
                    <a:cubicBezTo>
                      <a:pt x="45715" y="111389"/>
                      <a:pt x="46036" y="111104"/>
                      <a:pt x="46433" y="111001"/>
                    </a:cubicBezTo>
                    <a:lnTo>
                      <a:pt x="172003" y="80775"/>
                    </a:lnTo>
                    <a:lnTo>
                      <a:pt x="176144" y="3870"/>
                    </a:lnTo>
                    <a:lnTo>
                      <a:pt x="165584" y="12827"/>
                    </a:lnTo>
                    <a:lnTo>
                      <a:pt x="154411" y="42239"/>
                    </a:lnTo>
                    <a:cubicBezTo>
                      <a:pt x="154313" y="42531"/>
                      <a:pt x="154090" y="42768"/>
                      <a:pt x="153798" y="42885"/>
                    </a:cubicBezTo>
                    <a:cubicBezTo>
                      <a:pt x="152867" y="43340"/>
                      <a:pt x="60006" y="87912"/>
                      <a:pt x="51480" y="92918"/>
                    </a:cubicBezTo>
                    <a:cubicBezTo>
                      <a:pt x="42953" y="97924"/>
                      <a:pt x="11101" y="108007"/>
                      <a:pt x="5883" y="109684"/>
                    </a:cubicBezTo>
                    <a:close/>
                    <a:moveTo>
                      <a:pt x="153259" y="41855"/>
                    </a:moveTo>
                    <a:lnTo>
                      <a:pt x="153259" y="4185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4" name="Forme libre : forme 33">
                <a:extLst>
                  <a:ext uri="{FF2B5EF4-FFF2-40B4-BE49-F238E27FC236}">
                    <a16:creationId xmlns:a16="http://schemas.microsoft.com/office/drawing/2014/main" id="{7D43AE49-4CE0-474D-AF64-C56CB15D2BFB}"/>
                  </a:ext>
                </a:extLst>
              </p:cNvPr>
              <p:cNvSpPr/>
              <p:nvPr/>
            </p:nvSpPr>
            <p:spPr>
              <a:xfrm>
                <a:off x="2984476" y="4564734"/>
                <a:ext cx="145196" cy="159295"/>
              </a:xfrm>
              <a:custGeom>
                <a:avLst/>
                <a:gdLst>
                  <a:gd name="connsiteX0" fmla="*/ 8404 w 145196"/>
                  <a:gd name="connsiteY0" fmla="*/ 159296 h 159295"/>
                  <a:gd name="connsiteX1" fmla="*/ 0 w 145196"/>
                  <a:gd name="connsiteY1" fmla="*/ 154386 h 159295"/>
                  <a:gd name="connsiteX2" fmla="*/ 86711 w 145196"/>
                  <a:gd name="connsiteY2" fmla="*/ 10682 h 159295"/>
                  <a:gd name="connsiteX3" fmla="*/ 105994 w 145196"/>
                  <a:gd name="connsiteY3" fmla="*/ 0 h 159295"/>
                  <a:gd name="connsiteX4" fmla="*/ 145196 w 145196"/>
                  <a:gd name="connsiteY4" fmla="*/ 0 h 159295"/>
                  <a:gd name="connsiteX5" fmla="*/ 145196 w 145196"/>
                  <a:gd name="connsiteY5" fmla="*/ 9580 h 159295"/>
                  <a:gd name="connsiteX6" fmla="*/ 105994 w 145196"/>
                  <a:gd name="connsiteY6" fmla="*/ 9580 h 159295"/>
                  <a:gd name="connsiteX7" fmla="*/ 95139 w 145196"/>
                  <a:gd name="connsiteY7" fmla="*/ 15592 h 15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196" h="159295">
                    <a:moveTo>
                      <a:pt x="8404" y="159296"/>
                    </a:moveTo>
                    <a:lnTo>
                      <a:pt x="0" y="154386"/>
                    </a:lnTo>
                    <a:lnTo>
                      <a:pt x="86711" y="10682"/>
                    </a:lnTo>
                    <a:cubicBezTo>
                      <a:pt x="90783" y="4069"/>
                      <a:pt x="98097" y="17"/>
                      <a:pt x="105994" y="0"/>
                    </a:cubicBezTo>
                    <a:lnTo>
                      <a:pt x="145196" y="0"/>
                    </a:lnTo>
                    <a:lnTo>
                      <a:pt x="145196" y="9580"/>
                    </a:lnTo>
                    <a:lnTo>
                      <a:pt x="105994" y="9580"/>
                    </a:lnTo>
                    <a:cubicBezTo>
                      <a:pt x="101547" y="9583"/>
                      <a:pt x="97428" y="11865"/>
                      <a:pt x="95139" y="155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5" name="Forme libre : forme 34">
                <a:extLst>
                  <a:ext uri="{FF2B5EF4-FFF2-40B4-BE49-F238E27FC236}">
                    <a16:creationId xmlns:a16="http://schemas.microsoft.com/office/drawing/2014/main" id="{AAED03A3-E17D-4261-8861-52A44B8B8D99}"/>
                  </a:ext>
                </a:extLst>
              </p:cNvPr>
              <p:cNvSpPr/>
              <p:nvPr/>
            </p:nvSpPr>
            <p:spPr>
              <a:xfrm>
                <a:off x="2983251" y="4563512"/>
                <a:ext cx="147645" cy="161714"/>
              </a:xfrm>
              <a:custGeom>
                <a:avLst/>
                <a:gdLst>
                  <a:gd name="connsiteX0" fmla="*/ 9629 w 147645"/>
                  <a:gd name="connsiteY0" fmla="*/ 161715 h 161714"/>
                  <a:gd name="connsiteX1" fmla="*/ 9016 w 147645"/>
                  <a:gd name="connsiteY1" fmla="*/ 161547 h 161714"/>
                  <a:gd name="connsiteX2" fmla="*/ 588 w 147645"/>
                  <a:gd name="connsiteY2" fmla="*/ 156637 h 161714"/>
                  <a:gd name="connsiteX3" fmla="*/ 171 w 147645"/>
                  <a:gd name="connsiteY3" fmla="*/ 154985 h 161714"/>
                  <a:gd name="connsiteX4" fmla="*/ 86882 w 147645"/>
                  <a:gd name="connsiteY4" fmla="*/ 11281 h 161714"/>
                  <a:gd name="connsiteX5" fmla="*/ 107218 w 147645"/>
                  <a:gd name="connsiteY5" fmla="*/ 0 h 161714"/>
                  <a:gd name="connsiteX6" fmla="*/ 146421 w 147645"/>
                  <a:gd name="connsiteY6" fmla="*/ 0 h 161714"/>
                  <a:gd name="connsiteX7" fmla="*/ 147646 w 147645"/>
                  <a:gd name="connsiteY7" fmla="*/ 1198 h 161714"/>
                  <a:gd name="connsiteX8" fmla="*/ 147646 w 147645"/>
                  <a:gd name="connsiteY8" fmla="*/ 10778 h 161714"/>
                  <a:gd name="connsiteX9" fmla="*/ 146421 w 147645"/>
                  <a:gd name="connsiteY9" fmla="*/ 11975 h 161714"/>
                  <a:gd name="connsiteX10" fmla="*/ 107218 w 147645"/>
                  <a:gd name="connsiteY10" fmla="*/ 11975 h 161714"/>
                  <a:gd name="connsiteX11" fmla="*/ 97418 w 147645"/>
                  <a:gd name="connsiteY11" fmla="*/ 17412 h 161714"/>
                  <a:gd name="connsiteX12" fmla="*/ 10731 w 147645"/>
                  <a:gd name="connsiteY12" fmla="*/ 161116 h 161714"/>
                  <a:gd name="connsiteX13" fmla="*/ 9972 w 147645"/>
                  <a:gd name="connsiteY13" fmla="*/ 161667 h 161714"/>
                  <a:gd name="connsiteX14" fmla="*/ 2891 w 147645"/>
                  <a:gd name="connsiteY14" fmla="*/ 155176 h 161714"/>
                  <a:gd name="connsiteX15" fmla="*/ 9212 w 147645"/>
                  <a:gd name="connsiteY15" fmla="*/ 158865 h 161714"/>
                  <a:gd name="connsiteX16" fmla="*/ 95286 w 147645"/>
                  <a:gd name="connsiteY16" fmla="*/ 16286 h 161714"/>
                  <a:gd name="connsiteX17" fmla="*/ 107218 w 147645"/>
                  <a:gd name="connsiteY17" fmla="*/ 9676 h 161714"/>
                  <a:gd name="connsiteX18" fmla="*/ 145220 w 147645"/>
                  <a:gd name="connsiteY18" fmla="*/ 9676 h 161714"/>
                  <a:gd name="connsiteX19" fmla="*/ 145220 w 147645"/>
                  <a:gd name="connsiteY19" fmla="*/ 2491 h 161714"/>
                  <a:gd name="connsiteX20" fmla="*/ 107218 w 147645"/>
                  <a:gd name="connsiteY20" fmla="*/ 2491 h 161714"/>
                  <a:gd name="connsiteX21" fmla="*/ 88989 w 147645"/>
                  <a:gd name="connsiteY21" fmla="*/ 12598 h 16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7645" h="161714">
                    <a:moveTo>
                      <a:pt x="9629" y="161715"/>
                    </a:moveTo>
                    <a:cubicBezTo>
                      <a:pt x="9414" y="161705"/>
                      <a:pt x="9205" y="161648"/>
                      <a:pt x="9016" y="161547"/>
                    </a:cubicBezTo>
                    <a:lnTo>
                      <a:pt x="588" y="156637"/>
                    </a:lnTo>
                    <a:cubicBezTo>
                      <a:pt x="14" y="156288"/>
                      <a:pt x="-170" y="155555"/>
                      <a:pt x="171" y="154985"/>
                    </a:cubicBezTo>
                    <a:lnTo>
                      <a:pt x="86882" y="11281"/>
                    </a:lnTo>
                    <a:cubicBezTo>
                      <a:pt x="91170" y="4294"/>
                      <a:pt x="98885" y="14"/>
                      <a:pt x="107218" y="0"/>
                    </a:cubicBezTo>
                    <a:lnTo>
                      <a:pt x="146421" y="0"/>
                    </a:lnTo>
                    <a:cubicBezTo>
                      <a:pt x="147097" y="0"/>
                      <a:pt x="147646" y="536"/>
                      <a:pt x="147646" y="1198"/>
                    </a:cubicBezTo>
                    <a:lnTo>
                      <a:pt x="147646" y="10778"/>
                    </a:lnTo>
                    <a:cubicBezTo>
                      <a:pt x="147646" y="11439"/>
                      <a:pt x="147097" y="11975"/>
                      <a:pt x="146421" y="11975"/>
                    </a:cubicBezTo>
                    <a:lnTo>
                      <a:pt x="107218" y="11975"/>
                    </a:lnTo>
                    <a:cubicBezTo>
                      <a:pt x="103205" y="11990"/>
                      <a:pt x="99488" y="14052"/>
                      <a:pt x="97418" y="17412"/>
                    </a:cubicBezTo>
                    <a:lnTo>
                      <a:pt x="10731" y="161116"/>
                    </a:lnTo>
                    <a:cubicBezTo>
                      <a:pt x="10568" y="161396"/>
                      <a:pt x="10293" y="161595"/>
                      <a:pt x="9972" y="161667"/>
                    </a:cubicBezTo>
                    <a:close/>
                    <a:moveTo>
                      <a:pt x="2891" y="155176"/>
                    </a:moveTo>
                    <a:lnTo>
                      <a:pt x="9212" y="158865"/>
                    </a:lnTo>
                    <a:lnTo>
                      <a:pt x="95286" y="16286"/>
                    </a:lnTo>
                    <a:cubicBezTo>
                      <a:pt x="97800" y="12186"/>
                      <a:pt x="102330" y="9678"/>
                      <a:pt x="107218" y="9676"/>
                    </a:cubicBezTo>
                    <a:lnTo>
                      <a:pt x="145220" y="9676"/>
                    </a:lnTo>
                    <a:lnTo>
                      <a:pt x="145220" y="2491"/>
                    </a:lnTo>
                    <a:lnTo>
                      <a:pt x="107218" y="2491"/>
                    </a:lnTo>
                    <a:cubicBezTo>
                      <a:pt x="99748" y="2496"/>
                      <a:pt x="92829" y="6333"/>
                      <a:pt x="88989" y="1259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6" name="Forme libre : forme 35">
                <a:extLst>
                  <a:ext uri="{FF2B5EF4-FFF2-40B4-BE49-F238E27FC236}">
                    <a16:creationId xmlns:a16="http://schemas.microsoft.com/office/drawing/2014/main" id="{B962DAA0-D38F-414B-8FA8-5C8B4BC28C3B}"/>
                  </a:ext>
                </a:extLst>
              </p:cNvPr>
              <p:cNvSpPr/>
              <p:nvPr/>
            </p:nvSpPr>
            <p:spPr>
              <a:xfrm>
                <a:off x="3130530" y="4456001"/>
                <a:ext cx="226810" cy="85979"/>
              </a:xfrm>
              <a:custGeom>
                <a:avLst/>
                <a:gdLst>
                  <a:gd name="connsiteX0" fmla="*/ 0 w 226810"/>
                  <a:gd name="connsiteY0" fmla="*/ 85980 h 85979"/>
                  <a:gd name="connsiteX1" fmla="*/ 226811 w 226810"/>
                  <a:gd name="connsiteY1" fmla="*/ 85980 h 85979"/>
                  <a:gd name="connsiteX2" fmla="*/ 226811 w 226810"/>
                  <a:gd name="connsiteY2" fmla="*/ 835 h 85979"/>
                  <a:gd name="connsiteX3" fmla="*/ 833 w 226810"/>
                  <a:gd name="connsiteY3" fmla="*/ 54413 h 8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10" h="85979">
                    <a:moveTo>
                      <a:pt x="0" y="85980"/>
                    </a:moveTo>
                    <a:lnTo>
                      <a:pt x="226811" y="85980"/>
                    </a:lnTo>
                    <a:lnTo>
                      <a:pt x="226811" y="835"/>
                    </a:lnTo>
                    <a:cubicBezTo>
                      <a:pt x="226811" y="835"/>
                      <a:pt x="81125" y="-10997"/>
                      <a:pt x="833" y="5441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7" name="Forme libre : forme 36">
                <a:extLst>
                  <a:ext uri="{FF2B5EF4-FFF2-40B4-BE49-F238E27FC236}">
                    <a16:creationId xmlns:a16="http://schemas.microsoft.com/office/drawing/2014/main" id="{1E91F497-1491-4762-9FC7-8DFA773EDB51}"/>
                  </a:ext>
                </a:extLst>
              </p:cNvPr>
              <p:cNvSpPr/>
              <p:nvPr/>
            </p:nvSpPr>
            <p:spPr>
              <a:xfrm>
                <a:off x="3129304" y="4454900"/>
                <a:ext cx="229261" cy="88302"/>
              </a:xfrm>
              <a:custGeom>
                <a:avLst/>
                <a:gdLst>
                  <a:gd name="connsiteX0" fmla="*/ 228036 w 229261"/>
                  <a:gd name="connsiteY0" fmla="*/ 88302 h 88302"/>
                  <a:gd name="connsiteX1" fmla="*/ 1225 w 229261"/>
                  <a:gd name="connsiteY1" fmla="*/ 88302 h 88302"/>
                  <a:gd name="connsiteX2" fmla="*/ 368 w 229261"/>
                  <a:gd name="connsiteY2" fmla="*/ 87943 h 88302"/>
                  <a:gd name="connsiteX3" fmla="*/ 0 w 229261"/>
                  <a:gd name="connsiteY3" fmla="*/ 87080 h 88302"/>
                  <a:gd name="connsiteX4" fmla="*/ 760 w 229261"/>
                  <a:gd name="connsiteY4" fmla="*/ 55513 h 88302"/>
                  <a:gd name="connsiteX5" fmla="*/ 1201 w 229261"/>
                  <a:gd name="connsiteY5" fmla="*/ 54627 h 88302"/>
                  <a:gd name="connsiteX6" fmla="*/ 228134 w 229261"/>
                  <a:gd name="connsiteY6" fmla="*/ 762 h 88302"/>
                  <a:gd name="connsiteX7" fmla="*/ 229261 w 229261"/>
                  <a:gd name="connsiteY7" fmla="*/ 1960 h 88302"/>
                  <a:gd name="connsiteX8" fmla="*/ 229261 w 229261"/>
                  <a:gd name="connsiteY8" fmla="*/ 87104 h 88302"/>
                  <a:gd name="connsiteX9" fmla="*/ 228036 w 229261"/>
                  <a:gd name="connsiteY9" fmla="*/ 88302 h 88302"/>
                  <a:gd name="connsiteX10" fmla="*/ 2622 w 229261"/>
                  <a:gd name="connsiteY10" fmla="*/ 85907 h 88302"/>
                  <a:gd name="connsiteX11" fmla="*/ 226934 w 229261"/>
                  <a:gd name="connsiteY11" fmla="*/ 85907 h 88302"/>
                  <a:gd name="connsiteX12" fmla="*/ 226934 w 229261"/>
                  <a:gd name="connsiteY12" fmla="*/ 3038 h 88302"/>
                  <a:gd name="connsiteX13" fmla="*/ 3333 w 229261"/>
                  <a:gd name="connsiteY13" fmla="*/ 56088 h 8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9261" h="88302">
                    <a:moveTo>
                      <a:pt x="228036" y="88302"/>
                    </a:moveTo>
                    <a:lnTo>
                      <a:pt x="1225" y="88302"/>
                    </a:lnTo>
                    <a:cubicBezTo>
                      <a:pt x="899" y="88307"/>
                      <a:pt x="588" y="88175"/>
                      <a:pt x="368" y="87943"/>
                    </a:cubicBezTo>
                    <a:cubicBezTo>
                      <a:pt x="125" y="87720"/>
                      <a:pt x="-7" y="87406"/>
                      <a:pt x="0" y="87080"/>
                    </a:cubicBezTo>
                    <a:lnTo>
                      <a:pt x="760" y="55513"/>
                    </a:lnTo>
                    <a:cubicBezTo>
                      <a:pt x="767" y="55169"/>
                      <a:pt x="929" y="54845"/>
                      <a:pt x="1201" y="54627"/>
                    </a:cubicBezTo>
                    <a:cubicBezTo>
                      <a:pt x="81027" y="-10279"/>
                      <a:pt x="226615" y="643"/>
                      <a:pt x="228134" y="762"/>
                    </a:cubicBezTo>
                    <a:cubicBezTo>
                      <a:pt x="228771" y="813"/>
                      <a:pt x="229264" y="1335"/>
                      <a:pt x="229261" y="1960"/>
                    </a:cubicBezTo>
                    <a:lnTo>
                      <a:pt x="229261" y="87104"/>
                    </a:lnTo>
                    <a:cubicBezTo>
                      <a:pt x="229261" y="87765"/>
                      <a:pt x="228712" y="88302"/>
                      <a:pt x="228036" y="88302"/>
                    </a:cubicBezTo>
                    <a:close/>
                    <a:moveTo>
                      <a:pt x="2622" y="85907"/>
                    </a:moveTo>
                    <a:lnTo>
                      <a:pt x="226934" y="85907"/>
                    </a:lnTo>
                    <a:lnTo>
                      <a:pt x="226934" y="3038"/>
                    </a:lnTo>
                    <a:cubicBezTo>
                      <a:pt x="213237" y="2151"/>
                      <a:pt x="78748" y="-4794"/>
                      <a:pt x="3333" y="560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8" name="Forme libre : forme 37">
                <a:extLst>
                  <a:ext uri="{FF2B5EF4-FFF2-40B4-BE49-F238E27FC236}">
                    <a16:creationId xmlns:a16="http://schemas.microsoft.com/office/drawing/2014/main" id="{C59DF91E-8DCD-45C4-9527-2D4B82D62AC6}"/>
                  </a:ext>
                </a:extLst>
              </p:cNvPr>
              <p:cNvSpPr/>
              <p:nvPr/>
            </p:nvSpPr>
            <p:spPr>
              <a:xfrm>
                <a:off x="3313654" y="4405653"/>
                <a:ext cx="53364" cy="9580"/>
              </a:xfrm>
              <a:custGeom>
                <a:avLst/>
                <a:gdLst>
                  <a:gd name="connsiteX0" fmla="*/ 52139 w 53364"/>
                  <a:gd name="connsiteY0" fmla="*/ 9580 h 9580"/>
                  <a:gd name="connsiteX1" fmla="*/ 1225 w 53364"/>
                  <a:gd name="connsiteY1" fmla="*/ 9580 h 9580"/>
                  <a:gd name="connsiteX2" fmla="*/ 0 w 53364"/>
                  <a:gd name="connsiteY2" fmla="*/ 8383 h 9580"/>
                  <a:gd name="connsiteX3" fmla="*/ 0 w 53364"/>
                  <a:gd name="connsiteY3" fmla="*/ 1198 h 9580"/>
                  <a:gd name="connsiteX4" fmla="*/ 1225 w 53364"/>
                  <a:gd name="connsiteY4" fmla="*/ 0 h 9580"/>
                  <a:gd name="connsiteX5" fmla="*/ 52139 w 53364"/>
                  <a:gd name="connsiteY5" fmla="*/ 0 h 9580"/>
                  <a:gd name="connsiteX6" fmla="*/ 53364 w 53364"/>
                  <a:gd name="connsiteY6" fmla="*/ 1198 h 9580"/>
                  <a:gd name="connsiteX7" fmla="*/ 53364 w 53364"/>
                  <a:gd name="connsiteY7" fmla="*/ 8383 h 9580"/>
                  <a:gd name="connsiteX8" fmla="*/ 52139 w 53364"/>
                  <a:gd name="connsiteY8" fmla="*/ 9580 h 9580"/>
                  <a:gd name="connsiteX9" fmla="*/ 2450 w 53364"/>
                  <a:gd name="connsiteY9" fmla="*/ 7185 h 9580"/>
                  <a:gd name="connsiteX10" fmla="*/ 50914 w 53364"/>
                  <a:gd name="connsiteY10" fmla="*/ 7185 h 9580"/>
                  <a:gd name="connsiteX11" fmla="*/ 50914 w 53364"/>
                  <a:gd name="connsiteY11" fmla="*/ 2395 h 9580"/>
                  <a:gd name="connsiteX12" fmla="*/ 2450 w 53364"/>
                  <a:gd name="connsiteY12" fmla="*/ 2395 h 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364" h="9580">
                    <a:moveTo>
                      <a:pt x="52139" y="9580"/>
                    </a:moveTo>
                    <a:lnTo>
                      <a:pt x="1225" y="9580"/>
                    </a:lnTo>
                    <a:cubicBezTo>
                      <a:pt x="549" y="9580"/>
                      <a:pt x="0" y="9044"/>
                      <a:pt x="0" y="8383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52139" y="0"/>
                    </a:lnTo>
                    <a:cubicBezTo>
                      <a:pt x="52816" y="0"/>
                      <a:pt x="53364" y="536"/>
                      <a:pt x="53364" y="1198"/>
                    </a:cubicBezTo>
                    <a:lnTo>
                      <a:pt x="53364" y="8383"/>
                    </a:lnTo>
                    <a:cubicBezTo>
                      <a:pt x="53364" y="9044"/>
                      <a:pt x="52816" y="9580"/>
                      <a:pt x="52139" y="9580"/>
                    </a:cubicBezTo>
                    <a:close/>
                    <a:moveTo>
                      <a:pt x="2450" y="7185"/>
                    </a:moveTo>
                    <a:lnTo>
                      <a:pt x="50914" y="7185"/>
                    </a:lnTo>
                    <a:lnTo>
                      <a:pt x="50914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39" name="Forme libre : forme 38">
                <a:extLst>
                  <a:ext uri="{FF2B5EF4-FFF2-40B4-BE49-F238E27FC236}">
                    <a16:creationId xmlns:a16="http://schemas.microsoft.com/office/drawing/2014/main" id="{467730D6-8DBC-4D4B-9D2A-2CD4922C3DE6}"/>
                  </a:ext>
                </a:extLst>
              </p:cNvPr>
              <p:cNvSpPr/>
              <p:nvPr/>
            </p:nvSpPr>
            <p:spPr>
              <a:xfrm>
                <a:off x="3149078" y="4402061"/>
                <a:ext cx="174377" cy="16765"/>
              </a:xfrm>
              <a:custGeom>
                <a:avLst/>
                <a:gdLst>
                  <a:gd name="connsiteX0" fmla="*/ 165802 w 174377"/>
                  <a:gd name="connsiteY0" fmla="*/ 16765 h 16765"/>
                  <a:gd name="connsiteX1" fmla="*/ 8576 w 174377"/>
                  <a:gd name="connsiteY1" fmla="*/ 16765 h 16765"/>
                  <a:gd name="connsiteX2" fmla="*/ 0 w 174377"/>
                  <a:gd name="connsiteY2" fmla="*/ 8383 h 16765"/>
                  <a:gd name="connsiteX3" fmla="*/ 8576 w 174377"/>
                  <a:gd name="connsiteY3" fmla="*/ 0 h 16765"/>
                  <a:gd name="connsiteX4" fmla="*/ 165802 w 174377"/>
                  <a:gd name="connsiteY4" fmla="*/ 0 h 16765"/>
                  <a:gd name="connsiteX5" fmla="*/ 174377 w 174377"/>
                  <a:gd name="connsiteY5" fmla="*/ 8383 h 16765"/>
                  <a:gd name="connsiteX6" fmla="*/ 165802 w 174377"/>
                  <a:gd name="connsiteY6" fmla="*/ 16765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377" h="16765">
                    <a:moveTo>
                      <a:pt x="165802" y="16765"/>
                    </a:moveTo>
                    <a:lnTo>
                      <a:pt x="8576" y="16765"/>
                    </a:lnTo>
                    <a:cubicBezTo>
                      <a:pt x="3839" y="16765"/>
                      <a:pt x="0" y="13012"/>
                      <a:pt x="0" y="8383"/>
                    </a:cubicBezTo>
                    <a:cubicBezTo>
                      <a:pt x="0" y="3753"/>
                      <a:pt x="3839" y="0"/>
                      <a:pt x="8576" y="0"/>
                    </a:cubicBezTo>
                    <a:lnTo>
                      <a:pt x="165802" y="0"/>
                    </a:lnTo>
                    <a:cubicBezTo>
                      <a:pt x="170538" y="0"/>
                      <a:pt x="174377" y="3753"/>
                      <a:pt x="174377" y="8383"/>
                    </a:cubicBezTo>
                    <a:cubicBezTo>
                      <a:pt x="174377" y="13012"/>
                      <a:pt x="170538" y="16765"/>
                      <a:pt x="165802" y="167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0" name="Forme libre : forme 39">
                <a:extLst>
                  <a:ext uri="{FF2B5EF4-FFF2-40B4-BE49-F238E27FC236}">
                    <a16:creationId xmlns:a16="http://schemas.microsoft.com/office/drawing/2014/main" id="{093BD27F-1224-4D58-826B-3EE1F6B475AE}"/>
                  </a:ext>
                </a:extLst>
              </p:cNvPr>
              <p:cNvSpPr/>
              <p:nvPr/>
            </p:nvSpPr>
            <p:spPr>
              <a:xfrm>
                <a:off x="3126463" y="4406851"/>
                <a:ext cx="31092" cy="250811"/>
              </a:xfrm>
              <a:custGeom>
                <a:avLst/>
                <a:gdLst>
                  <a:gd name="connsiteX0" fmla="*/ 7350 w 31092"/>
                  <a:gd name="connsiteY0" fmla="*/ 250811 h 250811"/>
                  <a:gd name="connsiteX1" fmla="*/ 0 w 31092"/>
                  <a:gd name="connsiteY1" fmla="*/ 250811 h 250811"/>
                  <a:gd name="connsiteX2" fmla="*/ 0 w 31092"/>
                  <a:gd name="connsiteY2" fmla="*/ 11616 h 250811"/>
                  <a:gd name="connsiteX3" fmla="*/ 11883 w 31092"/>
                  <a:gd name="connsiteY3" fmla="*/ 0 h 250811"/>
                  <a:gd name="connsiteX4" fmla="*/ 31092 w 31092"/>
                  <a:gd name="connsiteY4" fmla="*/ 0 h 250811"/>
                  <a:gd name="connsiteX5" fmla="*/ 31092 w 31092"/>
                  <a:gd name="connsiteY5" fmla="*/ 7185 h 250811"/>
                  <a:gd name="connsiteX6" fmla="*/ 11883 w 31092"/>
                  <a:gd name="connsiteY6" fmla="*/ 7185 h 250811"/>
                  <a:gd name="connsiteX7" fmla="*/ 7350 w 31092"/>
                  <a:gd name="connsiteY7" fmla="*/ 11616 h 25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92" h="250811">
                    <a:moveTo>
                      <a:pt x="7350" y="250811"/>
                    </a:moveTo>
                    <a:lnTo>
                      <a:pt x="0" y="250811"/>
                    </a:lnTo>
                    <a:lnTo>
                      <a:pt x="0" y="11616"/>
                    </a:lnTo>
                    <a:cubicBezTo>
                      <a:pt x="0" y="5200"/>
                      <a:pt x="5319" y="0"/>
                      <a:pt x="11883" y="0"/>
                    </a:cubicBezTo>
                    <a:lnTo>
                      <a:pt x="31092" y="0"/>
                    </a:lnTo>
                    <a:lnTo>
                      <a:pt x="31092" y="7185"/>
                    </a:lnTo>
                    <a:lnTo>
                      <a:pt x="11883" y="7185"/>
                    </a:lnTo>
                    <a:cubicBezTo>
                      <a:pt x="9379" y="7185"/>
                      <a:pt x="7350" y="9168"/>
                      <a:pt x="7350" y="116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1" name="Forme libre : forme 40">
                <a:extLst>
                  <a:ext uri="{FF2B5EF4-FFF2-40B4-BE49-F238E27FC236}">
                    <a16:creationId xmlns:a16="http://schemas.microsoft.com/office/drawing/2014/main" id="{44F869C8-2463-4C73-9595-51033A5C2D59}"/>
                  </a:ext>
                </a:extLst>
              </p:cNvPr>
              <p:cNvSpPr/>
              <p:nvPr/>
            </p:nvSpPr>
            <p:spPr>
              <a:xfrm>
                <a:off x="3125238" y="4405653"/>
                <a:ext cx="33542" cy="253206"/>
              </a:xfrm>
              <a:custGeom>
                <a:avLst/>
                <a:gdLst>
                  <a:gd name="connsiteX0" fmla="*/ 8576 w 33542"/>
                  <a:gd name="connsiteY0" fmla="*/ 253206 h 253206"/>
                  <a:gd name="connsiteX1" fmla="*/ 1225 w 33542"/>
                  <a:gd name="connsiteY1" fmla="*/ 253206 h 253206"/>
                  <a:gd name="connsiteX2" fmla="*/ 0 w 33542"/>
                  <a:gd name="connsiteY2" fmla="*/ 252009 h 253206"/>
                  <a:gd name="connsiteX3" fmla="*/ 0 w 33542"/>
                  <a:gd name="connsiteY3" fmla="*/ 12814 h 253206"/>
                  <a:gd name="connsiteX4" fmla="*/ 13108 w 33542"/>
                  <a:gd name="connsiteY4" fmla="*/ 0 h 253206"/>
                  <a:gd name="connsiteX5" fmla="*/ 32318 w 33542"/>
                  <a:gd name="connsiteY5" fmla="*/ 0 h 253206"/>
                  <a:gd name="connsiteX6" fmla="*/ 33543 w 33542"/>
                  <a:gd name="connsiteY6" fmla="*/ 1198 h 253206"/>
                  <a:gd name="connsiteX7" fmla="*/ 33543 w 33542"/>
                  <a:gd name="connsiteY7" fmla="*/ 8383 h 253206"/>
                  <a:gd name="connsiteX8" fmla="*/ 32318 w 33542"/>
                  <a:gd name="connsiteY8" fmla="*/ 9580 h 253206"/>
                  <a:gd name="connsiteX9" fmla="*/ 13108 w 33542"/>
                  <a:gd name="connsiteY9" fmla="*/ 9580 h 253206"/>
                  <a:gd name="connsiteX10" fmla="*/ 9801 w 33542"/>
                  <a:gd name="connsiteY10" fmla="*/ 12814 h 253206"/>
                  <a:gd name="connsiteX11" fmla="*/ 9801 w 33542"/>
                  <a:gd name="connsiteY11" fmla="*/ 252009 h 253206"/>
                  <a:gd name="connsiteX12" fmla="*/ 8576 w 33542"/>
                  <a:gd name="connsiteY12" fmla="*/ 253206 h 253206"/>
                  <a:gd name="connsiteX13" fmla="*/ 2450 w 33542"/>
                  <a:gd name="connsiteY13" fmla="*/ 250811 h 253206"/>
                  <a:gd name="connsiteX14" fmla="*/ 7350 w 33542"/>
                  <a:gd name="connsiteY14" fmla="*/ 250811 h 253206"/>
                  <a:gd name="connsiteX15" fmla="*/ 7350 w 33542"/>
                  <a:gd name="connsiteY15" fmla="*/ 12814 h 253206"/>
                  <a:gd name="connsiteX16" fmla="*/ 13108 w 33542"/>
                  <a:gd name="connsiteY16" fmla="*/ 7185 h 253206"/>
                  <a:gd name="connsiteX17" fmla="*/ 31092 w 33542"/>
                  <a:gd name="connsiteY17" fmla="*/ 7185 h 253206"/>
                  <a:gd name="connsiteX18" fmla="*/ 31092 w 33542"/>
                  <a:gd name="connsiteY18" fmla="*/ 2395 h 253206"/>
                  <a:gd name="connsiteX19" fmla="*/ 13108 w 33542"/>
                  <a:gd name="connsiteY19" fmla="*/ 2395 h 253206"/>
                  <a:gd name="connsiteX20" fmla="*/ 2450 w 33542"/>
                  <a:gd name="connsiteY20" fmla="*/ 12814 h 25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42" h="253206">
                    <a:moveTo>
                      <a:pt x="8576" y="253206"/>
                    </a:moveTo>
                    <a:lnTo>
                      <a:pt x="1225" y="253206"/>
                    </a:lnTo>
                    <a:cubicBezTo>
                      <a:pt x="549" y="253206"/>
                      <a:pt x="0" y="252670"/>
                      <a:pt x="0" y="252009"/>
                    </a:cubicBezTo>
                    <a:lnTo>
                      <a:pt x="0" y="12814"/>
                    </a:lnTo>
                    <a:cubicBezTo>
                      <a:pt x="15" y="5743"/>
                      <a:pt x="5875" y="14"/>
                      <a:pt x="13108" y="0"/>
                    </a:cubicBezTo>
                    <a:lnTo>
                      <a:pt x="32318" y="0"/>
                    </a:lnTo>
                    <a:cubicBezTo>
                      <a:pt x="32994" y="0"/>
                      <a:pt x="33543" y="536"/>
                      <a:pt x="33543" y="1198"/>
                    </a:cubicBezTo>
                    <a:lnTo>
                      <a:pt x="33543" y="8383"/>
                    </a:lnTo>
                    <a:cubicBezTo>
                      <a:pt x="33543" y="9044"/>
                      <a:pt x="32994" y="9580"/>
                      <a:pt x="32318" y="9580"/>
                    </a:cubicBezTo>
                    <a:lnTo>
                      <a:pt x="13108" y="9580"/>
                    </a:lnTo>
                    <a:cubicBezTo>
                      <a:pt x="11281" y="9580"/>
                      <a:pt x="9801" y="11027"/>
                      <a:pt x="9801" y="12814"/>
                    </a:cubicBezTo>
                    <a:lnTo>
                      <a:pt x="9801" y="252009"/>
                    </a:lnTo>
                    <a:cubicBezTo>
                      <a:pt x="9801" y="252670"/>
                      <a:pt x="9252" y="253206"/>
                      <a:pt x="8576" y="253206"/>
                    </a:cubicBezTo>
                    <a:close/>
                    <a:moveTo>
                      <a:pt x="2450" y="250811"/>
                    </a:moveTo>
                    <a:lnTo>
                      <a:pt x="7350" y="250811"/>
                    </a:lnTo>
                    <a:lnTo>
                      <a:pt x="7350" y="12814"/>
                    </a:lnTo>
                    <a:cubicBezTo>
                      <a:pt x="7350" y="9705"/>
                      <a:pt x="9928" y="7185"/>
                      <a:pt x="13108" y="7185"/>
                    </a:cubicBezTo>
                    <a:lnTo>
                      <a:pt x="31092" y="7185"/>
                    </a:lnTo>
                    <a:lnTo>
                      <a:pt x="31092" y="2395"/>
                    </a:lnTo>
                    <a:lnTo>
                      <a:pt x="13108" y="2395"/>
                    </a:lnTo>
                    <a:cubicBezTo>
                      <a:pt x="7223" y="2395"/>
                      <a:pt x="2450" y="7061"/>
                      <a:pt x="2450" y="128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2" name="Forme libre : forme 41">
                <a:extLst>
                  <a:ext uri="{FF2B5EF4-FFF2-40B4-BE49-F238E27FC236}">
                    <a16:creationId xmlns:a16="http://schemas.microsoft.com/office/drawing/2014/main" id="{E2762BB2-C107-4BF3-BE0D-97CC47128E95}"/>
                  </a:ext>
                </a:extLst>
              </p:cNvPr>
              <p:cNvSpPr/>
              <p:nvPr/>
            </p:nvSpPr>
            <p:spPr>
              <a:xfrm>
                <a:off x="3120620" y="4655459"/>
                <a:ext cx="19048" cy="70675"/>
              </a:xfrm>
              <a:custGeom>
                <a:avLst/>
                <a:gdLst>
                  <a:gd name="connsiteX0" fmla="*/ 3392 w 19048"/>
                  <a:gd name="connsiteY0" fmla="*/ 0 h 70675"/>
                  <a:gd name="connsiteX1" fmla="*/ 3392 w 19048"/>
                  <a:gd name="connsiteY1" fmla="*/ 51973 h 70675"/>
                  <a:gd name="connsiteX2" fmla="*/ 36 w 19048"/>
                  <a:gd name="connsiteY2" fmla="*/ 68930 h 70675"/>
                  <a:gd name="connsiteX3" fmla="*/ 19049 w 19048"/>
                  <a:gd name="connsiteY3" fmla="*/ 51973 h 70675"/>
                  <a:gd name="connsiteX4" fmla="*/ 19049 w 19048"/>
                  <a:gd name="connsiteY4" fmla="*/ 0 h 7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8" h="70675">
                    <a:moveTo>
                      <a:pt x="3392" y="0"/>
                    </a:moveTo>
                    <a:lnTo>
                      <a:pt x="3392" y="51973"/>
                    </a:lnTo>
                    <a:cubicBezTo>
                      <a:pt x="3392" y="51973"/>
                      <a:pt x="-405" y="64164"/>
                      <a:pt x="36" y="68930"/>
                    </a:cubicBezTo>
                    <a:cubicBezTo>
                      <a:pt x="820" y="77456"/>
                      <a:pt x="19049" y="51973"/>
                      <a:pt x="19049" y="51973"/>
                    </a:cubicBezTo>
                    <a:lnTo>
                      <a:pt x="19049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3" name="Forme libre : forme 42">
                <a:extLst>
                  <a:ext uri="{FF2B5EF4-FFF2-40B4-BE49-F238E27FC236}">
                    <a16:creationId xmlns:a16="http://schemas.microsoft.com/office/drawing/2014/main" id="{74B962B3-2029-4B7B-9F47-B4BE844B13EE}"/>
                  </a:ext>
                </a:extLst>
              </p:cNvPr>
              <p:cNvSpPr/>
              <p:nvPr/>
            </p:nvSpPr>
            <p:spPr>
              <a:xfrm>
                <a:off x="3119468" y="4654285"/>
                <a:ext cx="21499" cy="73043"/>
              </a:xfrm>
              <a:custGeom>
                <a:avLst/>
                <a:gdLst>
                  <a:gd name="connsiteX0" fmla="*/ 2438 w 21499"/>
                  <a:gd name="connsiteY0" fmla="*/ 73025 h 73043"/>
                  <a:gd name="connsiteX1" fmla="*/ 1923 w 21499"/>
                  <a:gd name="connsiteY1" fmla="*/ 73025 h 73043"/>
                  <a:gd name="connsiteX2" fmla="*/ 36 w 21499"/>
                  <a:gd name="connsiteY2" fmla="*/ 70271 h 73043"/>
                  <a:gd name="connsiteX3" fmla="*/ 3393 w 21499"/>
                  <a:gd name="connsiteY3" fmla="*/ 53051 h 73043"/>
                  <a:gd name="connsiteX4" fmla="*/ 3393 w 21499"/>
                  <a:gd name="connsiteY4" fmla="*/ 1198 h 73043"/>
                  <a:gd name="connsiteX5" fmla="*/ 4618 w 21499"/>
                  <a:gd name="connsiteY5" fmla="*/ 0 h 73043"/>
                  <a:gd name="connsiteX6" fmla="*/ 20275 w 21499"/>
                  <a:gd name="connsiteY6" fmla="*/ 0 h 73043"/>
                  <a:gd name="connsiteX7" fmla="*/ 21500 w 21499"/>
                  <a:gd name="connsiteY7" fmla="*/ 1198 h 73043"/>
                  <a:gd name="connsiteX8" fmla="*/ 21500 w 21499"/>
                  <a:gd name="connsiteY8" fmla="*/ 53146 h 73043"/>
                  <a:gd name="connsiteX9" fmla="*/ 21279 w 21499"/>
                  <a:gd name="connsiteY9" fmla="*/ 53841 h 73043"/>
                  <a:gd name="connsiteX10" fmla="*/ 2438 w 21499"/>
                  <a:gd name="connsiteY10" fmla="*/ 73025 h 73043"/>
                  <a:gd name="connsiteX11" fmla="*/ 5843 w 21499"/>
                  <a:gd name="connsiteY11" fmla="*/ 2395 h 73043"/>
                  <a:gd name="connsiteX12" fmla="*/ 5843 w 21499"/>
                  <a:gd name="connsiteY12" fmla="*/ 53146 h 73043"/>
                  <a:gd name="connsiteX13" fmla="*/ 5843 w 21499"/>
                  <a:gd name="connsiteY13" fmla="*/ 53482 h 73043"/>
                  <a:gd name="connsiteX14" fmla="*/ 2536 w 21499"/>
                  <a:gd name="connsiteY14" fmla="*/ 69984 h 73043"/>
                  <a:gd name="connsiteX15" fmla="*/ 2707 w 21499"/>
                  <a:gd name="connsiteY15" fmla="*/ 70702 h 73043"/>
                  <a:gd name="connsiteX16" fmla="*/ 19099 w 21499"/>
                  <a:gd name="connsiteY16" fmla="*/ 52763 h 73043"/>
                  <a:gd name="connsiteX17" fmla="*/ 19099 w 21499"/>
                  <a:gd name="connsiteY17" fmla="*/ 2467 h 73043"/>
                  <a:gd name="connsiteX18" fmla="*/ 4618 w 21499"/>
                  <a:gd name="connsiteY18" fmla="*/ 53146 h 73043"/>
                  <a:gd name="connsiteX19" fmla="*/ 4618 w 21499"/>
                  <a:gd name="connsiteY19" fmla="*/ 53146 h 7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499" h="73043">
                    <a:moveTo>
                      <a:pt x="2438" y="73025"/>
                    </a:moveTo>
                    <a:cubicBezTo>
                      <a:pt x="2266" y="73049"/>
                      <a:pt x="2095" y="73049"/>
                      <a:pt x="1923" y="73025"/>
                    </a:cubicBezTo>
                    <a:cubicBezTo>
                      <a:pt x="1163" y="72834"/>
                      <a:pt x="208" y="72187"/>
                      <a:pt x="36" y="70271"/>
                    </a:cubicBezTo>
                    <a:cubicBezTo>
                      <a:pt x="-380" y="65601"/>
                      <a:pt x="2903" y="54607"/>
                      <a:pt x="3393" y="53051"/>
                    </a:cubicBezTo>
                    <a:lnTo>
                      <a:pt x="3393" y="1198"/>
                    </a:lnTo>
                    <a:cubicBezTo>
                      <a:pt x="3393" y="536"/>
                      <a:pt x="3942" y="0"/>
                      <a:pt x="4618" y="0"/>
                    </a:cubicBezTo>
                    <a:lnTo>
                      <a:pt x="20275" y="0"/>
                    </a:lnTo>
                    <a:cubicBezTo>
                      <a:pt x="20951" y="0"/>
                      <a:pt x="21500" y="536"/>
                      <a:pt x="21500" y="1198"/>
                    </a:cubicBezTo>
                    <a:lnTo>
                      <a:pt x="21500" y="53146"/>
                    </a:lnTo>
                    <a:cubicBezTo>
                      <a:pt x="21500" y="53393"/>
                      <a:pt x="21421" y="53635"/>
                      <a:pt x="21279" y="53841"/>
                    </a:cubicBezTo>
                    <a:cubicBezTo>
                      <a:pt x="17065" y="59733"/>
                      <a:pt x="6995" y="73025"/>
                      <a:pt x="2438" y="73025"/>
                    </a:cubicBezTo>
                    <a:close/>
                    <a:moveTo>
                      <a:pt x="5843" y="2395"/>
                    </a:moveTo>
                    <a:lnTo>
                      <a:pt x="5843" y="53146"/>
                    </a:lnTo>
                    <a:cubicBezTo>
                      <a:pt x="5858" y="53259"/>
                      <a:pt x="5858" y="53372"/>
                      <a:pt x="5843" y="53482"/>
                    </a:cubicBezTo>
                    <a:cubicBezTo>
                      <a:pt x="5843" y="53602"/>
                      <a:pt x="2119" y="65457"/>
                      <a:pt x="2536" y="69984"/>
                    </a:cubicBezTo>
                    <a:cubicBezTo>
                      <a:pt x="2528" y="70233"/>
                      <a:pt x="2587" y="70482"/>
                      <a:pt x="2707" y="70702"/>
                    </a:cubicBezTo>
                    <a:cubicBezTo>
                      <a:pt x="4422" y="70822"/>
                      <a:pt x="11944" y="62727"/>
                      <a:pt x="19099" y="52763"/>
                    </a:cubicBezTo>
                    <a:lnTo>
                      <a:pt x="19099" y="2467"/>
                    </a:lnTo>
                    <a:close/>
                    <a:moveTo>
                      <a:pt x="4618" y="53146"/>
                    </a:moveTo>
                    <a:lnTo>
                      <a:pt x="4618" y="5314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4" name="Forme libre : forme 43">
                <a:extLst>
                  <a:ext uri="{FF2B5EF4-FFF2-40B4-BE49-F238E27FC236}">
                    <a16:creationId xmlns:a16="http://schemas.microsoft.com/office/drawing/2014/main" id="{47412439-F455-4F21-B996-5BFC22053457}"/>
                  </a:ext>
                </a:extLst>
              </p:cNvPr>
              <p:cNvSpPr/>
              <p:nvPr/>
            </p:nvSpPr>
            <p:spPr>
              <a:xfrm>
                <a:off x="3073662" y="4665183"/>
                <a:ext cx="104621" cy="102269"/>
              </a:xfrm>
              <a:custGeom>
                <a:avLst/>
                <a:gdLst>
                  <a:gd name="connsiteX0" fmla="*/ 52311 w 104621"/>
                  <a:gd name="connsiteY0" fmla="*/ 0 h 102269"/>
                  <a:gd name="connsiteX1" fmla="*/ 0 w 104621"/>
                  <a:gd name="connsiteY1" fmla="*/ 51135 h 102269"/>
                  <a:gd name="connsiteX2" fmla="*/ 52311 w 104621"/>
                  <a:gd name="connsiteY2" fmla="*/ 102269 h 102269"/>
                  <a:gd name="connsiteX3" fmla="*/ 104622 w 104621"/>
                  <a:gd name="connsiteY3" fmla="*/ 51135 h 102269"/>
                  <a:gd name="connsiteX4" fmla="*/ 52311 w 104621"/>
                  <a:gd name="connsiteY4" fmla="*/ 0 h 102269"/>
                  <a:gd name="connsiteX5" fmla="*/ 88181 w 104621"/>
                  <a:gd name="connsiteY5" fmla="*/ 47207 h 102269"/>
                  <a:gd name="connsiteX6" fmla="*/ 38810 w 104621"/>
                  <a:gd name="connsiteY6" fmla="*/ 18466 h 102269"/>
                  <a:gd name="connsiteX7" fmla="*/ 85758 w 104621"/>
                  <a:gd name="connsiteY7" fmla="*/ 37866 h 102269"/>
                  <a:gd name="connsiteX8" fmla="*/ 88181 w 104621"/>
                  <a:gd name="connsiteY8" fmla="*/ 47207 h 102269"/>
                  <a:gd name="connsiteX9" fmla="*/ 26927 w 104621"/>
                  <a:gd name="connsiteY9" fmla="*/ 26082 h 102269"/>
                  <a:gd name="connsiteX10" fmla="*/ 34792 w 104621"/>
                  <a:gd name="connsiteY10" fmla="*/ 60332 h 102269"/>
                  <a:gd name="connsiteX11" fmla="*/ 25996 w 104621"/>
                  <a:gd name="connsiteY11" fmla="*/ 75205 h 102269"/>
                  <a:gd name="connsiteX12" fmla="*/ 26927 w 104621"/>
                  <a:gd name="connsiteY12" fmla="*/ 26082 h 102269"/>
                  <a:gd name="connsiteX13" fmla="*/ 52311 w 104621"/>
                  <a:gd name="connsiteY13" fmla="*/ 86390 h 102269"/>
                  <a:gd name="connsiteX14" fmla="*/ 42192 w 104621"/>
                  <a:gd name="connsiteY14" fmla="*/ 84953 h 102269"/>
                  <a:gd name="connsiteX15" fmla="*/ 86049 w 104621"/>
                  <a:gd name="connsiteY15" fmla="*/ 63637 h 102269"/>
                  <a:gd name="connsiteX16" fmla="*/ 52311 w 104621"/>
                  <a:gd name="connsiteY16" fmla="*/ 86390 h 102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621" h="102269">
                    <a:moveTo>
                      <a:pt x="52311" y="0"/>
                    </a:moveTo>
                    <a:cubicBezTo>
                      <a:pt x="23421" y="0"/>
                      <a:pt x="0" y="22894"/>
                      <a:pt x="0" y="51135"/>
                    </a:cubicBezTo>
                    <a:cubicBezTo>
                      <a:pt x="0" y="79375"/>
                      <a:pt x="23421" y="102269"/>
                      <a:pt x="52311" y="102269"/>
                    </a:cubicBezTo>
                    <a:cubicBezTo>
                      <a:pt x="81201" y="102269"/>
                      <a:pt x="104622" y="79375"/>
                      <a:pt x="104622" y="51135"/>
                    </a:cubicBezTo>
                    <a:cubicBezTo>
                      <a:pt x="104622" y="22894"/>
                      <a:pt x="81201" y="0"/>
                      <a:pt x="52311" y="0"/>
                    </a:cubicBezTo>
                    <a:close/>
                    <a:moveTo>
                      <a:pt x="88181" y="47207"/>
                    </a:moveTo>
                    <a:cubicBezTo>
                      <a:pt x="77964" y="45386"/>
                      <a:pt x="52507" y="38896"/>
                      <a:pt x="38810" y="18466"/>
                    </a:cubicBezTo>
                    <a:cubicBezTo>
                      <a:pt x="57255" y="11151"/>
                      <a:pt x="78275" y="19836"/>
                      <a:pt x="85758" y="37866"/>
                    </a:cubicBezTo>
                    <a:cubicBezTo>
                      <a:pt x="87000" y="40857"/>
                      <a:pt x="87816" y="44000"/>
                      <a:pt x="88181" y="47207"/>
                    </a:cubicBezTo>
                    <a:close/>
                    <a:moveTo>
                      <a:pt x="26927" y="26082"/>
                    </a:moveTo>
                    <a:cubicBezTo>
                      <a:pt x="29965" y="30872"/>
                      <a:pt x="37855" y="45386"/>
                      <a:pt x="34792" y="60332"/>
                    </a:cubicBezTo>
                    <a:cubicBezTo>
                      <a:pt x="32783" y="70175"/>
                      <a:pt x="29034" y="73888"/>
                      <a:pt x="25996" y="75205"/>
                    </a:cubicBezTo>
                    <a:cubicBezTo>
                      <a:pt x="12635" y="61290"/>
                      <a:pt x="13050" y="39504"/>
                      <a:pt x="26927" y="26082"/>
                    </a:cubicBezTo>
                    <a:close/>
                    <a:moveTo>
                      <a:pt x="52311" y="86390"/>
                    </a:moveTo>
                    <a:cubicBezTo>
                      <a:pt x="48885" y="86392"/>
                      <a:pt x="45475" y="85909"/>
                      <a:pt x="42192" y="84953"/>
                    </a:cubicBezTo>
                    <a:cubicBezTo>
                      <a:pt x="47754" y="75756"/>
                      <a:pt x="60519" y="61745"/>
                      <a:pt x="86049" y="63637"/>
                    </a:cubicBezTo>
                    <a:cubicBezTo>
                      <a:pt x="80723" y="77329"/>
                      <a:pt x="67296" y="86383"/>
                      <a:pt x="52311" y="863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5" name="Forme libre : forme 44">
                <a:extLst>
                  <a:ext uri="{FF2B5EF4-FFF2-40B4-BE49-F238E27FC236}">
                    <a16:creationId xmlns:a16="http://schemas.microsoft.com/office/drawing/2014/main" id="{14676D3E-7101-420C-98C6-95A20A46C260}"/>
                  </a:ext>
                </a:extLst>
              </p:cNvPr>
              <p:cNvSpPr/>
              <p:nvPr/>
            </p:nvSpPr>
            <p:spPr>
              <a:xfrm>
                <a:off x="3072437" y="4663961"/>
                <a:ext cx="107071" cy="104664"/>
              </a:xfrm>
              <a:custGeom>
                <a:avLst/>
                <a:gdLst>
                  <a:gd name="connsiteX0" fmla="*/ 53536 w 107071"/>
                  <a:gd name="connsiteY0" fmla="*/ 104664 h 104664"/>
                  <a:gd name="connsiteX1" fmla="*/ 0 w 107071"/>
                  <a:gd name="connsiteY1" fmla="*/ 52332 h 104664"/>
                  <a:gd name="connsiteX2" fmla="*/ 53536 w 107071"/>
                  <a:gd name="connsiteY2" fmla="*/ 0 h 104664"/>
                  <a:gd name="connsiteX3" fmla="*/ 107072 w 107071"/>
                  <a:gd name="connsiteY3" fmla="*/ 52332 h 104664"/>
                  <a:gd name="connsiteX4" fmla="*/ 107072 w 107071"/>
                  <a:gd name="connsiteY4" fmla="*/ 52356 h 104664"/>
                  <a:gd name="connsiteX5" fmla="*/ 53536 w 107071"/>
                  <a:gd name="connsiteY5" fmla="*/ 104664 h 104664"/>
                  <a:gd name="connsiteX6" fmla="*/ 53536 w 107071"/>
                  <a:gd name="connsiteY6" fmla="*/ 2419 h 104664"/>
                  <a:gd name="connsiteX7" fmla="*/ 2450 w 107071"/>
                  <a:gd name="connsiteY7" fmla="*/ 52356 h 104664"/>
                  <a:gd name="connsiteX8" fmla="*/ 53536 w 107071"/>
                  <a:gd name="connsiteY8" fmla="*/ 102293 h 104664"/>
                  <a:gd name="connsiteX9" fmla="*/ 104622 w 107071"/>
                  <a:gd name="connsiteY9" fmla="*/ 52356 h 104664"/>
                  <a:gd name="connsiteX10" fmla="*/ 53536 w 107071"/>
                  <a:gd name="connsiteY10" fmla="*/ 2419 h 104664"/>
                  <a:gd name="connsiteX11" fmla="*/ 53536 w 107071"/>
                  <a:gd name="connsiteY11" fmla="*/ 88833 h 104664"/>
                  <a:gd name="connsiteX12" fmla="*/ 43074 w 107071"/>
                  <a:gd name="connsiteY12" fmla="*/ 87348 h 104664"/>
                  <a:gd name="connsiteX13" fmla="*/ 42265 w 107071"/>
                  <a:gd name="connsiteY13" fmla="*/ 86653 h 104664"/>
                  <a:gd name="connsiteX14" fmla="*/ 42265 w 107071"/>
                  <a:gd name="connsiteY14" fmla="*/ 85600 h 104664"/>
                  <a:gd name="connsiteX15" fmla="*/ 87250 w 107071"/>
                  <a:gd name="connsiteY15" fmla="*/ 63685 h 104664"/>
                  <a:gd name="connsiteX16" fmla="*/ 88387 w 107071"/>
                  <a:gd name="connsiteY16" fmla="*/ 64918 h 104664"/>
                  <a:gd name="connsiteX17" fmla="*/ 88304 w 107071"/>
                  <a:gd name="connsiteY17" fmla="*/ 65289 h 104664"/>
                  <a:gd name="connsiteX18" fmla="*/ 53536 w 107071"/>
                  <a:gd name="connsiteY18" fmla="*/ 88833 h 104664"/>
                  <a:gd name="connsiteX19" fmla="*/ 45328 w 107071"/>
                  <a:gd name="connsiteY19" fmla="*/ 85456 h 104664"/>
                  <a:gd name="connsiteX20" fmla="*/ 53536 w 107071"/>
                  <a:gd name="connsiteY20" fmla="*/ 86438 h 104664"/>
                  <a:gd name="connsiteX21" fmla="*/ 85388 w 107071"/>
                  <a:gd name="connsiteY21" fmla="*/ 65960 h 104664"/>
                  <a:gd name="connsiteX22" fmla="*/ 45328 w 107071"/>
                  <a:gd name="connsiteY22" fmla="*/ 85456 h 104664"/>
                  <a:gd name="connsiteX23" fmla="*/ 27197 w 107071"/>
                  <a:gd name="connsiteY23" fmla="*/ 77624 h 104664"/>
                  <a:gd name="connsiteX24" fmla="*/ 26315 w 107071"/>
                  <a:gd name="connsiteY24" fmla="*/ 77241 h 104664"/>
                  <a:gd name="connsiteX25" fmla="*/ 27246 w 107071"/>
                  <a:gd name="connsiteY25" fmla="*/ 26465 h 104664"/>
                  <a:gd name="connsiteX26" fmla="*/ 28275 w 107071"/>
                  <a:gd name="connsiteY26" fmla="*/ 26106 h 104664"/>
                  <a:gd name="connsiteX27" fmla="*/ 29157 w 107071"/>
                  <a:gd name="connsiteY27" fmla="*/ 26681 h 104664"/>
                  <a:gd name="connsiteX28" fmla="*/ 37193 w 107071"/>
                  <a:gd name="connsiteY28" fmla="*/ 61793 h 104664"/>
                  <a:gd name="connsiteX29" fmla="*/ 27711 w 107071"/>
                  <a:gd name="connsiteY29" fmla="*/ 77528 h 104664"/>
                  <a:gd name="connsiteX30" fmla="*/ 27197 w 107071"/>
                  <a:gd name="connsiteY30" fmla="*/ 77624 h 104664"/>
                  <a:gd name="connsiteX31" fmla="*/ 27883 w 107071"/>
                  <a:gd name="connsiteY31" fmla="*/ 29268 h 104664"/>
                  <a:gd name="connsiteX32" fmla="*/ 27466 w 107071"/>
                  <a:gd name="connsiteY32" fmla="*/ 74942 h 104664"/>
                  <a:gd name="connsiteX33" fmla="*/ 34817 w 107071"/>
                  <a:gd name="connsiteY33" fmla="*/ 61314 h 104664"/>
                  <a:gd name="connsiteX34" fmla="*/ 27883 w 107071"/>
                  <a:gd name="connsiteY34" fmla="*/ 29268 h 104664"/>
                  <a:gd name="connsiteX35" fmla="*/ 89406 w 107071"/>
                  <a:gd name="connsiteY35" fmla="*/ 49626 h 104664"/>
                  <a:gd name="connsiteX36" fmla="*/ 89186 w 107071"/>
                  <a:gd name="connsiteY36" fmla="*/ 49626 h 104664"/>
                  <a:gd name="connsiteX37" fmla="*/ 39006 w 107071"/>
                  <a:gd name="connsiteY37" fmla="*/ 20310 h 104664"/>
                  <a:gd name="connsiteX38" fmla="*/ 38859 w 107071"/>
                  <a:gd name="connsiteY38" fmla="*/ 19304 h 104664"/>
                  <a:gd name="connsiteX39" fmla="*/ 39570 w 107071"/>
                  <a:gd name="connsiteY39" fmla="*/ 18562 h 104664"/>
                  <a:gd name="connsiteX40" fmla="*/ 53536 w 107071"/>
                  <a:gd name="connsiteY40" fmla="*/ 15879 h 104664"/>
                  <a:gd name="connsiteX41" fmla="*/ 53536 w 107071"/>
                  <a:gd name="connsiteY41" fmla="*/ 15879 h 104664"/>
                  <a:gd name="connsiteX42" fmla="*/ 90631 w 107071"/>
                  <a:gd name="connsiteY42" fmla="*/ 48308 h 104664"/>
                  <a:gd name="connsiteX43" fmla="*/ 90239 w 107071"/>
                  <a:gd name="connsiteY43" fmla="*/ 49314 h 104664"/>
                  <a:gd name="connsiteX44" fmla="*/ 89406 w 107071"/>
                  <a:gd name="connsiteY44" fmla="*/ 49626 h 104664"/>
                  <a:gd name="connsiteX45" fmla="*/ 41922 w 107071"/>
                  <a:gd name="connsiteY45" fmla="*/ 20214 h 104664"/>
                  <a:gd name="connsiteX46" fmla="*/ 87961 w 107071"/>
                  <a:gd name="connsiteY46" fmla="*/ 46919 h 104664"/>
                  <a:gd name="connsiteX47" fmla="*/ 48092 w 107071"/>
                  <a:gd name="connsiteY47" fmla="*/ 18677 h 104664"/>
                  <a:gd name="connsiteX48" fmla="*/ 41922 w 107071"/>
                  <a:gd name="connsiteY48" fmla="*/ 20214 h 10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7071" h="104664">
                    <a:moveTo>
                      <a:pt x="53536" y="104664"/>
                    </a:moveTo>
                    <a:cubicBezTo>
                      <a:pt x="23970" y="104664"/>
                      <a:pt x="0" y="81233"/>
                      <a:pt x="0" y="52332"/>
                    </a:cubicBezTo>
                    <a:cubicBezTo>
                      <a:pt x="0" y="23431"/>
                      <a:pt x="23970" y="0"/>
                      <a:pt x="53536" y="0"/>
                    </a:cubicBezTo>
                    <a:cubicBezTo>
                      <a:pt x="83102" y="0"/>
                      <a:pt x="107072" y="23431"/>
                      <a:pt x="107072" y="52332"/>
                    </a:cubicBezTo>
                    <a:cubicBezTo>
                      <a:pt x="107072" y="52339"/>
                      <a:pt x="107072" y="52349"/>
                      <a:pt x="107072" y="52356"/>
                    </a:cubicBezTo>
                    <a:cubicBezTo>
                      <a:pt x="107030" y="81238"/>
                      <a:pt x="83082" y="104638"/>
                      <a:pt x="53536" y="104664"/>
                    </a:cubicBezTo>
                    <a:close/>
                    <a:moveTo>
                      <a:pt x="53536" y="2419"/>
                    </a:moveTo>
                    <a:cubicBezTo>
                      <a:pt x="25322" y="2419"/>
                      <a:pt x="2450" y="24777"/>
                      <a:pt x="2450" y="52356"/>
                    </a:cubicBezTo>
                    <a:cubicBezTo>
                      <a:pt x="2450" y="79935"/>
                      <a:pt x="25322" y="102293"/>
                      <a:pt x="53536" y="102293"/>
                    </a:cubicBezTo>
                    <a:cubicBezTo>
                      <a:pt x="81749" y="102293"/>
                      <a:pt x="104622" y="79935"/>
                      <a:pt x="104622" y="52356"/>
                    </a:cubicBezTo>
                    <a:cubicBezTo>
                      <a:pt x="104595" y="24787"/>
                      <a:pt x="81740" y="2445"/>
                      <a:pt x="53536" y="2419"/>
                    </a:cubicBezTo>
                    <a:close/>
                    <a:moveTo>
                      <a:pt x="53536" y="88833"/>
                    </a:moveTo>
                    <a:cubicBezTo>
                      <a:pt x="49993" y="88826"/>
                      <a:pt x="46472" y="88325"/>
                      <a:pt x="43074" y="87348"/>
                    </a:cubicBezTo>
                    <a:cubicBezTo>
                      <a:pt x="42709" y="87250"/>
                      <a:pt x="42410" y="86993"/>
                      <a:pt x="42265" y="86653"/>
                    </a:cubicBezTo>
                    <a:cubicBezTo>
                      <a:pt x="42106" y="86320"/>
                      <a:pt x="42106" y="85932"/>
                      <a:pt x="42265" y="85600"/>
                    </a:cubicBezTo>
                    <a:cubicBezTo>
                      <a:pt x="47705" y="76570"/>
                      <a:pt x="60788" y="61649"/>
                      <a:pt x="87250" y="63685"/>
                    </a:cubicBezTo>
                    <a:cubicBezTo>
                      <a:pt x="87912" y="63718"/>
                      <a:pt x="88421" y="64272"/>
                      <a:pt x="88387" y="64918"/>
                    </a:cubicBezTo>
                    <a:cubicBezTo>
                      <a:pt x="88380" y="65045"/>
                      <a:pt x="88353" y="65170"/>
                      <a:pt x="88304" y="65289"/>
                    </a:cubicBezTo>
                    <a:cubicBezTo>
                      <a:pt x="82783" y="79389"/>
                      <a:pt x="68979" y="88735"/>
                      <a:pt x="53536" y="88833"/>
                    </a:cubicBezTo>
                    <a:close/>
                    <a:moveTo>
                      <a:pt x="45328" y="85456"/>
                    </a:moveTo>
                    <a:cubicBezTo>
                      <a:pt x="48013" y="86103"/>
                      <a:pt x="50770" y="86431"/>
                      <a:pt x="53536" y="86438"/>
                    </a:cubicBezTo>
                    <a:cubicBezTo>
                      <a:pt x="67352" y="86337"/>
                      <a:pt x="79821" y="78321"/>
                      <a:pt x="85388" y="65960"/>
                    </a:cubicBezTo>
                    <a:cubicBezTo>
                      <a:pt x="62724" y="64882"/>
                      <a:pt x="50792" y="77073"/>
                      <a:pt x="45328" y="85456"/>
                    </a:cubicBezTo>
                    <a:close/>
                    <a:moveTo>
                      <a:pt x="27197" y="77624"/>
                    </a:moveTo>
                    <a:cubicBezTo>
                      <a:pt x="26859" y="77631"/>
                      <a:pt x="26535" y="77492"/>
                      <a:pt x="26315" y="77241"/>
                    </a:cubicBezTo>
                    <a:cubicBezTo>
                      <a:pt x="12503" y="62863"/>
                      <a:pt x="12917" y="40350"/>
                      <a:pt x="27246" y="26465"/>
                    </a:cubicBezTo>
                    <a:cubicBezTo>
                      <a:pt x="27515" y="26197"/>
                      <a:pt x="27893" y="26065"/>
                      <a:pt x="28275" y="26106"/>
                    </a:cubicBezTo>
                    <a:cubicBezTo>
                      <a:pt x="28642" y="26156"/>
                      <a:pt x="28968" y="26370"/>
                      <a:pt x="29157" y="26681"/>
                    </a:cubicBezTo>
                    <a:cubicBezTo>
                      <a:pt x="32612" y="32190"/>
                      <a:pt x="40305" y="46632"/>
                      <a:pt x="37193" y="61793"/>
                    </a:cubicBezTo>
                    <a:cubicBezTo>
                      <a:pt x="35478" y="70223"/>
                      <a:pt x="32293" y="75516"/>
                      <a:pt x="27711" y="77528"/>
                    </a:cubicBezTo>
                    <a:cubicBezTo>
                      <a:pt x="27550" y="77595"/>
                      <a:pt x="27373" y="77626"/>
                      <a:pt x="27197" y="77624"/>
                    </a:cubicBezTo>
                    <a:close/>
                    <a:moveTo>
                      <a:pt x="27883" y="29268"/>
                    </a:moveTo>
                    <a:cubicBezTo>
                      <a:pt x="15762" y="42127"/>
                      <a:pt x="15581" y="61874"/>
                      <a:pt x="27466" y="74942"/>
                    </a:cubicBezTo>
                    <a:cubicBezTo>
                      <a:pt x="29916" y="73481"/>
                      <a:pt x="33028" y="69912"/>
                      <a:pt x="34817" y="61314"/>
                    </a:cubicBezTo>
                    <a:cubicBezTo>
                      <a:pt x="37512" y="48069"/>
                      <a:pt x="31435" y="35279"/>
                      <a:pt x="27883" y="29268"/>
                    </a:cubicBezTo>
                    <a:close/>
                    <a:moveTo>
                      <a:pt x="89406" y="49626"/>
                    </a:moveTo>
                    <a:lnTo>
                      <a:pt x="89186" y="49626"/>
                    </a:lnTo>
                    <a:cubicBezTo>
                      <a:pt x="78748" y="47758"/>
                      <a:pt x="52948" y="41171"/>
                      <a:pt x="39006" y="20310"/>
                    </a:cubicBezTo>
                    <a:cubicBezTo>
                      <a:pt x="38813" y="20011"/>
                      <a:pt x="38759" y="19644"/>
                      <a:pt x="38859" y="19304"/>
                    </a:cubicBezTo>
                    <a:cubicBezTo>
                      <a:pt x="38972" y="18966"/>
                      <a:pt x="39232" y="18693"/>
                      <a:pt x="39570" y="18562"/>
                    </a:cubicBezTo>
                    <a:cubicBezTo>
                      <a:pt x="44005" y="16794"/>
                      <a:pt x="48748" y="15884"/>
                      <a:pt x="53536" y="15879"/>
                    </a:cubicBezTo>
                    <a:lnTo>
                      <a:pt x="53536" y="15879"/>
                    </a:lnTo>
                    <a:cubicBezTo>
                      <a:pt x="72554" y="15853"/>
                      <a:pt x="88544" y="29830"/>
                      <a:pt x="90631" y="48308"/>
                    </a:cubicBezTo>
                    <a:cubicBezTo>
                      <a:pt x="90683" y="48687"/>
                      <a:pt x="90536" y="49065"/>
                      <a:pt x="90239" y="49314"/>
                    </a:cubicBezTo>
                    <a:cubicBezTo>
                      <a:pt x="90014" y="49520"/>
                      <a:pt x="89715" y="49633"/>
                      <a:pt x="89406" y="49626"/>
                    </a:cubicBezTo>
                    <a:close/>
                    <a:moveTo>
                      <a:pt x="41922" y="20214"/>
                    </a:moveTo>
                    <a:cubicBezTo>
                      <a:pt x="54810" y="38321"/>
                      <a:pt x="77229" y="44788"/>
                      <a:pt x="87961" y="46919"/>
                    </a:cubicBezTo>
                    <a:cubicBezTo>
                      <a:pt x="84930" y="28358"/>
                      <a:pt x="67080" y="15712"/>
                      <a:pt x="48092" y="18677"/>
                    </a:cubicBezTo>
                    <a:cubicBezTo>
                      <a:pt x="45992" y="19002"/>
                      <a:pt x="43926" y="19517"/>
                      <a:pt x="41922" y="202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6" name="Forme libre : forme 45">
                <a:extLst>
                  <a:ext uri="{FF2B5EF4-FFF2-40B4-BE49-F238E27FC236}">
                    <a16:creationId xmlns:a16="http://schemas.microsoft.com/office/drawing/2014/main" id="{C6F7CA35-921C-490E-802F-241C42D9E7DE}"/>
                  </a:ext>
                </a:extLst>
              </p:cNvPr>
              <p:cNvSpPr/>
              <p:nvPr/>
            </p:nvSpPr>
            <p:spPr>
              <a:xfrm>
                <a:off x="3178969" y="4235676"/>
                <a:ext cx="262362" cy="250505"/>
              </a:xfrm>
              <a:custGeom>
                <a:avLst/>
                <a:gdLst>
                  <a:gd name="connsiteX0" fmla="*/ 139757 w 262362"/>
                  <a:gd name="connsiteY0" fmla="*/ 7568 h 250505"/>
                  <a:gd name="connsiteX1" fmla="*/ 92836 w 262362"/>
                  <a:gd name="connsiteY1" fmla="*/ 26202 h 250505"/>
                  <a:gd name="connsiteX2" fmla="*/ 0 w 262362"/>
                  <a:gd name="connsiteY2" fmla="*/ 160326 h 250505"/>
                  <a:gd name="connsiteX3" fmla="*/ 74289 w 262362"/>
                  <a:gd name="connsiteY3" fmla="*/ 164613 h 250505"/>
                  <a:gd name="connsiteX4" fmla="*/ 60592 w 262362"/>
                  <a:gd name="connsiteY4" fmla="*/ 223364 h 250505"/>
                  <a:gd name="connsiteX5" fmla="*/ 222303 w 262362"/>
                  <a:gd name="connsiteY5" fmla="*/ 249709 h 250505"/>
                  <a:gd name="connsiteX6" fmla="*/ 235974 w 262362"/>
                  <a:gd name="connsiteY6" fmla="*/ 211987 h 250505"/>
                  <a:gd name="connsiteX7" fmla="*/ 262363 w 262362"/>
                  <a:gd name="connsiteY7" fmla="*/ 73073 h 250505"/>
                  <a:gd name="connsiteX8" fmla="*/ 241830 w 262362"/>
                  <a:gd name="connsiteY8" fmla="*/ 15759 h 250505"/>
                  <a:gd name="connsiteX9" fmla="*/ 195424 w 262362"/>
                  <a:gd name="connsiteY9" fmla="*/ 0 h 250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2362" h="250505">
                    <a:moveTo>
                      <a:pt x="139757" y="7568"/>
                    </a:moveTo>
                    <a:cubicBezTo>
                      <a:pt x="139757" y="7568"/>
                      <a:pt x="110355" y="9460"/>
                      <a:pt x="92836" y="26202"/>
                    </a:cubicBezTo>
                    <a:cubicBezTo>
                      <a:pt x="75318" y="42943"/>
                      <a:pt x="0" y="160326"/>
                      <a:pt x="0" y="160326"/>
                    </a:cubicBezTo>
                    <a:lnTo>
                      <a:pt x="74289" y="164613"/>
                    </a:lnTo>
                    <a:lnTo>
                      <a:pt x="60592" y="223364"/>
                    </a:lnTo>
                    <a:lnTo>
                      <a:pt x="222303" y="249709"/>
                    </a:lnTo>
                    <a:cubicBezTo>
                      <a:pt x="222303" y="249709"/>
                      <a:pt x="227668" y="259290"/>
                      <a:pt x="235974" y="211987"/>
                    </a:cubicBezTo>
                    <a:cubicBezTo>
                      <a:pt x="244280" y="164685"/>
                      <a:pt x="262363" y="95898"/>
                      <a:pt x="262363" y="73073"/>
                    </a:cubicBezTo>
                    <a:cubicBezTo>
                      <a:pt x="262363" y="50248"/>
                      <a:pt x="253076" y="24837"/>
                      <a:pt x="241830" y="15759"/>
                    </a:cubicBezTo>
                    <a:cubicBezTo>
                      <a:pt x="230584" y="6682"/>
                      <a:pt x="195424" y="0"/>
                      <a:pt x="1954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7" name="Forme libre : forme 46">
                <a:extLst>
                  <a:ext uri="{FF2B5EF4-FFF2-40B4-BE49-F238E27FC236}">
                    <a16:creationId xmlns:a16="http://schemas.microsoft.com/office/drawing/2014/main" id="{8032D18C-B594-46D4-8D2F-C719FC01D4BB}"/>
                  </a:ext>
                </a:extLst>
              </p:cNvPr>
              <p:cNvSpPr/>
              <p:nvPr/>
            </p:nvSpPr>
            <p:spPr>
              <a:xfrm>
                <a:off x="3177728" y="4234260"/>
                <a:ext cx="264902" cy="253137"/>
              </a:xfrm>
              <a:custGeom>
                <a:avLst/>
                <a:gdLst>
                  <a:gd name="connsiteX0" fmla="*/ 224843 w 264902"/>
                  <a:gd name="connsiteY0" fmla="*/ 253137 h 253137"/>
                  <a:gd name="connsiteX1" fmla="*/ 222907 w 264902"/>
                  <a:gd name="connsiteY1" fmla="*/ 252251 h 253137"/>
                  <a:gd name="connsiteX2" fmla="*/ 61638 w 264902"/>
                  <a:gd name="connsiteY2" fmla="*/ 226073 h 253137"/>
                  <a:gd name="connsiteX3" fmla="*/ 60633 w 264902"/>
                  <a:gd name="connsiteY3" fmla="*/ 224612 h 253137"/>
                  <a:gd name="connsiteX4" fmla="*/ 74011 w 264902"/>
                  <a:gd name="connsiteY4" fmla="*/ 167131 h 253137"/>
                  <a:gd name="connsiteX5" fmla="*/ 1168 w 264902"/>
                  <a:gd name="connsiteY5" fmla="*/ 162915 h 253137"/>
                  <a:gd name="connsiteX6" fmla="*/ 164 w 264902"/>
                  <a:gd name="connsiteY6" fmla="*/ 162269 h 253137"/>
                  <a:gd name="connsiteX7" fmla="*/ 164 w 264902"/>
                  <a:gd name="connsiteY7" fmla="*/ 161071 h 253137"/>
                  <a:gd name="connsiteX8" fmla="*/ 93269 w 264902"/>
                  <a:gd name="connsiteY8" fmla="*/ 26636 h 253137"/>
                  <a:gd name="connsiteX9" fmla="*/ 140900 w 264902"/>
                  <a:gd name="connsiteY9" fmla="*/ 7667 h 253137"/>
                  <a:gd name="connsiteX10" fmla="*/ 196568 w 264902"/>
                  <a:gd name="connsiteY10" fmla="*/ 27 h 253137"/>
                  <a:gd name="connsiteX11" fmla="*/ 196960 w 264902"/>
                  <a:gd name="connsiteY11" fmla="*/ 27 h 253137"/>
                  <a:gd name="connsiteX12" fmla="*/ 243929 w 264902"/>
                  <a:gd name="connsiteY12" fmla="*/ 16026 h 253137"/>
                  <a:gd name="connsiteX13" fmla="*/ 264903 w 264902"/>
                  <a:gd name="connsiteY13" fmla="*/ 74274 h 253137"/>
                  <a:gd name="connsiteX14" fmla="*/ 250888 w 264902"/>
                  <a:gd name="connsiteY14" fmla="*/ 153024 h 253137"/>
                  <a:gd name="connsiteX15" fmla="*/ 238490 w 264902"/>
                  <a:gd name="connsiteY15" fmla="*/ 213475 h 253137"/>
                  <a:gd name="connsiteX16" fmla="*/ 225308 w 264902"/>
                  <a:gd name="connsiteY16" fmla="*/ 252970 h 253137"/>
                  <a:gd name="connsiteX17" fmla="*/ 224647 w 264902"/>
                  <a:gd name="connsiteY17" fmla="*/ 250575 h 253137"/>
                  <a:gd name="connsiteX18" fmla="*/ 224892 w 264902"/>
                  <a:gd name="connsiteY18" fmla="*/ 250742 h 253137"/>
                  <a:gd name="connsiteX19" fmla="*/ 236064 w 264902"/>
                  <a:gd name="connsiteY19" fmla="*/ 213212 h 253137"/>
                  <a:gd name="connsiteX20" fmla="*/ 248462 w 264902"/>
                  <a:gd name="connsiteY20" fmla="*/ 152664 h 253137"/>
                  <a:gd name="connsiteX21" fmla="*/ 262428 w 264902"/>
                  <a:gd name="connsiteY21" fmla="*/ 74418 h 253137"/>
                  <a:gd name="connsiteX22" fmla="*/ 242361 w 264902"/>
                  <a:gd name="connsiteY22" fmla="*/ 18014 h 253137"/>
                  <a:gd name="connsiteX23" fmla="*/ 196666 w 264902"/>
                  <a:gd name="connsiteY23" fmla="*/ 2542 h 253137"/>
                  <a:gd name="connsiteX24" fmla="*/ 141170 w 264902"/>
                  <a:gd name="connsiteY24" fmla="*/ 10158 h 253137"/>
                  <a:gd name="connsiteX25" fmla="*/ 141170 w 264902"/>
                  <a:gd name="connsiteY25" fmla="*/ 10158 h 253137"/>
                  <a:gd name="connsiteX26" fmla="*/ 95034 w 264902"/>
                  <a:gd name="connsiteY26" fmla="*/ 28432 h 253137"/>
                  <a:gd name="connsiteX27" fmla="*/ 3471 w 264902"/>
                  <a:gd name="connsiteY27" fmla="*/ 160736 h 253137"/>
                  <a:gd name="connsiteX28" fmla="*/ 75702 w 264902"/>
                  <a:gd name="connsiteY28" fmla="*/ 164903 h 253137"/>
                  <a:gd name="connsiteX29" fmla="*/ 76608 w 264902"/>
                  <a:gd name="connsiteY29" fmla="*/ 165382 h 253137"/>
                  <a:gd name="connsiteX30" fmla="*/ 76804 w 264902"/>
                  <a:gd name="connsiteY30" fmla="*/ 166364 h 253137"/>
                  <a:gd name="connsiteX31" fmla="*/ 63427 w 264902"/>
                  <a:gd name="connsiteY31" fmla="*/ 223846 h 253137"/>
                  <a:gd name="connsiteX32" fmla="*/ 223887 w 264902"/>
                  <a:gd name="connsiteY32" fmla="*/ 249904 h 253137"/>
                  <a:gd name="connsiteX33" fmla="*/ 224745 w 264902"/>
                  <a:gd name="connsiteY33" fmla="*/ 250503 h 253137"/>
                  <a:gd name="connsiteX34" fmla="*/ 140998 w 264902"/>
                  <a:gd name="connsiteY34" fmla="*/ 8984 h 253137"/>
                  <a:gd name="connsiteX35" fmla="*/ 140998 w 264902"/>
                  <a:gd name="connsiteY35" fmla="*/ 8984 h 25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902" h="253137">
                    <a:moveTo>
                      <a:pt x="224843" y="253137"/>
                    </a:moveTo>
                    <a:cubicBezTo>
                      <a:pt x="224098" y="253128"/>
                      <a:pt x="223392" y="252804"/>
                      <a:pt x="222907" y="252251"/>
                    </a:cubicBezTo>
                    <a:lnTo>
                      <a:pt x="61638" y="226073"/>
                    </a:lnTo>
                    <a:cubicBezTo>
                      <a:pt x="60947" y="225941"/>
                      <a:pt x="60499" y="225287"/>
                      <a:pt x="60633" y="224612"/>
                    </a:cubicBezTo>
                    <a:lnTo>
                      <a:pt x="74011" y="167131"/>
                    </a:lnTo>
                    <a:lnTo>
                      <a:pt x="1168" y="162915"/>
                    </a:lnTo>
                    <a:cubicBezTo>
                      <a:pt x="742" y="162882"/>
                      <a:pt x="364" y="162637"/>
                      <a:pt x="164" y="162269"/>
                    </a:cubicBezTo>
                    <a:cubicBezTo>
                      <a:pt x="-55" y="161897"/>
                      <a:pt x="-55" y="161442"/>
                      <a:pt x="164" y="161071"/>
                    </a:cubicBezTo>
                    <a:cubicBezTo>
                      <a:pt x="3226" y="156281"/>
                      <a:pt x="75702" y="43258"/>
                      <a:pt x="93269" y="26636"/>
                    </a:cubicBezTo>
                    <a:cubicBezTo>
                      <a:pt x="110837" y="10014"/>
                      <a:pt x="139136" y="7787"/>
                      <a:pt x="140900" y="7667"/>
                    </a:cubicBezTo>
                    <a:lnTo>
                      <a:pt x="196568" y="27"/>
                    </a:lnTo>
                    <a:cubicBezTo>
                      <a:pt x="196695" y="-9"/>
                      <a:pt x="196833" y="-9"/>
                      <a:pt x="196960" y="27"/>
                    </a:cubicBezTo>
                    <a:cubicBezTo>
                      <a:pt x="198405" y="290"/>
                      <a:pt x="232585" y="6877"/>
                      <a:pt x="243929" y="16026"/>
                    </a:cubicBezTo>
                    <a:cubicBezTo>
                      <a:pt x="255690" y="25606"/>
                      <a:pt x="264903" y="51114"/>
                      <a:pt x="264903" y="74274"/>
                    </a:cubicBezTo>
                    <a:cubicBezTo>
                      <a:pt x="264903" y="88477"/>
                      <a:pt x="258091" y="119780"/>
                      <a:pt x="250888" y="153024"/>
                    </a:cubicBezTo>
                    <a:cubicBezTo>
                      <a:pt x="246355" y="173765"/>
                      <a:pt x="241700" y="195249"/>
                      <a:pt x="238490" y="213475"/>
                    </a:cubicBezTo>
                    <a:cubicBezTo>
                      <a:pt x="231752" y="251916"/>
                      <a:pt x="226901" y="252706"/>
                      <a:pt x="225308" y="252970"/>
                    </a:cubicBezTo>
                    <a:close/>
                    <a:moveTo>
                      <a:pt x="224647" y="250575"/>
                    </a:moveTo>
                    <a:cubicBezTo>
                      <a:pt x="224723" y="250639"/>
                      <a:pt x="224803" y="250697"/>
                      <a:pt x="224892" y="250742"/>
                    </a:cubicBezTo>
                    <a:cubicBezTo>
                      <a:pt x="225382" y="250742"/>
                      <a:pt x="229792" y="248826"/>
                      <a:pt x="236064" y="213212"/>
                    </a:cubicBezTo>
                    <a:cubicBezTo>
                      <a:pt x="239274" y="194937"/>
                      <a:pt x="243929" y="173454"/>
                      <a:pt x="248462" y="152664"/>
                    </a:cubicBezTo>
                    <a:cubicBezTo>
                      <a:pt x="255641" y="119589"/>
                      <a:pt x="262428" y="88381"/>
                      <a:pt x="262428" y="74418"/>
                    </a:cubicBezTo>
                    <a:cubicBezTo>
                      <a:pt x="262428" y="52263"/>
                      <a:pt x="253411" y="26971"/>
                      <a:pt x="242361" y="18014"/>
                    </a:cubicBezTo>
                    <a:cubicBezTo>
                      <a:pt x="231899" y="9583"/>
                      <a:pt x="199533" y="3117"/>
                      <a:pt x="196666" y="2542"/>
                    </a:cubicBezTo>
                    <a:lnTo>
                      <a:pt x="141170" y="10158"/>
                    </a:lnTo>
                    <a:lnTo>
                      <a:pt x="141170" y="10158"/>
                    </a:lnTo>
                    <a:cubicBezTo>
                      <a:pt x="140900" y="10158"/>
                      <a:pt x="112087" y="12242"/>
                      <a:pt x="95034" y="28432"/>
                    </a:cubicBezTo>
                    <a:cubicBezTo>
                      <a:pt x="78912" y="43761"/>
                      <a:pt x="12855" y="146174"/>
                      <a:pt x="3471" y="160736"/>
                    </a:cubicBezTo>
                    <a:lnTo>
                      <a:pt x="75702" y="164903"/>
                    </a:lnTo>
                    <a:cubicBezTo>
                      <a:pt x="76060" y="164927"/>
                      <a:pt x="76390" y="165102"/>
                      <a:pt x="76608" y="165382"/>
                    </a:cubicBezTo>
                    <a:cubicBezTo>
                      <a:pt x="76817" y="165665"/>
                      <a:pt x="76888" y="166024"/>
                      <a:pt x="76804" y="166364"/>
                    </a:cubicBezTo>
                    <a:lnTo>
                      <a:pt x="63427" y="223846"/>
                    </a:lnTo>
                    <a:lnTo>
                      <a:pt x="223887" y="249904"/>
                    </a:lnTo>
                    <a:cubicBezTo>
                      <a:pt x="224250" y="249971"/>
                      <a:pt x="224563" y="250189"/>
                      <a:pt x="224745" y="250503"/>
                    </a:cubicBezTo>
                    <a:close/>
                    <a:moveTo>
                      <a:pt x="140998" y="8984"/>
                    </a:moveTo>
                    <a:lnTo>
                      <a:pt x="140998" y="8984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8" name="Forme libre : forme 47">
                <a:extLst>
                  <a:ext uri="{FF2B5EF4-FFF2-40B4-BE49-F238E27FC236}">
                    <a16:creationId xmlns:a16="http://schemas.microsoft.com/office/drawing/2014/main" id="{6ECF10DA-95FE-402E-8BC5-2D0E7015DD89}"/>
                  </a:ext>
                </a:extLst>
              </p:cNvPr>
              <p:cNvSpPr/>
              <p:nvPr/>
            </p:nvSpPr>
            <p:spPr>
              <a:xfrm>
                <a:off x="3272722" y="4296006"/>
                <a:ext cx="6349" cy="16912"/>
              </a:xfrm>
              <a:custGeom>
                <a:avLst/>
                <a:gdLst>
                  <a:gd name="connsiteX0" fmla="*/ 1215 w 6349"/>
                  <a:gd name="connsiteY0" fmla="*/ 16910 h 16912"/>
                  <a:gd name="connsiteX1" fmla="*/ 921 w 6349"/>
                  <a:gd name="connsiteY1" fmla="*/ 16910 h 16912"/>
                  <a:gd name="connsiteX2" fmla="*/ 39 w 6349"/>
                  <a:gd name="connsiteY2" fmla="*/ 15454 h 16912"/>
                  <a:gd name="connsiteX3" fmla="*/ 39 w 6349"/>
                  <a:gd name="connsiteY3" fmla="*/ 15449 h 16912"/>
                  <a:gd name="connsiteX4" fmla="*/ 3861 w 6349"/>
                  <a:gd name="connsiteY4" fmla="*/ 935 h 16912"/>
                  <a:gd name="connsiteX5" fmla="*/ 5393 w 6349"/>
                  <a:gd name="connsiteY5" fmla="*/ 37 h 16912"/>
                  <a:gd name="connsiteX6" fmla="*/ 6312 w 6349"/>
                  <a:gd name="connsiteY6" fmla="*/ 1534 h 16912"/>
                  <a:gd name="connsiteX7" fmla="*/ 2489 w 6349"/>
                  <a:gd name="connsiteY7" fmla="*/ 16048 h 16912"/>
                  <a:gd name="connsiteX8" fmla="*/ 1215 w 6349"/>
                  <a:gd name="connsiteY8" fmla="*/ 16910 h 1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9" h="16912">
                    <a:moveTo>
                      <a:pt x="1215" y="16910"/>
                    </a:moveTo>
                    <a:lnTo>
                      <a:pt x="921" y="16910"/>
                    </a:lnTo>
                    <a:cubicBezTo>
                      <a:pt x="265" y="16748"/>
                      <a:pt x="-130" y="16094"/>
                      <a:pt x="39" y="15454"/>
                    </a:cubicBezTo>
                    <a:cubicBezTo>
                      <a:pt x="39" y="15452"/>
                      <a:pt x="39" y="15452"/>
                      <a:pt x="39" y="15449"/>
                    </a:cubicBezTo>
                    <a:lnTo>
                      <a:pt x="3861" y="935"/>
                    </a:lnTo>
                    <a:cubicBezTo>
                      <a:pt x="4030" y="274"/>
                      <a:pt x="4716" y="-128"/>
                      <a:pt x="5393" y="37"/>
                    </a:cubicBezTo>
                    <a:cubicBezTo>
                      <a:pt x="6069" y="202"/>
                      <a:pt x="6481" y="873"/>
                      <a:pt x="6312" y="1534"/>
                    </a:cubicBezTo>
                    <a:lnTo>
                      <a:pt x="2489" y="16048"/>
                    </a:lnTo>
                    <a:cubicBezTo>
                      <a:pt x="2320" y="16589"/>
                      <a:pt x="1793" y="16946"/>
                      <a:pt x="1215" y="169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49" name="Forme libre : forme 48">
                <a:extLst>
                  <a:ext uri="{FF2B5EF4-FFF2-40B4-BE49-F238E27FC236}">
                    <a16:creationId xmlns:a16="http://schemas.microsoft.com/office/drawing/2014/main" id="{D66259EA-9046-4E8C-848B-C49C8B31C575}"/>
                  </a:ext>
                </a:extLst>
              </p:cNvPr>
              <p:cNvSpPr/>
              <p:nvPr/>
            </p:nvSpPr>
            <p:spPr>
              <a:xfrm>
                <a:off x="3254738" y="4321514"/>
                <a:ext cx="17595" cy="59498"/>
              </a:xfrm>
              <a:custGeom>
                <a:avLst/>
                <a:gdLst>
                  <a:gd name="connsiteX0" fmla="*/ 1215 w 17595"/>
                  <a:gd name="connsiteY0" fmla="*/ 59495 h 59498"/>
                  <a:gd name="connsiteX1" fmla="*/ 921 w 17595"/>
                  <a:gd name="connsiteY1" fmla="*/ 59495 h 59498"/>
                  <a:gd name="connsiteX2" fmla="*/ 39 w 17595"/>
                  <a:gd name="connsiteY2" fmla="*/ 58038 h 59498"/>
                  <a:gd name="connsiteX3" fmla="*/ 39 w 17595"/>
                  <a:gd name="connsiteY3" fmla="*/ 58034 h 59498"/>
                  <a:gd name="connsiteX4" fmla="*/ 15108 w 17595"/>
                  <a:gd name="connsiteY4" fmla="*/ 935 h 59498"/>
                  <a:gd name="connsiteX5" fmla="*/ 16639 w 17595"/>
                  <a:gd name="connsiteY5" fmla="*/ 37 h 59498"/>
                  <a:gd name="connsiteX6" fmla="*/ 17558 w 17595"/>
                  <a:gd name="connsiteY6" fmla="*/ 1534 h 59498"/>
                  <a:gd name="connsiteX7" fmla="*/ 2465 w 17595"/>
                  <a:gd name="connsiteY7" fmla="*/ 58632 h 59498"/>
                  <a:gd name="connsiteX8" fmla="*/ 1215 w 17595"/>
                  <a:gd name="connsiteY8" fmla="*/ 59495 h 5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59498">
                    <a:moveTo>
                      <a:pt x="1215" y="59495"/>
                    </a:moveTo>
                    <a:lnTo>
                      <a:pt x="921" y="59495"/>
                    </a:lnTo>
                    <a:cubicBezTo>
                      <a:pt x="265" y="59332"/>
                      <a:pt x="-130" y="58678"/>
                      <a:pt x="39" y="58038"/>
                    </a:cubicBezTo>
                    <a:cubicBezTo>
                      <a:pt x="39" y="58036"/>
                      <a:pt x="39" y="58036"/>
                      <a:pt x="39" y="58034"/>
                    </a:cubicBezTo>
                    <a:lnTo>
                      <a:pt x="15108" y="935"/>
                    </a:lnTo>
                    <a:cubicBezTo>
                      <a:pt x="15277" y="274"/>
                      <a:pt x="15963" y="-128"/>
                      <a:pt x="16639" y="37"/>
                    </a:cubicBezTo>
                    <a:cubicBezTo>
                      <a:pt x="17315" y="202"/>
                      <a:pt x="17727" y="873"/>
                      <a:pt x="17558" y="1534"/>
                    </a:cubicBezTo>
                    <a:lnTo>
                      <a:pt x="2465" y="58632"/>
                    </a:lnTo>
                    <a:cubicBezTo>
                      <a:pt x="2313" y="59176"/>
                      <a:pt x="1789" y="59538"/>
                      <a:pt x="1215" y="5949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0" name="Forme libre : forme 49">
                <a:extLst>
                  <a:ext uri="{FF2B5EF4-FFF2-40B4-BE49-F238E27FC236}">
                    <a16:creationId xmlns:a16="http://schemas.microsoft.com/office/drawing/2014/main" id="{4713AF1A-D119-472B-BFC0-7CC17464E2D0}"/>
                  </a:ext>
                </a:extLst>
              </p:cNvPr>
              <p:cNvSpPr/>
              <p:nvPr/>
            </p:nvSpPr>
            <p:spPr>
              <a:xfrm>
                <a:off x="3175566" y="4365584"/>
                <a:ext cx="108328" cy="98223"/>
              </a:xfrm>
              <a:custGeom>
                <a:avLst/>
                <a:gdLst>
                  <a:gd name="connsiteX0" fmla="*/ 65687 w 108328"/>
                  <a:gd name="connsiteY0" fmla="*/ 8023 h 98223"/>
                  <a:gd name="connsiteX1" fmla="*/ 33394 w 108328"/>
                  <a:gd name="connsiteY1" fmla="*/ 0 h 98223"/>
                  <a:gd name="connsiteX2" fmla="*/ 1542 w 108328"/>
                  <a:gd name="connsiteY2" fmla="*/ 21340 h 98223"/>
                  <a:gd name="connsiteX3" fmla="*/ 25039 w 108328"/>
                  <a:gd name="connsiteY3" fmla="*/ 40501 h 98223"/>
                  <a:gd name="connsiteX4" fmla="*/ 55592 w 108328"/>
                  <a:gd name="connsiteY4" fmla="*/ 40141 h 98223"/>
                  <a:gd name="connsiteX5" fmla="*/ 79849 w 108328"/>
                  <a:gd name="connsiteY5" fmla="*/ 67325 h 98223"/>
                  <a:gd name="connsiteX6" fmla="*/ 87689 w 108328"/>
                  <a:gd name="connsiteY6" fmla="*/ 86486 h 98223"/>
                  <a:gd name="connsiteX7" fmla="*/ 94403 w 108328"/>
                  <a:gd name="connsiteY7" fmla="*/ 97982 h 98223"/>
                  <a:gd name="connsiteX8" fmla="*/ 105036 w 108328"/>
                  <a:gd name="connsiteY8" fmla="*/ 91420 h 98223"/>
                  <a:gd name="connsiteX9" fmla="*/ 106163 w 108328"/>
                  <a:gd name="connsiteY9" fmla="*/ 61338 h 98223"/>
                  <a:gd name="connsiteX10" fmla="*/ 65687 w 108328"/>
                  <a:gd name="connsiteY10" fmla="*/ 8023 h 9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328" h="98223">
                    <a:moveTo>
                      <a:pt x="65687" y="8023"/>
                    </a:moveTo>
                    <a:cubicBezTo>
                      <a:pt x="65687" y="8023"/>
                      <a:pt x="47923" y="0"/>
                      <a:pt x="33394" y="0"/>
                    </a:cubicBezTo>
                    <a:cubicBezTo>
                      <a:pt x="18864" y="0"/>
                      <a:pt x="8892" y="9844"/>
                      <a:pt x="1542" y="21340"/>
                    </a:cubicBezTo>
                    <a:cubicBezTo>
                      <a:pt x="-5809" y="32836"/>
                      <a:pt x="14969" y="39926"/>
                      <a:pt x="25039" y="40501"/>
                    </a:cubicBezTo>
                    <a:cubicBezTo>
                      <a:pt x="35109" y="41075"/>
                      <a:pt x="42190" y="40141"/>
                      <a:pt x="55592" y="40141"/>
                    </a:cubicBezTo>
                    <a:cubicBezTo>
                      <a:pt x="68994" y="40141"/>
                      <a:pt x="79849" y="67325"/>
                      <a:pt x="79849" y="67325"/>
                    </a:cubicBezTo>
                    <a:cubicBezTo>
                      <a:pt x="81250" y="74125"/>
                      <a:pt x="83906" y="80618"/>
                      <a:pt x="87689" y="86486"/>
                    </a:cubicBezTo>
                    <a:cubicBezTo>
                      <a:pt x="93275" y="94150"/>
                      <a:pt x="91046" y="96880"/>
                      <a:pt x="94403" y="97982"/>
                    </a:cubicBezTo>
                    <a:cubicBezTo>
                      <a:pt x="97759" y="99084"/>
                      <a:pt x="104473" y="96329"/>
                      <a:pt x="105036" y="91420"/>
                    </a:cubicBezTo>
                    <a:cubicBezTo>
                      <a:pt x="105600" y="86510"/>
                      <a:pt x="111382" y="77313"/>
                      <a:pt x="106163" y="61338"/>
                    </a:cubicBezTo>
                    <a:cubicBezTo>
                      <a:pt x="90776" y="14442"/>
                      <a:pt x="65687" y="8023"/>
                      <a:pt x="65687" y="80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1" name="Forme libre : forme 50">
                <a:extLst>
                  <a:ext uri="{FF2B5EF4-FFF2-40B4-BE49-F238E27FC236}">
                    <a16:creationId xmlns:a16="http://schemas.microsoft.com/office/drawing/2014/main" id="{08824ED8-A7C7-4BFC-9221-D012B4F8E767}"/>
                  </a:ext>
                </a:extLst>
              </p:cNvPr>
              <p:cNvSpPr/>
              <p:nvPr/>
            </p:nvSpPr>
            <p:spPr>
              <a:xfrm>
                <a:off x="3174331" y="4364339"/>
                <a:ext cx="110780" cy="100617"/>
              </a:xfrm>
              <a:custGeom>
                <a:avLst/>
                <a:gdLst>
                  <a:gd name="connsiteX0" fmla="*/ 97254 w 110780"/>
                  <a:gd name="connsiteY0" fmla="*/ 100617 h 100617"/>
                  <a:gd name="connsiteX1" fmla="*/ 95196 w 110780"/>
                  <a:gd name="connsiteY1" fmla="*/ 100305 h 100617"/>
                  <a:gd name="connsiteX2" fmla="*/ 91913 w 110780"/>
                  <a:gd name="connsiteY2" fmla="*/ 96329 h 100617"/>
                  <a:gd name="connsiteX3" fmla="*/ 87870 w 110780"/>
                  <a:gd name="connsiteY3" fmla="*/ 88378 h 100617"/>
                  <a:gd name="connsiteX4" fmla="*/ 79833 w 110780"/>
                  <a:gd name="connsiteY4" fmla="*/ 68762 h 100617"/>
                  <a:gd name="connsiteX5" fmla="*/ 56778 w 110780"/>
                  <a:gd name="connsiteY5" fmla="*/ 42560 h 100617"/>
                  <a:gd name="connsiteX6" fmla="*/ 42591 w 110780"/>
                  <a:gd name="connsiteY6" fmla="*/ 42872 h 100617"/>
                  <a:gd name="connsiteX7" fmla="*/ 26151 w 110780"/>
                  <a:gd name="connsiteY7" fmla="*/ 42872 h 100617"/>
                  <a:gd name="connsiteX8" fmla="*/ 1012 w 110780"/>
                  <a:gd name="connsiteY8" fmla="*/ 31232 h 100617"/>
                  <a:gd name="connsiteX9" fmla="*/ 1698 w 110780"/>
                  <a:gd name="connsiteY9" fmla="*/ 21891 h 100617"/>
                  <a:gd name="connsiteX10" fmla="*/ 34628 w 110780"/>
                  <a:gd name="connsiteY10" fmla="*/ 0 h 100617"/>
                  <a:gd name="connsiteX11" fmla="*/ 67338 w 110780"/>
                  <a:gd name="connsiteY11" fmla="*/ 8095 h 100617"/>
                  <a:gd name="connsiteX12" fmla="*/ 108500 w 110780"/>
                  <a:gd name="connsiteY12" fmla="*/ 62128 h 100617"/>
                  <a:gd name="connsiteX13" fmla="*/ 108500 w 110780"/>
                  <a:gd name="connsiteY13" fmla="*/ 88761 h 100617"/>
                  <a:gd name="connsiteX14" fmla="*/ 107520 w 110780"/>
                  <a:gd name="connsiteY14" fmla="*/ 92689 h 100617"/>
                  <a:gd name="connsiteX15" fmla="*/ 103306 w 110780"/>
                  <a:gd name="connsiteY15" fmla="*/ 98748 h 100617"/>
                  <a:gd name="connsiteX16" fmla="*/ 97254 w 110780"/>
                  <a:gd name="connsiteY16" fmla="*/ 100617 h 100617"/>
                  <a:gd name="connsiteX17" fmla="*/ 56778 w 110780"/>
                  <a:gd name="connsiteY17" fmla="*/ 40165 h 100617"/>
                  <a:gd name="connsiteX18" fmla="*/ 82186 w 110780"/>
                  <a:gd name="connsiteY18" fmla="*/ 68116 h 100617"/>
                  <a:gd name="connsiteX19" fmla="*/ 89879 w 110780"/>
                  <a:gd name="connsiteY19" fmla="*/ 86989 h 100617"/>
                  <a:gd name="connsiteX20" fmla="*/ 94265 w 110780"/>
                  <a:gd name="connsiteY20" fmla="*/ 95611 h 100617"/>
                  <a:gd name="connsiteX21" fmla="*/ 95980 w 110780"/>
                  <a:gd name="connsiteY21" fmla="*/ 98006 h 100617"/>
                  <a:gd name="connsiteX22" fmla="*/ 101909 w 110780"/>
                  <a:gd name="connsiteY22" fmla="*/ 96761 h 100617"/>
                  <a:gd name="connsiteX23" fmla="*/ 104997 w 110780"/>
                  <a:gd name="connsiteY23" fmla="*/ 92449 h 100617"/>
                  <a:gd name="connsiteX24" fmla="*/ 106075 w 110780"/>
                  <a:gd name="connsiteY24" fmla="*/ 88090 h 100617"/>
                  <a:gd name="connsiteX25" fmla="*/ 106075 w 110780"/>
                  <a:gd name="connsiteY25" fmla="*/ 62870 h 100617"/>
                  <a:gd name="connsiteX26" fmla="*/ 66505 w 110780"/>
                  <a:gd name="connsiteY26" fmla="*/ 10395 h 100617"/>
                  <a:gd name="connsiteX27" fmla="*/ 66309 w 110780"/>
                  <a:gd name="connsiteY27" fmla="*/ 10395 h 100617"/>
                  <a:gd name="connsiteX28" fmla="*/ 34457 w 110780"/>
                  <a:gd name="connsiteY28" fmla="*/ 2491 h 100617"/>
                  <a:gd name="connsiteX29" fmla="*/ 3609 w 110780"/>
                  <a:gd name="connsiteY29" fmla="*/ 23256 h 100617"/>
                  <a:gd name="connsiteX30" fmla="*/ 3021 w 110780"/>
                  <a:gd name="connsiteY30" fmla="*/ 30226 h 100617"/>
                  <a:gd name="connsiteX31" fmla="*/ 26126 w 110780"/>
                  <a:gd name="connsiteY31" fmla="*/ 40572 h 100617"/>
                  <a:gd name="connsiteX32" fmla="*/ 42322 w 110780"/>
                  <a:gd name="connsiteY32" fmla="*/ 40572 h 100617"/>
                  <a:gd name="connsiteX33" fmla="*/ 56778 w 110780"/>
                  <a:gd name="connsiteY33" fmla="*/ 40165 h 10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0780" h="100617">
                    <a:moveTo>
                      <a:pt x="97254" y="100617"/>
                    </a:moveTo>
                    <a:cubicBezTo>
                      <a:pt x="96556" y="100626"/>
                      <a:pt x="95860" y="100521"/>
                      <a:pt x="95196" y="100305"/>
                    </a:cubicBezTo>
                    <a:cubicBezTo>
                      <a:pt x="92942" y="99587"/>
                      <a:pt x="92501" y="98150"/>
                      <a:pt x="91913" y="96329"/>
                    </a:cubicBezTo>
                    <a:cubicBezTo>
                      <a:pt x="91085" y="93455"/>
                      <a:pt x="89713" y="90759"/>
                      <a:pt x="87870" y="88378"/>
                    </a:cubicBezTo>
                    <a:cubicBezTo>
                      <a:pt x="83974" y="82381"/>
                      <a:pt x="81250" y="75730"/>
                      <a:pt x="79833" y="68762"/>
                    </a:cubicBezTo>
                    <a:cubicBezTo>
                      <a:pt x="79833" y="68762"/>
                      <a:pt x="69200" y="42560"/>
                      <a:pt x="56778" y="42560"/>
                    </a:cubicBezTo>
                    <a:cubicBezTo>
                      <a:pt x="51167" y="42560"/>
                      <a:pt x="46609" y="42728"/>
                      <a:pt x="42591" y="42872"/>
                    </a:cubicBezTo>
                    <a:cubicBezTo>
                      <a:pt x="36931" y="43063"/>
                      <a:pt x="32055" y="43231"/>
                      <a:pt x="26151" y="42872"/>
                    </a:cubicBezTo>
                    <a:cubicBezTo>
                      <a:pt x="17992" y="42417"/>
                      <a:pt x="4712" y="38082"/>
                      <a:pt x="1012" y="31232"/>
                    </a:cubicBezTo>
                    <a:cubicBezTo>
                      <a:pt x="-551" y="28235"/>
                      <a:pt x="-289" y="24638"/>
                      <a:pt x="1698" y="21891"/>
                    </a:cubicBezTo>
                    <a:cubicBezTo>
                      <a:pt x="11009" y="7161"/>
                      <a:pt x="21789" y="0"/>
                      <a:pt x="34628" y="0"/>
                    </a:cubicBezTo>
                    <a:cubicBezTo>
                      <a:pt x="48888" y="0"/>
                      <a:pt x="65770" y="7377"/>
                      <a:pt x="67338" y="8095"/>
                    </a:cubicBezTo>
                    <a:cubicBezTo>
                      <a:pt x="69420" y="8670"/>
                      <a:pt x="93505" y="16262"/>
                      <a:pt x="108500" y="62128"/>
                    </a:cubicBezTo>
                    <a:cubicBezTo>
                      <a:pt x="111541" y="70757"/>
                      <a:pt x="111541" y="80132"/>
                      <a:pt x="108500" y="88761"/>
                    </a:cubicBezTo>
                    <a:cubicBezTo>
                      <a:pt x="108074" y="90045"/>
                      <a:pt x="107746" y="91357"/>
                      <a:pt x="107520" y="92689"/>
                    </a:cubicBezTo>
                    <a:cubicBezTo>
                      <a:pt x="107145" y="95235"/>
                      <a:pt x="105590" y="97469"/>
                      <a:pt x="103306" y="98748"/>
                    </a:cubicBezTo>
                    <a:cubicBezTo>
                      <a:pt x="101508" y="99915"/>
                      <a:pt x="99410" y="100564"/>
                      <a:pt x="97254" y="100617"/>
                    </a:cubicBezTo>
                    <a:close/>
                    <a:moveTo>
                      <a:pt x="56778" y="40165"/>
                    </a:moveTo>
                    <a:cubicBezTo>
                      <a:pt x="70866" y="40165"/>
                      <a:pt x="81720" y="66966"/>
                      <a:pt x="82186" y="68116"/>
                    </a:cubicBezTo>
                    <a:cubicBezTo>
                      <a:pt x="83572" y="74807"/>
                      <a:pt x="86179" y="81200"/>
                      <a:pt x="89879" y="86989"/>
                    </a:cubicBezTo>
                    <a:cubicBezTo>
                      <a:pt x="91856" y="89583"/>
                      <a:pt x="93344" y="92505"/>
                      <a:pt x="94265" y="95611"/>
                    </a:cubicBezTo>
                    <a:cubicBezTo>
                      <a:pt x="94804" y="97335"/>
                      <a:pt x="94951" y="97719"/>
                      <a:pt x="95980" y="98006"/>
                    </a:cubicBezTo>
                    <a:cubicBezTo>
                      <a:pt x="98048" y="98396"/>
                      <a:pt x="100189" y="97946"/>
                      <a:pt x="101909" y="96761"/>
                    </a:cubicBezTo>
                    <a:cubicBezTo>
                      <a:pt x="103546" y="95848"/>
                      <a:pt x="104681" y="94265"/>
                      <a:pt x="104997" y="92449"/>
                    </a:cubicBezTo>
                    <a:cubicBezTo>
                      <a:pt x="105244" y="90972"/>
                      <a:pt x="105604" y="89516"/>
                      <a:pt x="106075" y="88090"/>
                    </a:cubicBezTo>
                    <a:cubicBezTo>
                      <a:pt x="108941" y="79916"/>
                      <a:pt x="108941" y="71045"/>
                      <a:pt x="106075" y="62870"/>
                    </a:cubicBezTo>
                    <a:cubicBezTo>
                      <a:pt x="91129" y="17173"/>
                      <a:pt x="66750" y="10466"/>
                      <a:pt x="66505" y="10395"/>
                    </a:cubicBezTo>
                    <a:lnTo>
                      <a:pt x="66309" y="10395"/>
                    </a:lnTo>
                    <a:cubicBezTo>
                      <a:pt x="66137" y="10395"/>
                      <a:pt x="48619" y="2491"/>
                      <a:pt x="34457" y="2491"/>
                    </a:cubicBezTo>
                    <a:cubicBezTo>
                      <a:pt x="22549" y="2491"/>
                      <a:pt x="12405" y="9293"/>
                      <a:pt x="3609" y="23256"/>
                    </a:cubicBezTo>
                    <a:cubicBezTo>
                      <a:pt x="2075" y="25282"/>
                      <a:pt x="1848" y="27981"/>
                      <a:pt x="3021" y="30226"/>
                    </a:cubicBezTo>
                    <a:cubicBezTo>
                      <a:pt x="6231" y="36261"/>
                      <a:pt x="18727" y="40165"/>
                      <a:pt x="26126" y="40572"/>
                    </a:cubicBezTo>
                    <a:cubicBezTo>
                      <a:pt x="31908" y="40884"/>
                      <a:pt x="36735" y="40716"/>
                      <a:pt x="42322" y="40572"/>
                    </a:cubicBezTo>
                    <a:cubicBezTo>
                      <a:pt x="46536" y="40333"/>
                      <a:pt x="51118" y="40165"/>
                      <a:pt x="56778" y="401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2" name="Forme libre : forme 51">
                <a:extLst>
                  <a:ext uri="{FF2B5EF4-FFF2-40B4-BE49-F238E27FC236}">
                    <a16:creationId xmlns:a16="http://schemas.microsoft.com/office/drawing/2014/main" id="{EAC3E0EC-56AB-489D-B1B2-F3D5FA4E9949}"/>
                  </a:ext>
                </a:extLst>
              </p:cNvPr>
              <p:cNvSpPr/>
              <p:nvPr/>
            </p:nvSpPr>
            <p:spPr>
              <a:xfrm>
                <a:off x="3262294" y="4433766"/>
                <a:ext cx="10397" cy="26398"/>
              </a:xfrm>
              <a:custGeom>
                <a:avLst/>
                <a:gdLst>
                  <a:gd name="connsiteX0" fmla="*/ 9071 w 10397"/>
                  <a:gd name="connsiteY0" fmla="*/ 26399 h 26398"/>
                  <a:gd name="connsiteX1" fmla="*/ 7895 w 10397"/>
                  <a:gd name="connsiteY1" fmla="*/ 25561 h 26398"/>
                  <a:gd name="connsiteX2" fmla="*/ 54 w 10397"/>
                  <a:gd name="connsiteY2" fmla="*/ 1610 h 26398"/>
                  <a:gd name="connsiteX3" fmla="*/ 912 w 10397"/>
                  <a:gd name="connsiteY3" fmla="*/ 53 h 26398"/>
                  <a:gd name="connsiteX4" fmla="*/ 2505 w 10397"/>
                  <a:gd name="connsiteY4" fmla="*/ 891 h 26398"/>
                  <a:gd name="connsiteX5" fmla="*/ 10345 w 10397"/>
                  <a:gd name="connsiteY5" fmla="*/ 24842 h 26398"/>
                  <a:gd name="connsiteX6" fmla="*/ 9536 w 10397"/>
                  <a:gd name="connsiteY6" fmla="*/ 26351 h 2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97" h="26398">
                    <a:moveTo>
                      <a:pt x="9071" y="26399"/>
                    </a:moveTo>
                    <a:cubicBezTo>
                      <a:pt x="8537" y="26394"/>
                      <a:pt x="8064" y="26056"/>
                      <a:pt x="7895" y="25561"/>
                    </a:cubicBezTo>
                    <a:lnTo>
                      <a:pt x="54" y="1610"/>
                    </a:lnTo>
                    <a:cubicBezTo>
                      <a:pt x="-149" y="949"/>
                      <a:pt x="236" y="252"/>
                      <a:pt x="912" y="53"/>
                    </a:cubicBezTo>
                    <a:cubicBezTo>
                      <a:pt x="1588" y="-146"/>
                      <a:pt x="2301" y="230"/>
                      <a:pt x="2505" y="891"/>
                    </a:cubicBezTo>
                    <a:lnTo>
                      <a:pt x="10345" y="24842"/>
                    </a:lnTo>
                    <a:cubicBezTo>
                      <a:pt x="10539" y="25477"/>
                      <a:pt x="10178" y="26145"/>
                      <a:pt x="9536" y="2635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3" name="Forme libre : forme 52">
                <a:extLst>
                  <a:ext uri="{FF2B5EF4-FFF2-40B4-BE49-F238E27FC236}">
                    <a16:creationId xmlns:a16="http://schemas.microsoft.com/office/drawing/2014/main" id="{1745B882-D775-483B-9E8B-B601B174DDAF}"/>
                  </a:ext>
                </a:extLst>
              </p:cNvPr>
              <p:cNvSpPr/>
              <p:nvPr/>
            </p:nvSpPr>
            <p:spPr>
              <a:xfrm>
                <a:off x="3269125" y="4432157"/>
                <a:ext cx="9266" cy="28510"/>
              </a:xfrm>
              <a:custGeom>
                <a:avLst/>
                <a:gdLst>
                  <a:gd name="connsiteX0" fmla="*/ 7997 w 9266"/>
                  <a:gd name="connsiteY0" fmla="*/ 28511 h 28510"/>
                  <a:gd name="connsiteX1" fmla="*/ 7997 w 9266"/>
                  <a:gd name="connsiteY1" fmla="*/ 28511 h 28510"/>
                  <a:gd name="connsiteX2" fmla="*/ 6792 w 9266"/>
                  <a:gd name="connsiteY2" fmla="*/ 27294 h 28510"/>
                  <a:gd name="connsiteX3" fmla="*/ 6797 w 9266"/>
                  <a:gd name="connsiteY3" fmla="*/ 27218 h 28510"/>
                  <a:gd name="connsiteX4" fmla="*/ 108 w 9266"/>
                  <a:gd name="connsiteY4" fmla="*/ 1686 h 28510"/>
                  <a:gd name="connsiteX5" fmla="*/ 720 w 9266"/>
                  <a:gd name="connsiteY5" fmla="*/ 105 h 28510"/>
                  <a:gd name="connsiteX6" fmla="*/ 2338 w 9266"/>
                  <a:gd name="connsiteY6" fmla="*/ 704 h 28510"/>
                  <a:gd name="connsiteX7" fmla="*/ 9247 w 9266"/>
                  <a:gd name="connsiteY7" fmla="*/ 27337 h 28510"/>
                  <a:gd name="connsiteX8" fmla="*/ 7997 w 9266"/>
                  <a:gd name="connsiteY8" fmla="*/ 28511 h 2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66" h="28510">
                    <a:moveTo>
                      <a:pt x="7997" y="28511"/>
                    </a:moveTo>
                    <a:lnTo>
                      <a:pt x="7997" y="28511"/>
                    </a:lnTo>
                    <a:cubicBezTo>
                      <a:pt x="7321" y="28499"/>
                      <a:pt x="6782" y="27955"/>
                      <a:pt x="6792" y="27294"/>
                    </a:cubicBezTo>
                    <a:cubicBezTo>
                      <a:pt x="6794" y="27268"/>
                      <a:pt x="6794" y="27244"/>
                      <a:pt x="6797" y="27218"/>
                    </a:cubicBezTo>
                    <a:cubicBezTo>
                      <a:pt x="7287" y="17398"/>
                      <a:pt x="181" y="1854"/>
                      <a:pt x="108" y="1686"/>
                    </a:cubicBezTo>
                    <a:cubicBezTo>
                      <a:pt x="-169" y="1085"/>
                      <a:pt x="105" y="379"/>
                      <a:pt x="720" y="105"/>
                    </a:cubicBezTo>
                    <a:cubicBezTo>
                      <a:pt x="1335" y="-165"/>
                      <a:pt x="2058" y="103"/>
                      <a:pt x="2338" y="704"/>
                    </a:cubicBezTo>
                    <a:cubicBezTo>
                      <a:pt x="2632" y="1375"/>
                      <a:pt x="9688" y="16943"/>
                      <a:pt x="9247" y="27337"/>
                    </a:cubicBezTo>
                    <a:cubicBezTo>
                      <a:pt x="9220" y="27994"/>
                      <a:pt x="8669" y="28511"/>
                      <a:pt x="7997" y="2851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4" name="Forme libre : forme 53">
                <a:extLst>
                  <a:ext uri="{FF2B5EF4-FFF2-40B4-BE49-F238E27FC236}">
                    <a16:creationId xmlns:a16="http://schemas.microsoft.com/office/drawing/2014/main" id="{0686D696-8F34-4B84-8648-94C912781FBE}"/>
                  </a:ext>
                </a:extLst>
              </p:cNvPr>
              <p:cNvSpPr/>
              <p:nvPr/>
            </p:nvSpPr>
            <p:spPr>
              <a:xfrm>
                <a:off x="3276408" y="4429648"/>
                <a:ext cx="6614" cy="21942"/>
              </a:xfrm>
              <a:custGeom>
                <a:avLst/>
                <a:gdLst>
                  <a:gd name="connsiteX0" fmla="*/ 5370 w 6614"/>
                  <a:gd name="connsiteY0" fmla="*/ 21942 h 21942"/>
                  <a:gd name="connsiteX1" fmla="*/ 4144 w 6614"/>
                  <a:gd name="connsiteY1" fmla="*/ 20745 h 21942"/>
                  <a:gd name="connsiteX2" fmla="*/ 151 w 6614"/>
                  <a:gd name="connsiteY2" fmla="*/ 1776 h 21942"/>
                  <a:gd name="connsiteX3" fmla="*/ 641 w 6614"/>
                  <a:gd name="connsiteY3" fmla="*/ 147 h 21942"/>
                  <a:gd name="connsiteX4" fmla="*/ 2307 w 6614"/>
                  <a:gd name="connsiteY4" fmla="*/ 626 h 21942"/>
                  <a:gd name="connsiteX5" fmla="*/ 6595 w 6614"/>
                  <a:gd name="connsiteY5" fmla="*/ 20745 h 21942"/>
                  <a:gd name="connsiteX6" fmla="*/ 5370 w 6614"/>
                  <a:gd name="connsiteY6" fmla="*/ 21942 h 2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14" h="21942">
                    <a:moveTo>
                      <a:pt x="5370" y="21942"/>
                    </a:moveTo>
                    <a:cubicBezTo>
                      <a:pt x="4693" y="21942"/>
                      <a:pt x="4144" y="21406"/>
                      <a:pt x="4144" y="20745"/>
                    </a:cubicBezTo>
                    <a:cubicBezTo>
                      <a:pt x="4338" y="14204"/>
                      <a:pt x="2971" y="7709"/>
                      <a:pt x="151" y="1776"/>
                    </a:cubicBezTo>
                    <a:cubicBezTo>
                      <a:pt x="-175" y="1194"/>
                      <a:pt x="45" y="466"/>
                      <a:pt x="641" y="147"/>
                    </a:cubicBezTo>
                    <a:cubicBezTo>
                      <a:pt x="1236" y="-171"/>
                      <a:pt x="1981" y="44"/>
                      <a:pt x="2307" y="626"/>
                    </a:cubicBezTo>
                    <a:cubicBezTo>
                      <a:pt x="5340" y="6909"/>
                      <a:pt x="6808" y="13802"/>
                      <a:pt x="6595" y="20745"/>
                    </a:cubicBezTo>
                    <a:cubicBezTo>
                      <a:pt x="6595" y="21406"/>
                      <a:pt x="6046" y="21942"/>
                      <a:pt x="5370" y="2194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5" name="Forme libre : forme 54">
                <a:extLst>
                  <a:ext uri="{FF2B5EF4-FFF2-40B4-BE49-F238E27FC236}">
                    <a16:creationId xmlns:a16="http://schemas.microsoft.com/office/drawing/2014/main" id="{7318E41F-0099-42C7-ACCC-073DA59639B8}"/>
                  </a:ext>
                </a:extLst>
              </p:cNvPr>
              <p:cNvSpPr/>
              <p:nvPr/>
            </p:nvSpPr>
            <p:spPr>
              <a:xfrm>
                <a:off x="3299350" y="4222742"/>
                <a:ext cx="93727" cy="57141"/>
              </a:xfrm>
              <a:custGeom>
                <a:avLst/>
                <a:gdLst>
                  <a:gd name="connsiteX0" fmla="*/ 24277 w 93727"/>
                  <a:gd name="connsiteY0" fmla="*/ 8550 h 57141"/>
                  <a:gd name="connsiteX1" fmla="*/ 6195 w 93727"/>
                  <a:gd name="connsiteY1" fmla="*/ 27711 h 57141"/>
                  <a:gd name="connsiteX2" fmla="*/ 1785 w 93727"/>
                  <a:gd name="connsiteY2" fmla="*/ 48716 h 57141"/>
                  <a:gd name="connsiteX3" fmla="*/ 28736 w 93727"/>
                  <a:gd name="connsiteY3" fmla="*/ 41075 h 57141"/>
                  <a:gd name="connsiteX4" fmla="*/ 44858 w 93727"/>
                  <a:gd name="connsiteY4" fmla="*/ 39183 h 57141"/>
                  <a:gd name="connsiteX5" fmla="*/ 68331 w 93727"/>
                  <a:gd name="connsiteY5" fmla="*/ 56835 h 57141"/>
                  <a:gd name="connsiteX6" fmla="*/ 93249 w 93727"/>
                  <a:gd name="connsiteY6" fmla="*/ 19592 h 57141"/>
                  <a:gd name="connsiteX7" fmla="*/ 80532 w 93727"/>
                  <a:gd name="connsiteY7" fmla="*/ 0 h 57141"/>
                  <a:gd name="connsiteX8" fmla="*/ 24277 w 93727"/>
                  <a:gd name="connsiteY8" fmla="*/ 8550 h 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727" h="57141">
                    <a:moveTo>
                      <a:pt x="24277" y="8550"/>
                    </a:moveTo>
                    <a:cubicBezTo>
                      <a:pt x="24277" y="8550"/>
                      <a:pt x="11561" y="16670"/>
                      <a:pt x="6195" y="27711"/>
                    </a:cubicBezTo>
                    <a:cubicBezTo>
                      <a:pt x="829" y="38752"/>
                      <a:pt x="-2111" y="47758"/>
                      <a:pt x="1785" y="48716"/>
                    </a:cubicBezTo>
                    <a:cubicBezTo>
                      <a:pt x="5680" y="49674"/>
                      <a:pt x="28736" y="41075"/>
                      <a:pt x="28736" y="41075"/>
                    </a:cubicBezTo>
                    <a:cubicBezTo>
                      <a:pt x="28736" y="41075"/>
                      <a:pt x="41453" y="37746"/>
                      <a:pt x="44858" y="39183"/>
                    </a:cubicBezTo>
                    <a:cubicBezTo>
                      <a:pt x="48264" y="40620"/>
                      <a:pt x="59045" y="53554"/>
                      <a:pt x="68331" y="56835"/>
                    </a:cubicBezTo>
                    <a:cubicBezTo>
                      <a:pt x="77617" y="60116"/>
                      <a:pt x="89819" y="36309"/>
                      <a:pt x="93249" y="19592"/>
                    </a:cubicBezTo>
                    <a:cubicBezTo>
                      <a:pt x="96679" y="2874"/>
                      <a:pt x="80532" y="0"/>
                      <a:pt x="80532" y="0"/>
                    </a:cubicBezTo>
                    <a:cubicBezTo>
                      <a:pt x="80532" y="0"/>
                      <a:pt x="34029" y="1916"/>
                      <a:pt x="24277" y="8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6" name="Forme libre : forme 55">
                <a:extLst>
                  <a:ext uri="{FF2B5EF4-FFF2-40B4-BE49-F238E27FC236}">
                    <a16:creationId xmlns:a16="http://schemas.microsoft.com/office/drawing/2014/main" id="{EA1C807E-EC32-4CA1-84BF-303BB35C9054}"/>
                  </a:ext>
                </a:extLst>
              </p:cNvPr>
              <p:cNvSpPr/>
              <p:nvPr/>
            </p:nvSpPr>
            <p:spPr>
              <a:xfrm>
                <a:off x="3298099" y="4221617"/>
                <a:ext cx="96193" cy="59445"/>
              </a:xfrm>
              <a:custGeom>
                <a:avLst/>
                <a:gdLst>
                  <a:gd name="connsiteX0" fmla="*/ 71321 w 96193"/>
                  <a:gd name="connsiteY0" fmla="*/ 59445 h 59445"/>
                  <a:gd name="connsiteX1" fmla="*/ 69066 w 96193"/>
                  <a:gd name="connsiteY1" fmla="*/ 59038 h 59445"/>
                  <a:gd name="connsiteX2" fmla="*/ 51450 w 96193"/>
                  <a:gd name="connsiteY2" fmla="*/ 46249 h 59445"/>
                  <a:gd name="connsiteX3" fmla="*/ 45569 w 96193"/>
                  <a:gd name="connsiteY3" fmla="*/ 41459 h 59445"/>
                  <a:gd name="connsiteX4" fmla="*/ 30231 w 96193"/>
                  <a:gd name="connsiteY4" fmla="*/ 43446 h 59445"/>
                  <a:gd name="connsiteX5" fmla="*/ 2741 w 96193"/>
                  <a:gd name="connsiteY5" fmla="*/ 51087 h 59445"/>
                  <a:gd name="connsiteX6" fmla="*/ 511 w 96193"/>
                  <a:gd name="connsiteY6" fmla="*/ 49266 h 59445"/>
                  <a:gd name="connsiteX7" fmla="*/ 6318 w 96193"/>
                  <a:gd name="connsiteY7" fmla="*/ 28382 h 59445"/>
                  <a:gd name="connsiteX8" fmla="*/ 24841 w 96193"/>
                  <a:gd name="connsiteY8" fmla="*/ 8814 h 59445"/>
                  <a:gd name="connsiteX9" fmla="*/ 81660 w 96193"/>
                  <a:gd name="connsiteY9" fmla="*/ 0 h 59445"/>
                  <a:gd name="connsiteX10" fmla="*/ 81930 w 96193"/>
                  <a:gd name="connsiteY10" fmla="*/ 0 h 59445"/>
                  <a:gd name="connsiteX11" fmla="*/ 93421 w 96193"/>
                  <a:gd name="connsiteY11" fmla="*/ 7185 h 59445"/>
                  <a:gd name="connsiteX12" fmla="*/ 95626 w 96193"/>
                  <a:gd name="connsiteY12" fmla="*/ 20957 h 59445"/>
                  <a:gd name="connsiteX13" fmla="*/ 75412 w 96193"/>
                  <a:gd name="connsiteY13" fmla="*/ 58344 h 59445"/>
                  <a:gd name="connsiteX14" fmla="*/ 71321 w 96193"/>
                  <a:gd name="connsiteY14" fmla="*/ 59445 h 59445"/>
                  <a:gd name="connsiteX15" fmla="*/ 43413 w 96193"/>
                  <a:gd name="connsiteY15" fmla="*/ 38704 h 59445"/>
                  <a:gd name="connsiteX16" fmla="*/ 46525 w 96193"/>
                  <a:gd name="connsiteY16" fmla="*/ 39159 h 59445"/>
                  <a:gd name="connsiteX17" fmla="*/ 53116 w 96193"/>
                  <a:gd name="connsiteY17" fmla="*/ 44500 h 59445"/>
                  <a:gd name="connsiteX18" fmla="*/ 69924 w 96193"/>
                  <a:gd name="connsiteY18" fmla="*/ 56811 h 59445"/>
                  <a:gd name="connsiteX19" fmla="*/ 74212 w 96193"/>
                  <a:gd name="connsiteY19" fmla="*/ 56188 h 59445"/>
                  <a:gd name="connsiteX20" fmla="*/ 93225 w 96193"/>
                  <a:gd name="connsiteY20" fmla="*/ 20430 h 59445"/>
                  <a:gd name="connsiteX21" fmla="*/ 91412 w 96193"/>
                  <a:gd name="connsiteY21" fmla="*/ 8455 h 59445"/>
                  <a:gd name="connsiteX22" fmla="*/ 81611 w 96193"/>
                  <a:gd name="connsiteY22" fmla="*/ 2251 h 59445"/>
                  <a:gd name="connsiteX23" fmla="*/ 26213 w 96193"/>
                  <a:gd name="connsiteY23" fmla="*/ 10634 h 59445"/>
                  <a:gd name="connsiteX24" fmla="*/ 26213 w 96193"/>
                  <a:gd name="connsiteY24" fmla="*/ 10634 h 59445"/>
                  <a:gd name="connsiteX25" fmla="*/ 8572 w 96193"/>
                  <a:gd name="connsiteY25" fmla="*/ 29244 h 59445"/>
                  <a:gd name="connsiteX26" fmla="*/ 2741 w 96193"/>
                  <a:gd name="connsiteY26" fmla="*/ 48069 h 59445"/>
                  <a:gd name="connsiteX27" fmla="*/ 3353 w 96193"/>
                  <a:gd name="connsiteY27" fmla="*/ 48596 h 59445"/>
                  <a:gd name="connsiteX28" fmla="*/ 29496 w 96193"/>
                  <a:gd name="connsiteY28" fmla="*/ 41004 h 59445"/>
                  <a:gd name="connsiteX29" fmla="*/ 43413 w 96193"/>
                  <a:gd name="connsiteY29" fmla="*/ 38704 h 59445"/>
                  <a:gd name="connsiteX30" fmla="*/ 25527 w 96193"/>
                  <a:gd name="connsiteY30" fmla="*/ 9676 h 59445"/>
                  <a:gd name="connsiteX31" fmla="*/ 25527 w 96193"/>
                  <a:gd name="connsiteY31" fmla="*/ 9676 h 59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6193" h="59445">
                    <a:moveTo>
                      <a:pt x="71321" y="59445"/>
                    </a:moveTo>
                    <a:cubicBezTo>
                      <a:pt x="70551" y="59443"/>
                      <a:pt x="69787" y="59304"/>
                      <a:pt x="69066" y="59038"/>
                    </a:cubicBezTo>
                    <a:cubicBezTo>
                      <a:pt x="62941" y="56835"/>
                      <a:pt x="56301" y="50727"/>
                      <a:pt x="51450" y="46249"/>
                    </a:cubicBezTo>
                    <a:cubicBezTo>
                      <a:pt x="49654" y="44469"/>
                      <a:pt x="47684" y="42864"/>
                      <a:pt x="45569" y="41459"/>
                    </a:cubicBezTo>
                    <a:cubicBezTo>
                      <a:pt x="43340" y="40548"/>
                      <a:pt x="34985" y="42177"/>
                      <a:pt x="30231" y="43446"/>
                    </a:cubicBezTo>
                    <a:cubicBezTo>
                      <a:pt x="26458" y="44860"/>
                      <a:pt x="6832" y="52069"/>
                      <a:pt x="2741" y="51087"/>
                    </a:cubicBezTo>
                    <a:cubicBezTo>
                      <a:pt x="1748" y="50852"/>
                      <a:pt x="925" y="50179"/>
                      <a:pt x="511" y="49266"/>
                    </a:cubicBezTo>
                    <a:cubicBezTo>
                      <a:pt x="-28" y="48141"/>
                      <a:pt x="-1670" y="44740"/>
                      <a:pt x="6318" y="28382"/>
                    </a:cubicBezTo>
                    <a:cubicBezTo>
                      <a:pt x="11733" y="17316"/>
                      <a:pt x="24106" y="9221"/>
                      <a:pt x="24841" y="8814"/>
                    </a:cubicBezTo>
                    <a:cubicBezTo>
                      <a:pt x="34813" y="2012"/>
                      <a:pt x="79749" y="72"/>
                      <a:pt x="81660" y="0"/>
                    </a:cubicBezTo>
                    <a:lnTo>
                      <a:pt x="81930" y="0"/>
                    </a:lnTo>
                    <a:cubicBezTo>
                      <a:pt x="86534" y="934"/>
                      <a:pt x="90623" y="3492"/>
                      <a:pt x="93421" y="7185"/>
                    </a:cubicBezTo>
                    <a:cubicBezTo>
                      <a:pt x="96062" y="11283"/>
                      <a:pt x="96861" y="16265"/>
                      <a:pt x="95626" y="20957"/>
                    </a:cubicBezTo>
                    <a:cubicBezTo>
                      <a:pt x="92686" y="35327"/>
                      <a:pt x="83865" y="53697"/>
                      <a:pt x="75412" y="58344"/>
                    </a:cubicBezTo>
                    <a:cubicBezTo>
                      <a:pt x="74165" y="59043"/>
                      <a:pt x="72759" y="59422"/>
                      <a:pt x="71321" y="59445"/>
                    </a:cubicBezTo>
                    <a:close/>
                    <a:moveTo>
                      <a:pt x="43413" y="38704"/>
                    </a:moveTo>
                    <a:cubicBezTo>
                      <a:pt x="44472" y="38652"/>
                      <a:pt x="45530" y="38807"/>
                      <a:pt x="46525" y="39159"/>
                    </a:cubicBezTo>
                    <a:cubicBezTo>
                      <a:pt x="48953" y="40649"/>
                      <a:pt x="51168" y="42445"/>
                      <a:pt x="53116" y="44500"/>
                    </a:cubicBezTo>
                    <a:cubicBezTo>
                      <a:pt x="57820" y="48835"/>
                      <a:pt x="64264" y="54751"/>
                      <a:pt x="69924" y="56811"/>
                    </a:cubicBezTo>
                    <a:cubicBezTo>
                      <a:pt x="71374" y="57266"/>
                      <a:pt x="72960" y="57036"/>
                      <a:pt x="74212" y="56188"/>
                    </a:cubicBezTo>
                    <a:cubicBezTo>
                      <a:pt x="81954" y="51949"/>
                      <a:pt x="90456" y="33938"/>
                      <a:pt x="93225" y="20430"/>
                    </a:cubicBezTo>
                    <a:cubicBezTo>
                      <a:pt x="94315" y="16363"/>
                      <a:pt x="93661" y="12038"/>
                      <a:pt x="91412" y="8455"/>
                    </a:cubicBezTo>
                    <a:cubicBezTo>
                      <a:pt x="89001" y="5317"/>
                      <a:pt x="85527" y="3118"/>
                      <a:pt x="81611" y="2251"/>
                    </a:cubicBezTo>
                    <a:cubicBezTo>
                      <a:pt x="78695" y="2395"/>
                      <a:pt x="35328" y="4407"/>
                      <a:pt x="26213" y="10634"/>
                    </a:cubicBezTo>
                    <a:lnTo>
                      <a:pt x="26213" y="10634"/>
                    </a:lnTo>
                    <a:cubicBezTo>
                      <a:pt x="26091" y="10634"/>
                      <a:pt x="13717" y="18705"/>
                      <a:pt x="8572" y="29244"/>
                    </a:cubicBezTo>
                    <a:cubicBezTo>
                      <a:pt x="1785" y="43087"/>
                      <a:pt x="2251" y="47039"/>
                      <a:pt x="2741" y="48069"/>
                    </a:cubicBezTo>
                    <a:cubicBezTo>
                      <a:pt x="2836" y="48337"/>
                      <a:pt x="3069" y="48536"/>
                      <a:pt x="3353" y="48596"/>
                    </a:cubicBezTo>
                    <a:cubicBezTo>
                      <a:pt x="5926" y="49219"/>
                      <a:pt x="20749" y="44261"/>
                      <a:pt x="29496" y="41004"/>
                    </a:cubicBezTo>
                    <a:cubicBezTo>
                      <a:pt x="34037" y="39746"/>
                      <a:pt x="38702" y="38975"/>
                      <a:pt x="43413" y="38704"/>
                    </a:cubicBezTo>
                    <a:close/>
                    <a:moveTo>
                      <a:pt x="25527" y="9676"/>
                    </a:moveTo>
                    <a:lnTo>
                      <a:pt x="25527" y="967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7" name="Forme libre : forme 56">
                <a:extLst>
                  <a:ext uri="{FF2B5EF4-FFF2-40B4-BE49-F238E27FC236}">
                    <a16:creationId xmlns:a16="http://schemas.microsoft.com/office/drawing/2014/main" id="{9A39BF8D-B90B-4D72-AD52-3FD99E2763E7}"/>
                  </a:ext>
                </a:extLst>
              </p:cNvPr>
              <p:cNvSpPr/>
              <p:nvPr/>
            </p:nvSpPr>
            <p:spPr>
              <a:xfrm>
                <a:off x="3291249" y="4097781"/>
                <a:ext cx="118965" cy="169744"/>
              </a:xfrm>
              <a:custGeom>
                <a:avLst/>
                <a:gdLst>
                  <a:gd name="connsiteX0" fmla="*/ 96865 w 118965"/>
                  <a:gd name="connsiteY0" fmla="*/ 7412 h 169744"/>
                  <a:gd name="connsiteX1" fmla="*/ 48989 w 118965"/>
                  <a:gd name="connsiteY1" fmla="*/ 1209 h 169744"/>
                  <a:gd name="connsiteX2" fmla="*/ 2559 w 118965"/>
                  <a:gd name="connsiteY2" fmla="*/ 37494 h 169744"/>
                  <a:gd name="connsiteX3" fmla="*/ 109 w 118965"/>
                  <a:gd name="connsiteY3" fmla="*/ 69995 h 169744"/>
                  <a:gd name="connsiteX4" fmla="*/ 6945 w 118965"/>
                  <a:gd name="connsiteY4" fmla="*/ 115836 h 169744"/>
                  <a:gd name="connsiteX5" fmla="*/ 26546 w 118965"/>
                  <a:gd name="connsiteY5" fmla="*/ 134470 h 169744"/>
                  <a:gd name="connsiteX6" fmla="*/ 36812 w 118965"/>
                  <a:gd name="connsiteY6" fmla="*/ 165989 h 169744"/>
                  <a:gd name="connsiteX7" fmla="*/ 49063 w 118965"/>
                  <a:gd name="connsiteY7" fmla="*/ 166468 h 169744"/>
                  <a:gd name="connsiteX8" fmla="*/ 72290 w 118965"/>
                  <a:gd name="connsiteY8" fmla="*/ 144913 h 169744"/>
                  <a:gd name="connsiteX9" fmla="*/ 93043 w 118965"/>
                  <a:gd name="connsiteY9" fmla="*/ 129704 h 169744"/>
                  <a:gd name="connsiteX10" fmla="*/ 93043 w 118965"/>
                  <a:gd name="connsiteY10" fmla="*/ 111070 h 169744"/>
                  <a:gd name="connsiteX11" fmla="*/ 97943 w 118965"/>
                  <a:gd name="connsiteY11" fmla="*/ 96700 h 169744"/>
                  <a:gd name="connsiteX12" fmla="*/ 118966 w 118965"/>
                  <a:gd name="connsiteY12" fmla="*/ 77539 h 169744"/>
                  <a:gd name="connsiteX13" fmla="*/ 113575 w 118965"/>
                  <a:gd name="connsiteY13" fmla="*/ 56990 h 169744"/>
                  <a:gd name="connsiteX14" fmla="*/ 96865 w 118965"/>
                  <a:gd name="connsiteY14" fmla="*/ 7412 h 16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8965" h="169744">
                    <a:moveTo>
                      <a:pt x="96865" y="7412"/>
                    </a:moveTo>
                    <a:cubicBezTo>
                      <a:pt x="96865" y="7412"/>
                      <a:pt x="80253" y="-3581"/>
                      <a:pt x="48989" y="1209"/>
                    </a:cubicBezTo>
                    <a:cubicBezTo>
                      <a:pt x="17725" y="5999"/>
                      <a:pt x="3539" y="27004"/>
                      <a:pt x="2559" y="37494"/>
                    </a:cubicBezTo>
                    <a:cubicBezTo>
                      <a:pt x="1579" y="47984"/>
                      <a:pt x="599" y="53277"/>
                      <a:pt x="109" y="69995"/>
                    </a:cubicBezTo>
                    <a:cubicBezTo>
                      <a:pt x="-381" y="86713"/>
                      <a:pt x="599" y="108196"/>
                      <a:pt x="6945" y="115836"/>
                    </a:cubicBezTo>
                    <a:cubicBezTo>
                      <a:pt x="13290" y="123477"/>
                      <a:pt x="23581" y="130638"/>
                      <a:pt x="26546" y="134470"/>
                    </a:cubicBezTo>
                    <a:cubicBezTo>
                      <a:pt x="29511" y="138302"/>
                      <a:pt x="34362" y="162660"/>
                      <a:pt x="36812" y="165989"/>
                    </a:cubicBezTo>
                    <a:cubicBezTo>
                      <a:pt x="39262" y="169318"/>
                      <a:pt x="45608" y="172216"/>
                      <a:pt x="49063" y="166468"/>
                    </a:cubicBezTo>
                    <a:cubicBezTo>
                      <a:pt x="54453" y="157439"/>
                      <a:pt x="63764" y="150780"/>
                      <a:pt x="72290" y="144913"/>
                    </a:cubicBezTo>
                    <a:cubicBezTo>
                      <a:pt x="74299" y="143547"/>
                      <a:pt x="94342" y="132458"/>
                      <a:pt x="93043" y="129704"/>
                    </a:cubicBezTo>
                    <a:cubicBezTo>
                      <a:pt x="93043" y="129704"/>
                      <a:pt x="90593" y="123956"/>
                      <a:pt x="93043" y="111070"/>
                    </a:cubicBezTo>
                    <a:cubicBezTo>
                      <a:pt x="95493" y="98185"/>
                      <a:pt x="97943" y="96700"/>
                      <a:pt x="97943" y="96700"/>
                    </a:cubicBezTo>
                    <a:cubicBezTo>
                      <a:pt x="97943" y="96700"/>
                      <a:pt x="118966" y="96221"/>
                      <a:pt x="118966" y="77539"/>
                    </a:cubicBezTo>
                    <a:cubicBezTo>
                      <a:pt x="118966" y="58858"/>
                      <a:pt x="113575" y="56990"/>
                      <a:pt x="113575" y="56990"/>
                    </a:cubicBezTo>
                    <a:cubicBezTo>
                      <a:pt x="113575" y="56990"/>
                      <a:pt x="117888" y="22692"/>
                      <a:pt x="96865" y="74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8" name="Forme libre : forme 57">
                <a:extLst>
                  <a:ext uri="{FF2B5EF4-FFF2-40B4-BE49-F238E27FC236}">
                    <a16:creationId xmlns:a16="http://schemas.microsoft.com/office/drawing/2014/main" id="{BAC729DD-2CB1-4875-AD58-932326033F65}"/>
                  </a:ext>
                </a:extLst>
              </p:cNvPr>
              <p:cNvSpPr/>
              <p:nvPr/>
            </p:nvSpPr>
            <p:spPr>
              <a:xfrm>
                <a:off x="3289956" y="4096683"/>
                <a:ext cx="121239" cy="172140"/>
              </a:xfrm>
              <a:custGeom>
                <a:avLst/>
                <a:gdLst>
                  <a:gd name="connsiteX0" fmla="*/ 44990 w 121239"/>
                  <a:gd name="connsiteY0" fmla="*/ 172044 h 172140"/>
                  <a:gd name="connsiteX1" fmla="*/ 37052 w 121239"/>
                  <a:gd name="connsiteY1" fmla="*/ 167781 h 172140"/>
                  <a:gd name="connsiteX2" fmla="*/ 32152 w 121239"/>
                  <a:gd name="connsiteY2" fmla="*/ 152908 h 172140"/>
                  <a:gd name="connsiteX3" fmla="*/ 26737 w 121239"/>
                  <a:gd name="connsiteY3" fmla="*/ 136286 h 172140"/>
                  <a:gd name="connsiteX4" fmla="*/ 19827 w 121239"/>
                  <a:gd name="connsiteY4" fmla="*/ 129796 h 172140"/>
                  <a:gd name="connsiteX5" fmla="*/ 7234 w 121239"/>
                  <a:gd name="connsiteY5" fmla="*/ 117820 h 172140"/>
                  <a:gd name="connsiteX6" fmla="*/ 104 w 121239"/>
                  <a:gd name="connsiteY6" fmla="*/ 71164 h 172140"/>
                  <a:gd name="connsiteX7" fmla="*/ 1843 w 121239"/>
                  <a:gd name="connsiteY7" fmla="*/ 45657 h 172140"/>
                  <a:gd name="connsiteX8" fmla="*/ 2554 w 121239"/>
                  <a:gd name="connsiteY8" fmla="*/ 38615 h 172140"/>
                  <a:gd name="connsiteX9" fmla="*/ 50013 w 121239"/>
                  <a:gd name="connsiteY9" fmla="*/ 1229 h 172140"/>
                  <a:gd name="connsiteX10" fmla="*/ 98771 w 121239"/>
                  <a:gd name="connsiteY10" fmla="*/ 7647 h 172140"/>
                  <a:gd name="connsiteX11" fmla="*/ 98771 w 121239"/>
                  <a:gd name="connsiteY11" fmla="*/ 7647 h 172140"/>
                  <a:gd name="connsiteX12" fmla="*/ 115922 w 121239"/>
                  <a:gd name="connsiteY12" fmla="*/ 57680 h 172140"/>
                  <a:gd name="connsiteX13" fmla="*/ 121239 w 121239"/>
                  <a:gd name="connsiteY13" fmla="*/ 78829 h 172140"/>
                  <a:gd name="connsiteX14" fmla="*/ 99506 w 121239"/>
                  <a:gd name="connsiteY14" fmla="*/ 99091 h 172140"/>
                  <a:gd name="connsiteX15" fmla="*/ 95317 w 121239"/>
                  <a:gd name="connsiteY15" fmla="*/ 112479 h 172140"/>
                  <a:gd name="connsiteX16" fmla="*/ 95317 w 121239"/>
                  <a:gd name="connsiteY16" fmla="*/ 130442 h 172140"/>
                  <a:gd name="connsiteX17" fmla="*/ 76695 w 121239"/>
                  <a:gd name="connsiteY17" fmla="*/ 145531 h 172140"/>
                  <a:gd name="connsiteX18" fmla="*/ 74123 w 121239"/>
                  <a:gd name="connsiteY18" fmla="*/ 147088 h 172140"/>
                  <a:gd name="connsiteX19" fmla="*/ 51263 w 121239"/>
                  <a:gd name="connsiteY19" fmla="*/ 168260 h 172140"/>
                  <a:gd name="connsiteX20" fmla="*/ 45260 w 121239"/>
                  <a:gd name="connsiteY20" fmla="*/ 172140 h 172140"/>
                  <a:gd name="connsiteX21" fmla="*/ 65498 w 121239"/>
                  <a:gd name="connsiteY21" fmla="*/ 2306 h 172140"/>
                  <a:gd name="connsiteX22" fmla="*/ 50454 w 121239"/>
                  <a:gd name="connsiteY22" fmla="*/ 3480 h 172140"/>
                  <a:gd name="connsiteX23" fmla="*/ 5077 w 121239"/>
                  <a:gd name="connsiteY23" fmla="*/ 38711 h 172140"/>
                  <a:gd name="connsiteX24" fmla="*/ 4367 w 121239"/>
                  <a:gd name="connsiteY24" fmla="*/ 45896 h 172140"/>
                  <a:gd name="connsiteX25" fmla="*/ 2627 w 121239"/>
                  <a:gd name="connsiteY25" fmla="*/ 71236 h 172140"/>
                  <a:gd name="connsiteX26" fmla="*/ 9194 w 121239"/>
                  <a:gd name="connsiteY26" fmla="*/ 116311 h 172140"/>
                  <a:gd name="connsiteX27" fmla="*/ 21444 w 121239"/>
                  <a:gd name="connsiteY27" fmla="*/ 128119 h 172140"/>
                  <a:gd name="connsiteX28" fmla="*/ 28795 w 121239"/>
                  <a:gd name="connsiteY28" fmla="*/ 134969 h 172140"/>
                  <a:gd name="connsiteX29" fmla="*/ 34626 w 121239"/>
                  <a:gd name="connsiteY29" fmla="*/ 152429 h 172140"/>
                  <a:gd name="connsiteX30" fmla="*/ 39086 w 121239"/>
                  <a:gd name="connsiteY30" fmla="*/ 166512 h 172140"/>
                  <a:gd name="connsiteX31" fmla="*/ 45235 w 121239"/>
                  <a:gd name="connsiteY31" fmla="*/ 169769 h 172140"/>
                  <a:gd name="connsiteX32" fmla="*/ 49229 w 121239"/>
                  <a:gd name="connsiteY32" fmla="*/ 167087 h 172140"/>
                  <a:gd name="connsiteX33" fmla="*/ 72824 w 121239"/>
                  <a:gd name="connsiteY33" fmla="*/ 145148 h 172140"/>
                  <a:gd name="connsiteX34" fmla="*/ 75519 w 121239"/>
                  <a:gd name="connsiteY34" fmla="*/ 143519 h 172140"/>
                  <a:gd name="connsiteX35" fmla="*/ 93087 w 121239"/>
                  <a:gd name="connsiteY35" fmla="*/ 131209 h 172140"/>
                  <a:gd name="connsiteX36" fmla="*/ 93087 w 121239"/>
                  <a:gd name="connsiteY36" fmla="*/ 112048 h 172140"/>
                  <a:gd name="connsiteX37" fmla="*/ 98551 w 121239"/>
                  <a:gd name="connsiteY37" fmla="*/ 96911 h 172140"/>
                  <a:gd name="connsiteX38" fmla="*/ 99163 w 121239"/>
                  <a:gd name="connsiteY38" fmla="*/ 96720 h 172140"/>
                  <a:gd name="connsiteX39" fmla="*/ 118985 w 121239"/>
                  <a:gd name="connsiteY39" fmla="*/ 78829 h 172140"/>
                  <a:gd name="connsiteX40" fmla="*/ 114354 w 121239"/>
                  <a:gd name="connsiteY40" fmla="*/ 59381 h 172140"/>
                  <a:gd name="connsiteX41" fmla="*/ 113619 w 121239"/>
                  <a:gd name="connsiteY41" fmla="*/ 58135 h 172140"/>
                  <a:gd name="connsiteX42" fmla="*/ 97497 w 121239"/>
                  <a:gd name="connsiteY42" fmla="*/ 9587 h 172140"/>
                  <a:gd name="connsiteX43" fmla="*/ 65498 w 121239"/>
                  <a:gd name="connsiteY43" fmla="*/ 2306 h 17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1239" h="172140">
                    <a:moveTo>
                      <a:pt x="44990" y="172044"/>
                    </a:moveTo>
                    <a:cubicBezTo>
                      <a:pt x="41822" y="171867"/>
                      <a:pt x="38904" y="170301"/>
                      <a:pt x="37052" y="167781"/>
                    </a:cubicBezTo>
                    <a:cubicBezTo>
                      <a:pt x="35851" y="166153"/>
                      <a:pt x="34430" y="161075"/>
                      <a:pt x="32152" y="152908"/>
                    </a:cubicBezTo>
                    <a:cubicBezTo>
                      <a:pt x="30363" y="146322"/>
                      <a:pt x="28133" y="138106"/>
                      <a:pt x="26737" y="136286"/>
                    </a:cubicBezTo>
                    <a:cubicBezTo>
                      <a:pt x="24612" y="133946"/>
                      <a:pt x="22302" y="131776"/>
                      <a:pt x="19827" y="129796"/>
                    </a:cubicBezTo>
                    <a:cubicBezTo>
                      <a:pt x="15312" y="126136"/>
                      <a:pt x="11100" y="122131"/>
                      <a:pt x="7234" y="117820"/>
                    </a:cubicBezTo>
                    <a:cubicBezTo>
                      <a:pt x="104" y="109246"/>
                      <a:pt x="-288" y="84912"/>
                      <a:pt x="104" y="71164"/>
                    </a:cubicBezTo>
                    <a:cubicBezTo>
                      <a:pt x="471" y="58518"/>
                      <a:pt x="1133" y="52267"/>
                      <a:pt x="1843" y="45657"/>
                    </a:cubicBezTo>
                    <a:cubicBezTo>
                      <a:pt x="2088" y="43454"/>
                      <a:pt x="2309" y="41202"/>
                      <a:pt x="2554" y="38615"/>
                    </a:cubicBezTo>
                    <a:cubicBezTo>
                      <a:pt x="3705" y="26281"/>
                      <a:pt x="19582" y="5875"/>
                      <a:pt x="50013" y="1229"/>
                    </a:cubicBezTo>
                    <a:cubicBezTo>
                      <a:pt x="81400" y="-3562"/>
                      <a:pt x="98085" y="7168"/>
                      <a:pt x="98771" y="7647"/>
                    </a:cubicBezTo>
                    <a:lnTo>
                      <a:pt x="98771" y="7647"/>
                    </a:lnTo>
                    <a:cubicBezTo>
                      <a:pt x="118618" y="22018"/>
                      <a:pt x="116486" y="52363"/>
                      <a:pt x="115922" y="57680"/>
                    </a:cubicBezTo>
                    <a:cubicBezTo>
                      <a:pt x="117662" y="59045"/>
                      <a:pt x="121239" y="63668"/>
                      <a:pt x="121239" y="78829"/>
                    </a:cubicBezTo>
                    <a:cubicBezTo>
                      <a:pt x="121239" y="96768"/>
                      <a:pt x="102741" y="98875"/>
                      <a:pt x="99506" y="99091"/>
                    </a:cubicBezTo>
                    <a:cubicBezTo>
                      <a:pt x="99016" y="99714"/>
                      <a:pt x="97203" y="102516"/>
                      <a:pt x="95317" y="112479"/>
                    </a:cubicBezTo>
                    <a:cubicBezTo>
                      <a:pt x="92989" y="124766"/>
                      <a:pt x="95317" y="130370"/>
                      <a:pt x="95317" y="130442"/>
                    </a:cubicBezTo>
                    <a:cubicBezTo>
                      <a:pt x="96223" y="132550"/>
                      <a:pt x="93577" y="135472"/>
                      <a:pt x="76695" y="145531"/>
                    </a:cubicBezTo>
                    <a:lnTo>
                      <a:pt x="74123" y="147088"/>
                    </a:lnTo>
                    <a:cubicBezTo>
                      <a:pt x="65425" y="153028"/>
                      <a:pt x="56482" y="159542"/>
                      <a:pt x="51263" y="168260"/>
                    </a:cubicBezTo>
                    <a:cubicBezTo>
                      <a:pt x="50114" y="170507"/>
                      <a:pt x="47825" y="171987"/>
                      <a:pt x="45260" y="172140"/>
                    </a:cubicBezTo>
                    <a:close/>
                    <a:moveTo>
                      <a:pt x="65498" y="2306"/>
                    </a:moveTo>
                    <a:cubicBezTo>
                      <a:pt x="60461" y="2316"/>
                      <a:pt x="55431" y="2706"/>
                      <a:pt x="50454" y="3480"/>
                    </a:cubicBezTo>
                    <a:cubicBezTo>
                      <a:pt x="18602" y="8270"/>
                      <a:pt x="5910" y="29706"/>
                      <a:pt x="5077" y="38711"/>
                    </a:cubicBezTo>
                    <a:cubicBezTo>
                      <a:pt x="4832" y="41298"/>
                      <a:pt x="4587" y="43501"/>
                      <a:pt x="4367" y="45896"/>
                    </a:cubicBezTo>
                    <a:cubicBezTo>
                      <a:pt x="3632" y="52770"/>
                      <a:pt x="2995" y="58686"/>
                      <a:pt x="2627" y="71236"/>
                    </a:cubicBezTo>
                    <a:cubicBezTo>
                      <a:pt x="1966" y="94061"/>
                      <a:pt x="4367" y="110491"/>
                      <a:pt x="9194" y="116311"/>
                    </a:cubicBezTo>
                    <a:cubicBezTo>
                      <a:pt x="12962" y="120548"/>
                      <a:pt x="17056" y="124495"/>
                      <a:pt x="21444" y="128119"/>
                    </a:cubicBezTo>
                    <a:cubicBezTo>
                      <a:pt x="24088" y="130196"/>
                      <a:pt x="26548" y="132485"/>
                      <a:pt x="28795" y="134969"/>
                    </a:cubicBezTo>
                    <a:cubicBezTo>
                      <a:pt x="30363" y="137005"/>
                      <a:pt x="32127" y="143208"/>
                      <a:pt x="34626" y="152429"/>
                    </a:cubicBezTo>
                    <a:cubicBezTo>
                      <a:pt x="35687" y="157243"/>
                      <a:pt x="37179" y="161954"/>
                      <a:pt x="39086" y="166512"/>
                    </a:cubicBezTo>
                    <a:cubicBezTo>
                      <a:pt x="40509" y="168469"/>
                      <a:pt x="42780" y="169673"/>
                      <a:pt x="45235" y="169769"/>
                    </a:cubicBezTo>
                    <a:cubicBezTo>
                      <a:pt x="46958" y="169625"/>
                      <a:pt x="48475" y="168608"/>
                      <a:pt x="49229" y="167087"/>
                    </a:cubicBezTo>
                    <a:cubicBezTo>
                      <a:pt x="54718" y="157938"/>
                      <a:pt x="63930" y="151231"/>
                      <a:pt x="72824" y="145148"/>
                    </a:cubicBezTo>
                    <a:lnTo>
                      <a:pt x="75519" y="143519"/>
                    </a:lnTo>
                    <a:cubicBezTo>
                      <a:pt x="86619" y="136909"/>
                      <a:pt x="92523" y="132765"/>
                      <a:pt x="93087" y="131209"/>
                    </a:cubicBezTo>
                    <a:cubicBezTo>
                      <a:pt x="92695" y="130131"/>
                      <a:pt x="90784" y="124023"/>
                      <a:pt x="93087" y="112048"/>
                    </a:cubicBezTo>
                    <a:cubicBezTo>
                      <a:pt x="95537" y="99570"/>
                      <a:pt x="97987" y="97295"/>
                      <a:pt x="98551" y="96911"/>
                    </a:cubicBezTo>
                    <a:cubicBezTo>
                      <a:pt x="98737" y="96801"/>
                      <a:pt x="98948" y="96736"/>
                      <a:pt x="99163" y="96720"/>
                    </a:cubicBezTo>
                    <a:cubicBezTo>
                      <a:pt x="99972" y="96720"/>
                      <a:pt x="118985" y="96049"/>
                      <a:pt x="118985" y="78829"/>
                    </a:cubicBezTo>
                    <a:cubicBezTo>
                      <a:pt x="118985" y="61608"/>
                      <a:pt x="114403" y="59405"/>
                      <a:pt x="114354" y="59381"/>
                    </a:cubicBezTo>
                    <a:cubicBezTo>
                      <a:pt x="113869" y="59153"/>
                      <a:pt x="113578" y="58660"/>
                      <a:pt x="113619" y="58135"/>
                    </a:cubicBezTo>
                    <a:cubicBezTo>
                      <a:pt x="113619" y="57800"/>
                      <a:pt x="117662" y="24269"/>
                      <a:pt x="97497" y="9587"/>
                    </a:cubicBezTo>
                    <a:cubicBezTo>
                      <a:pt x="96934" y="9156"/>
                      <a:pt x="85834" y="2306"/>
                      <a:pt x="65498" y="230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59" name="Forme libre : forme 58">
                <a:extLst>
                  <a:ext uri="{FF2B5EF4-FFF2-40B4-BE49-F238E27FC236}">
                    <a16:creationId xmlns:a16="http://schemas.microsoft.com/office/drawing/2014/main" id="{0EB4EC6A-4A49-4E07-9488-F32ACA0D62A6}"/>
                  </a:ext>
                </a:extLst>
              </p:cNvPr>
              <p:cNvSpPr/>
              <p:nvPr/>
            </p:nvSpPr>
            <p:spPr>
              <a:xfrm>
                <a:off x="3371489" y="4109619"/>
                <a:ext cx="37411" cy="51989"/>
              </a:xfrm>
              <a:custGeom>
                <a:avLst/>
                <a:gdLst>
                  <a:gd name="connsiteX0" fmla="*/ 17605 w 37411"/>
                  <a:gd name="connsiteY0" fmla="*/ 2256 h 51989"/>
                  <a:gd name="connsiteX1" fmla="*/ 13 w 37411"/>
                  <a:gd name="connsiteY1" fmla="*/ 19453 h 51989"/>
                  <a:gd name="connsiteX2" fmla="*/ 11259 w 37411"/>
                  <a:gd name="connsiteY2" fmla="*/ 36649 h 51989"/>
                  <a:gd name="connsiteX3" fmla="*/ 12240 w 37411"/>
                  <a:gd name="connsiteY3" fmla="*/ 51451 h 51989"/>
                  <a:gd name="connsiteX4" fmla="*/ 20203 w 37411"/>
                  <a:gd name="connsiteY4" fmla="*/ 48572 h 51989"/>
                  <a:gd name="connsiteX5" fmla="*/ 20546 w 37411"/>
                  <a:gd name="connsiteY5" fmla="*/ 47643 h 51989"/>
                  <a:gd name="connsiteX6" fmla="*/ 33237 w 37411"/>
                  <a:gd name="connsiteY6" fmla="*/ 45248 h 51989"/>
                  <a:gd name="connsiteX7" fmla="*/ 37158 w 37411"/>
                  <a:gd name="connsiteY7" fmla="*/ 25177 h 51989"/>
                  <a:gd name="connsiteX8" fmla="*/ 17605 w 37411"/>
                  <a:gd name="connsiteY8" fmla="*/ 2256 h 5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11" h="51989">
                    <a:moveTo>
                      <a:pt x="17605" y="2256"/>
                    </a:moveTo>
                    <a:cubicBezTo>
                      <a:pt x="17605" y="2256"/>
                      <a:pt x="454" y="10854"/>
                      <a:pt x="13" y="19453"/>
                    </a:cubicBezTo>
                    <a:cubicBezTo>
                      <a:pt x="-428" y="28051"/>
                      <a:pt x="10279" y="34733"/>
                      <a:pt x="11259" y="36649"/>
                    </a:cubicBezTo>
                    <a:cubicBezTo>
                      <a:pt x="12240" y="38565"/>
                      <a:pt x="8319" y="49559"/>
                      <a:pt x="12240" y="51451"/>
                    </a:cubicBezTo>
                    <a:cubicBezTo>
                      <a:pt x="15251" y="52806"/>
                      <a:pt x="18816" y="51515"/>
                      <a:pt x="20203" y="48572"/>
                    </a:cubicBezTo>
                    <a:cubicBezTo>
                      <a:pt x="20342" y="48273"/>
                      <a:pt x="20457" y="47961"/>
                      <a:pt x="20546" y="47643"/>
                    </a:cubicBezTo>
                    <a:cubicBezTo>
                      <a:pt x="20717" y="42182"/>
                      <a:pt x="31792" y="41296"/>
                      <a:pt x="33237" y="45248"/>
                    </a:cubicBezTo>
                    <a:cubicBezTo>
                      <a:pt x="33237" y="45248"/>
                      <a:pt x="38628" y="44769"/>
                      <a:pt x="37158" y="25177"/>
                    </a:cubicBezTo>
                    <a:cubicBezTo>
                      <a:pt x="35688" y="5585"/>
                      <a:pt x="26940" y="-4905"/>
                      <a:pt x="17605" y="22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0" name="Forme libre : forme 59">
                <a:extLst>
                  <a:ext uri="{FF2B5EF4-FFF2-40B4-BE49-F238E27FC236}">
                    <a16:creationId xmlns:a16="http://schemas.microsoft.com/office/drawing/2014/main" id="{25301F7A-8BF1-424F-B71E-622C16888568}"/>
                  </a:ext>
                </a:extLst>
              </p:cNvPr>
              <p:cNvSpPr/>
              <p:nvPr/>
            </p:nvSpPr>
            <p:spPr>
              <a:xfrm>
                <a:off x="3370255" y="4108440"/>
                <a:ext cx="39869" cy="54402"/>
              </a:xfrm>
              <a:custGeom>
                <a:avLst/>
                <a:gdLst>
                  <a:gd name="connsiteX0" fmla="*/ 15924 w 39869"/>
                  <a:gd name="connsiteY0" fmla="*/ 54402 h 54402"/>
                  <a:gd name="connsiteX1" fmla="*/ 12910 w 39869"/>
                  <a:gd name="connsiteY1" fmla="*/ 53708 h 54402"/>
                  <a:gd name="connsiteX2" fmla="*/ 11048 w 39869"/>
                  <a:gd name="connsiteY2" fmla="*/ 42307 h 54402"/>
                  <a:gd name="connsiteX3" fmla="*/ 11391 w 39869"/>
                  <a:gd name="connsiteY3" fmla="*/ 38331 h 54402"/>
                  <a:gd name="connsiteX4" fmla="*/ 9382 w 39869"/>
                  <a:gd name="connsiteY4" fmla="*/ 36391 h 54402"/>
                  <a:gd name="connsiteX5" fmla="*/ 22 w 39869"/>
                  <a:gd name="connsiteY5" fmla="*/ 20560 h 54402"/>
                  <a:gd name="connsiteX6" fmla="*/ 18178 w 39869"/>
                  <a:gd name="connsiteY6" fmla="*/ 2429 h 54402"/>
                  <a:gd name="connsiteX7" fmla="*/ 28101 w 39869"/>
                  <a:gd name="connsiteY7" fmla="*/ 705 h 54402"/>
                  <a:gd name="connsiteX8" fmla="*/ 39617 w 39869"/>
                  <a:gd name="connsiteY8" fmla="*/ 26284 h 54402"/>
                  <a:gd name="connsiteX9" fmla="*/ 34717 w 39869"/>
                  <a:gd name="connsiteY9" fmla="*/ 47624 h 54402"/>
                  <a:gd name="connsiteX10" fmla="*/ 33443 w 39869"/>
                  <a:gd name="connsiteY10" fmla="*/ 46834 h 54402"/>
                  <a:gd name="connsiteX11" fmla="*/ 27783 w 39869"/>
                  <a:gd name="connsiteY11" fmla="*/ 45301 h 54402"/>
                  <a:gd name="connsiteX12" fmla="*/ 23127 w 39869"/>
                  <a:gd name="connsiteY12" fmla="*/ 48846 h 54402"/>
                  <a:gd name="connsiteX13" fmla="*/ 19893 w 39869"/>
                  <a:gd name="connsiteY13" fmla="*/ 53324 h 54402"/>
                  <a:gd name="connsiteX14" fmla="*/ 15924 w 39869"/>
                  <a:gd name="connsiteY14" fmla="*/ 54402 h 54402"/>
                  <a:gd name="connsiteX15" fmla="*/ 24647 w 39869"/>
                  <a:gd name="connsiteY15" fmla="*/ 2381 h 54402"/>
                  <a:gd name="connsiteX16" fmla="*/ 19599 w 39869"/>
                  <a:gd name="connsiteY16" fmla="*/ 4369 h 54402"/>
                  <a:gd name="connsiteX17" fmla="*/ 19403 w 39869"/>
                  <a:gd name="connsiteY17" fmla="*/ 4513 h 54402"/>
                  <a:gd name="connsiteX18" fmla="*/ 2473 w 39869"/>
                  <a:gd name="connsiteY18" fmla="*/ 20704 h 54402"/>
                  <a:gd name="connsiteX19" fmla="*/ 11048 w 39869"/>
                  <a:gd name="connsiteY19" fmla="*/ 34643 h 54402"/>
                  <a:gd name="connsiteX20" fmla="*/ 13498 w 39869"/>
                  <a:gd name="connsiteY20" fmla="*/ 37301 h 54402"/>
                  <a:gd name="connsiteX21" fmla="*/ 13376 w 39869"/>
                  <a:gd name="connsiteY21" fmla="*/ 42642 h 54402"/>
                  <a:gd name="connsiteX22" fmla="*/ 13915 w 39869"/>
                  <a:gd name="connsiteY22" fmla="*/ 51576 h 54402"/>
                  <a:gd name="connsiteX23" fmla="*/ 18399 w 39869"/>
                  <a:gd name="connsiteY23" fmla="*/ 51265 h 54402"/>
                  <a:gd name="connsiteX24" fmla="*/ 20457 w 39869"/>
                  <a:gd name="connsiteY24" fmla="*/ 48870 h 54402"/>
                  <a:gd name="connsiteX25" fmla="*/ 27170 w 39869"/>
                  <a:gd name="connsiteY25" fmla="*/ 43026 h 54402"/>
                  <a:gd name="connsiteX26" fmla="*/ 34790 w 39869"/>
                  <a:gd name="connsiteY26" fmla="*/ 44894 h 54402"/>
                  <a:gd name="connsiteX27" fmla="*/ 37069 w 39869"/>
                  <a:gd name="connsiteY27" fmla="*/ 26548 h 54402"/>
                  <a:gd name="connsiteX28" fmla="*/ 27023 w 39869"/>
                  <a:gd name="connsiteY28" fmla="*/ 3004 h 54402"/>
                  <a:gd name="connsiteX29" fmla="*/ 24647 w 39869"/>
                  <a:gd name="connsiteY29" fmla="*/ 2381 h 54402"/>
                  <a:gd name="connsiteX30" fmla="*/ 18840 w 39869"/>
                  <a:gd name="connsiteY30" fmla="*/ 3435 h 54402"/>
                  <a:gd name="connsiteX31" fmla="*/ 18840 w 39869"/>
                  <a:gd name="connsiteY31" fmla="*/ 3435 h 5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9869" h="54402">
                    <a:moveTo>
                      <a:pt x="15924" y="54402"/>
                    </a:moveTo>
                    <a:cubicBezTo>
                      <a:pt x="14878" y="54397"/>
                      <a:pt x="13849" y="54160"/>
                      <a:pt x="12910" y="53708"/>
                    </a:cubicBezTo>
                    <a:cubicBezTo>
                      <a:pt x="9603" y="52079"/>
                      <a:pt x="10460" y="46666"/>
                      <a:pt x="11048" y="42307"/>
                    </a:cubicBezTo>
                    <a:cubicBezTo>
                      <a:pt x="11296" y="40997"/>
                      <a:pt x="11411" y="39665"/>
                      <a:pt x="11391" y="38331"/>
                    </a:cubicBezTo>
                    <a:cubicBezTo>
                      <a:pt x="10764" y="37644"/>
                      <a:pt x="10095" y="36995"/>
                      <a:pt x="9382" y="36391"/>
                    </a:cubicBezTo>
                    <a:cubicBezTo>
                      <a:pt x="5731" y="33086"/>
                      <a:pt x="-419" y="27553"/>
                      <a:pt x="22" y="20560"/>
                    </a:cubicBezTo>
                    <a:cubicBezTo>
                      <a:pt x="537" y="11650"/>
                      <a:pt x="16561" y="3244"/>
                      <a:pt x="18178" y="2429"/>
                    </a:cubicBezTo>
                    <a:cubicBezTo>
                      <a:pt x="20854" y="3"/>
                      <a:pt x="24735" y="-672"/>
                      <a:pt x="28101" y="705"/>
                    </a:cubicBezTo>
                    <a:cubicBezTo>
                      <a:pt x="34300" y="3387"/>
                      <a:pt x="38612" y="12944"/>
                      <a:pt x="39617" y="26284"/>
                    </a:cubicBezTo>
                    <a:cubicBezTo>
                      <a:pt x="41087" y="46043"/>
                      <a:pt x="35697" y="47528"/>
                      <a:pt x="34717" y="47624"/>
                    </a:cubicBezTo>
                    <a:cubicBezTo>
                      <a:pt x="34158" y="47670"/>
                      <a:pt x="33639" y="47346"/>
                      <a:pt x="33443" y="46834"/>
                    </a:cubicBezTo>
                    <a:cubicBezTo>
                      <a:pt x="32977" y="45588"/>
                      <a:pt x="30453" y="44894"/>
                      <a:pt x="27783" y="45301"/>
                    </a:cubicBezTo>
                    <a:cubicBezTo>
                      <a:pt x="25676" y="45636"/>
                      <a:pt x="23176" y="46762"/>
                      <a:pt x="23127" y="48846"/>
                    </a:cubicBezTo>
                    <a:cubicBezTo>
                      <a:pt x="22858" y="50764"/>
                      <a:pt x="21650" y="52433"/>
                      <a:pt x="19893" y="53324"/>
                    </a:cubicBezTo>
                    <a:cubicBezTo>
                      <a:pt x="18698" y="54036"/>
                      <a:pt x="17323" y="54409"/>
                      <a:pt x="15924" y="54402"/>
                    </a:cubicBezTo>
                    <a:close/>
                    <a:moveTo>
                      <a:pt x="24647" y="2381"/>
                    </a:moveTo>
                    <a:cubicBezTo>
                      <a:pt x="22784" y="2472"/>
                      <a:pt x="21006" y="3172"/>
                      <a:pt x="19599" y="4369"/>
                    </a:cubicBezTo>
                    <a:lnTo>
                      <a:pt x="19403" y="4513"/>
                    </a:lnTo>
                    <a:cubicBezTo>
                      <a:pt x="14821" y="6908"/>
                      <a:pt x="2840" y="14093"/>
                      <a:pt x="2473" y="20704"/>
                    </a:cubicBezTo>
                    <a:cubicBezTo>
                      <a:pt x="2130" y="26572"/>
                      <a:pt x="7716" y="31625"/>
                      <a:pt x="11048" y="34643"/>
                    </a:cubicBezTo>
                    <a:cubicBezTo>
                      <a:pt x="11994" y="35405"/>
                      <a:pt x="12820" y="36303"/>
                      <a:pt x="13498" y="37301"/>
                    </a:cubicBezTo>
                    <a:cubicBezTo>
                      <a:pt x="13922" y="39064"/>
                      <a:pt x="13881" y="40901"/>
                      <a:pt x="13376" y="42642"/>
                    </a:cubicBezTo>
                    <a:cubicBezTo>
                      <a:pt x="12935" y="45660"/>
                      <a:pt x="12175" y="50714"/>
                      <a:pt x="13915" y="51576"/>
                    </a:cubicBezTo>
                    <a:cubicBezTo>
                      <a:pt x="15368" y="52218"/>
                      <a:pt x="17054" y="52101"/>
                      <a:pt x="18399" y="51265"/>
                    </a:cubicBezTo>
                    <a:cubicBezTo>
                      <a:pt x="19401" y="50786"/>
                      <a:pt x="20148" y="49916"/>
                      <a:pt x="20457" y="48870"/>
                    </a:cubicBezTo>
                    <a:cubicBezTo>
                      <a:pt x="20457" y="45948"/>
                      <a:pt x="23176" y="43648"/>
                      <a:pt x="27170" y="43026"/>
                    </a:cubicBezTo>
                    <a:cubicBezTo>
                      <a:pt x="29870" y="42427"/>
                      <a:pt x="32698" y="43121"/>
                      <a:pt x="34790" y="44894"/>
                    </a:cubicBezTo>
                    <a:cubicBezTo>
                      <a:pt x="35868" y="43720"/>
                      <a:pt x="38049" y="39696"/>
                      <a:pt x="37069" y="26548"/>
                    </a:cubicBezTo>
                    <a:cubicBezTo>
                      <a:pt x="36162" y="14572"/>
                      <a:pt x="32169" y="5232"/>
                      <a:pt x="27023" y="3004"/>
                    </a:cubicBezTo>
                    <a:cubicBezTo>
                      <a:pt x="26283" y="2635"/>
                      <a:pt x="25475" y="2424"/>
                      <a:pt x="24647" y="2381"/>
                    </a:cubicBezTo>
                    <a:close/>
                    <a:moveTo>
                      <a:pt x="18840" y="3435"/>
                    </a:moveTo>
                    <a:lnTo>
                      <a:pt x="18840" y="343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1" name="Forme libre : forme 60">
                <a:extLst>
                  <a:ext uri="{FF2B5EF4-FFF2-40B4-BE49-F238E27FC236}">
                    <a16:creationId xmlns:a16="http://schemas.microsoft.com/office/drawing/2014/main" id="{7ACF37F1-5D94-42D1-AEC5-A5F89E9BB2CA}"/>
                  </a:ext>
                </a:extLst>
              </p:cNvPr>
              <p:cNvSpPr/>
              <p:nvPr/>
            </p:nvSpPr>
            <p:spPr>
              <a:xfrm>
                <a:off x="3288984" y="4081605"/>
                <a:ext cx="99143" cy="49484"/>
              </a:xfrm>
              <a:custGeom>
                <a:avLst/>
                <a:gdLst>
                  <a:gd name="connsiteX0" fmla="*/ 99131 w 99143"/>
                  <a:gd name="connsiteY0" fmla="*/ 23588 h 49484"/>
                  <a:gd name="connsiteX1" fmla="*/ 84969 w 99143"/>
                  <a:gd name="connsiteY1" fmla="*/ 33168 h 49484"/>
                  <a:gd name="connsiteX2" fmla="*/ 53117 w 99143"/>
                  <a:gd name="connsiteY2" fmla="*/ 34605 h 49484"/>
                  <a:gd name="connsiteX3" fmla="*/ 18422 w 99143"/>
                  <a:gd name="connsiteY3" fmla="*/ 33647 h 49484"/>
                  <a:gd name="connsiteX4" fmla="*/ 4751 w 99143"/>
                  <a:gd name="connsiteY4" fmla="*/ 48449 h 49484"/>
                  <a:gd name="connsiteX5" fmla="*/ 2300 w 99143"/>
                  <a:gd name="connsiteY5" fmla="*/ 28378 h 49484"/>
                  <a:gd name="connsiteX6" fmla="*/ 18422 w 99143"/>
                  <a:gd name="connsiteY6" fmla="*/ 18367 h 49484"/>
                  <a:gd name="connsiteX7" fmla="*/ 35574 w 99143"/>
                  <a:gd name="connsiteY7" fmla="*/ 212 h 49484"/>
                  <a:gd name="connsiteX8" fmla="*/ 99131 w 99143"/>
                  <a:gd name="connsiteY8" fmla="*/ 23588 h 49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43" h="49484">
                    <a:moveTo>
                      <a:pt x="99131" y="23588"/>
                    </a:moveTo>
                    <a:cubicBezTo>
                      <a:pt x="94725" y="27207"/>
                      <a:pt x="89984" y="30414"/>
                      <a:pt x="84969" y="33168"/>
                    </a:cubicBezTo>
                    <a:cubicBezTo>
                      <a:pt x="75683" y="38413"/>
                      <a:pt x="66396" y="38892"/>
                      <a:pt x="53117" y="34605"/>
                    </a:cubicBezTo>
                    <a:cubicBezTo>
                      <a:pt x="39837" y="30318"/>
                      <a:pt x="24303" y="28857"/>
                      <a:pt x="18422" y="33647"/>
                    </a:cubicBezTo>
                    <a:cubicBezTo>
                      <a:pt x="12542" y="38437"/>
                      <a:pt x="4751" y="43227"/>
                      <a:pt x="4751" y="48449"/>
                    </a:cubicBezTo>
                    <a:cubicBezTo>
                      <a:pt x="4751" y="53670"/>
                      <a:pt x="-4045" y="37934"/>
                      <a:pt x="2300" y="28378"/>
                    </a:cubicBezTo>
                    <a:cubicBezTo>
                      <a:pt x="5841" y="22821"/>
                      <a:pt x="11773" y="19138"/>
                      <a:pt x="18422" y="18367"/>
                    </a:cubicBezTo>
                    <a:cubicBezTo>
                      <a:pt x="18422" y="18367"/>
                      <a:pt x="25773" y="1601"/>
                      <a:pt x="35574" y="212"/>
                    </a:cubicBezTo>
                    <a:cubicBezTo>
                      <a:pt x="45374" y="-1177"/>
                      <a:pt x="100111" y="3996"/>
                      <a:pt x="99131" y="235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2" name="Forme libre : forme 61">
                <a:extLst>
                  <a:ext uri="{FF2B5EF4-FFF2-40B4-BE49-F238E27FC236}">
                    <a16:creationId xmlns:a16="http://schemas.microsoft.com/office/drawing/2014/main" id="{9ACD464C-957E-4783-A1B0-6C3D2FE85B7A}"/>
                  </a:ext>
                </a:extLst>
              </p:cNvPr>
              <p:cNvSpPr/>
              <p:nvPr/>
            </p:nvSpPr>
            <p:spPr>
              <a:xfrm>
                <a:off x="3287820" y="4080376"/>
                <a:ext cx="101522" cy="51904"/>
              </a:xfrm>
              <a:custGeom>
                <a:avLst/>
                <a:gdLst>
                  <a:gd name="connsiteX0" fmla="*/ 5548 w 101522"/>
                  <a:gd name="connsiteY0" fmla="*/ 51904 h 51904"/>
                  <a:gd name="connsiteX1" fmla="*/ 3710 w 101522"/>
                  <a:gd name="connsiteY1" fmla="*/ 50779 h 51904"/>
                  <a:gd name="connsiteX2" fmla="*/ 2509 w 101522"/>
                  <a:gd name="connsiteY2" fmla="*/ 28936 h 51904"/>
                  <a:gd name="connsiteX3" fmla="*/ 18852 w 101522"/>
                  <a:gd name="connsiteY3" fmla="*/ 18445 h 51904"/>
                  <a:gd name="connsiteX4" fmla="*/ 36591 w 101522"/>
                  <a:gd name="connsiteY4" fmla="*/ 219 h 51904"/>
                  <a:gd name="connsiteX5" fmla="*/ 96448 w 101522"/>
                  <a:gd name="connsiteY5" fmla="*/ 14374 h 51904"/>
                  <a:gd name="connsiteX6" fmla="*/ 101520 w 101522"/>
                  <a:gd name="connsiteY6" fmla="*/ 24864 h 51904"/>
                  <a:gd name="connsiteX7" fmla="*/ 101128 w 101522"/>
                  <a:gd name="connsiteY7" fmla="*/ 25702 h 51904"/>
                  <a:gd name="connsiteX8" fmla="*/ 86746 w 101522"/>
                  <a:gd name="connsiteY8" fmla="*/ 35283 h 51904"/>
                  <a:gd name="connsiteX9" fmla="*/ 53987 w 101522"/>
                  <a:gd name="connsiteY9" fmla="*/ 36816 h 51904"/>
                  <a:gd name="connsiteX10" fmla="*/ 20444 w 101522"/>
                  <a:gd name="connsiteY10" fmla="*/ 35642 h 51904"/>
                  <a:gd name="connsiteX11" fmla="*/ 16965 w 101522"/>
                  <a:gd name="connsiteY11" fmla="*/ 38372 h 51904"/>
                  <a:gd name="connsiteX12" fmla="*/ 7165 w 101522"/>
                  <a:gd name="connsiteY12" fmla="*/ 49533 h 51904"/>
                  <a:gd name="connsiteX13" fmla="*/ 5989 w 101522"/>
                  <a:gd name="connsiteY13" fmla="*/ 51689 h 51904"/>
                  <a:gd name="connsiteX14" fmla="*/ 5548 w 101522"/>
                  <a:gd name="connsiteY14" fmla="*/ 51904 h 51904"/>
                  <a:gd name="connsiteX15" fmla="*/ 40879 w 101522"/>
                  <a:gd name="connsiteY15" fmla="*/ 2398 h 51904"/>
                  <a:gd name="connsiteX16" fmla="*/ 36959 w 101522"/>
                  <a:gd name="connsiteY16" fmla="*/ 2590 h 51904"/>
                  <a:gd name="connsiteX17" fmla="*/ 20788 w 101522"/>
                  <a:gd name="connsiteY17" fmla="*/ 20026 h 51904"/>
                  <a:gd name="connsiteX18" fmla="*/ 19734 w 101522"/>
                  <a:gd name="connsiteY18" fmla="*/ 20745 h 51904"/>
                  <a:gd name="connsiteX19" fmla="*/ 4568 w 101522"/>
                  <a:gd name="connsiteY19" fmla="*/ 30325 h 51904"/>
                  <a:gd name="connsiteX20" fmla="*/ 4911 w 101522"/>
                  <a:gd name="connsiteY20" fmla="*/ 48288 h 51904"/>
                  <a:gd name="connsiteX21" fmla="*/ 15471 w 101522"/>
                  <a:gd name="connsiteY21" fmla="*/ 36672 h 51904"/>
                  <a:gd name="connsiteX22" fmla="*/ 18876 w 101522"/>
                  <a:gd name="connsiteY22" fmla="*/ 33989 h 51904"/>
                  <a:gd name="connsiteX23" fmla="*/ 54747 w 101522"/>
                  <a:gd name="connsiteY23" fmla="*/ 34732 h 51904"/>
                  <a:gd name="connsiteX24" fmla="*/ 85521 w 101522"/>
                  <a:gd name="connsiteY24" fmla="*/ 33415 h 51904"/>
                  <a:gd name="connsiteX25" fmla="*/ 99094 w 101522"/>
                  <a:gd name="connsiteY25" fmla="*/ 24337 h 51904"/>
                  <a:gd name="connsiteX26" fmla="*/ 94807 w 101522"/>
                  <a:gd name="connsiteY26" fmla="*/ 16218 h 51904"/>
                  <a:gd name="connsiteX27" fmla="*/ 40879 w 101522"/>
                  <a:gd name="connsiteY27" fmla="*/ 2398 h 51904"/>
                  <a:gd name="connsiteX28" fmla="*/ 100295 w 101522"/>
                  <a:gd name="connsiteY28" fmla="*/ 24816 h 51904"/>
                  <a:gd name="connsiteX29" fmla="*/ 100295 w 101522"/>
                  <a:gd name="connsiteY29" fmla="*/ 24816 h 5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1522" h="51904">
                    <a:moveTo>
                      <a:pt x="5548" y="51904"/>
                    </a:moveTo>
                    <a:cubicBezTo>
                      <a:pt x="4790" y="51830"/>
                      <a:pt x="4109" y="51413"/>
                      <a:pt x="3710" y="50779"/>
                    </a:cubicBezTo>
                    <a:cubicBezTo>
                      <a:pt x="1260" y="47809"/>
                      <a:pt x="-2587" y="36624"/>
                      <a:pt x="2509" y="28936"/>
                    </a:cubicBezTo>
                    <a:cubicBezTo>
                      <a:pt x="6136" y="23281"/>
                      <a:pt x="12102" y="19449"/>
                      <a:pt x="18852" y="18445"/>
                    </a:cubicBezTo>
                    <a:cubicBezTo>
                      <a:pt x="20346" y="15236"/>
                      <a:pt x="27280" y="1680"/>
                      <a:pt x="36591" y="219"/>
                    </a:cubicBezTo>
                    <a:cubicBezTo>
                      <a:pt x="44383" y="-907"/>
                      <a:pt x="82580" y="2087"/>
                      <a:pt x="96448" y="14374"/>
                    </a:cubicBezTo>
                    <a:cubicBezTo>
                      <a:pt x="99719" y="16905"/>
                      <a:pt x="101596" y="20785"/>
                      <a:pt x="101520" y="24864"/>
                    </a:cubicBezTo>
                    <a:cubicBezTo>
                      <a:pt x="101510" y="25183"/>
                      <a:pt x="101368" y="25484"/>
                      <a:pt x="101128" y="25702"/>
                    </a:cubicBezTo>
                    <a:cubicBezTo>
                      <a:pt x="96657" y="29336"/>
                      <a:pt x="91840" y="32543"/>
                      <a:pt x="86746" y="35283"/>
                    </a:cubicBezTo>
                    <a:cubicBezTo>
                      <a:pt x="77141" y="40719"/>
                      <a:pt x="67340" y="41175"/>
                      <a:pt x="53987" y="36816"/>
                    </a:cubicBezTo>
                    <a:cubicBezTo>
                      <a:pt x="41565" y="32768"/>
                      <a:pt x="26080" y="31067"/>
                      <a:pt x="20444" y="35642"/>
                    </a:cubicBezTo>
                    <a:cubicBezTo>
                      <a:pt x="19342" y="36552"/>
                      <a:pt x="18166" y="37462"/>
                      <a:pt x="16965" y="38372"/>
                    </a:cubicBezTo>
                    <a:cubicBezTo>
                      <a:pt x="12187" y="42037"/>
                      <a:pt x="7165" y="45845"/>
                      <a:pt x="7165" y="49533"/>
                    </a:cubicBezTo>
                    <a:cubicBezTo>
                      <a:pt x="7165" y="50700"/>
                      <a:pt x="6773" y="51418"/>
                      <a:pt x="5989" y="51689"/>
                    </a:cubicBezTo>
                    <a:cubicBezTo>
                      <a:pt x="5861" y="51792"/>
                      <a:pt x="5709" y="51866"/>
                      <a:pt x="5548" y="51904"/>
                    </a:cubicBezTo>
                    <a:close/>
                    <a:moveTo>
                      <a:pt x="40879" y="2398"/>
                    </a:moveTo>
                    <a:cubicBezTo>
                      <a:pt x="39570" y="2382"/>
                      <a:pt x="38260" y="2444"/>
                      <a:pt x="36959" y="2590"/>
                    </a:cubicBezTo>
                    <a:cubicBezTo>
                      <a:pt x="27966" y="3907"/>
                      <a:pt x="20861" y="19882"/>
                      <a:pt x="20788" y="20026"/>
                    </a:cubicBezTo>
                    <a:cubicBezTo>
                      <a:pt x="20614" y="20448"/>
                      <a:pt x="20199" y="20730"/>
                      <a:pt x="19734" y="20745"/>
                    </a:cubicBezTo>
                    <a:cubicBezTo>
                      <a:pt x="13466" y="21561"/>
                      <a:pt x="7905" y="25075"/>
                      <a:pt x="4568" y="30325"/>
                    </a:cubicBezTo>
                    <a:cubicBezTo>
                      <a:pt x="647" y="36217"/>
                      <a:pt x="3097" y="44887"/>
                      <a:pt x="4911" y="48288"/>
                    </a:cubicBezTo>
                    <a:cubicBezTo>
                      <a:pt x="5842" y="44049"/>
                      <a:pt x="10717" y="40312"/>
                      <a:pt x="15471" y="36672"/>
                    </a:cubicBezTo>
                    <a:cubicBezTo>
                      <a:pt x="16622" y="35786"/>
                      <a:pt x="17921" y="34899"/>
                      <a:pt x="18876" y="33989"/>
                    </a:cubicBezTo>
                    <a:cubicBezTo>
                      <a:pt x="25492" y="28624"/>
                      <a:pt x="42104" y="30612"/>
                      <a:pt x="54747" y="34732"/>
                    </a:cubicBezTo>
                    <a:cubicBezTo>
                      <a:pt x="67389" y="38851"/>
                      <a:pt x="76480" y="38516"/>
                      <a:pt x="85521" y="33415"/>
                    </a:cubicBezTo>
                    <a:cubicBezTo>
                      <a:pt x="90293" y="30758"/>
                      <a:pt x="94834" y="27724"/>
                      <a:pt x="99094" y="24337"/>
                    </a:cubicBezTo>
                    <a:cubicBezTo>
                      <a:pt x="98925" y="21154"/>
                      <a:pt x="97362" y="18196"/>
                      <a:pt x="94807" y="16218"/>
                    </a:cubicBezTo>
                    <a:cubicBezTo>
                      <a:pt x="83315" y="5967"/>
                      <a:pt x="53056" y="2398"/>
                      <a:pt x="40879" y="2398"/>
                    </a:cubicBezTo>
                    <a:close/>
                    <a:moveTo>
                      <a:pt x="100295" y="24816"/>
                    </a:moveTo>
                    <a:lnTo>
                      <a:pt x="100295" y="2481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3" name="Forme libre : forme 62">
                <a:extLst>
                  <a:ext uri="{FF2B5EF4-FFF2-40B4-BE49-F238E27FC236}">
                    <a16:creationId xmlns:a16="http://schemas.microsoft.com/office/drawing/2014/main" id="{8D815D4D-5536-490E-92DA-E6F606FA453F}"/>
                  </a:ext>
                </a:extLst>
              </p:cNvPr>
              <p:cNvSpPr/>
              <p:nvPr/>
            </p:nvSpPr>
            <p:spPr>
              <a:xfrm>
                <a:off x="3312684" y="4144142"/>
                <a:ext cx="16135" cy="48234"/>
              </a:xfrm>
              <a:custGeom>
                <a:avLst/>
                <a:gdLst>
                  <a:gd name="connsiteX0" fmla="*/ 14838 w 16135"/>
                  <a:gd name="connsiteY0" fmla="*/ 48231 h 48234"/>
                  <a:gd name="connsiteX1" fmla="*/ 14691 w 16135"/>
                  <a:gd name="connsiteY1" fmla="*/ 48231 h 48234"/>
                  <a:gd name="connsiteX2" fmla="*/ 1019 w 16135"/>
                  <a:gd name="connsiteY2" fmla="*/ 45836 h 48234"/>
                  <a:gd name="connsiteX3" fmla="*/ 15 w 16135"/>
                  <a:gd name="connsiteY3" fmla="*/ 44471 h 48234"/>
                  <a:gd name="connsiteX4" fmla="*/ 5356 w 16135"/>
                  <a:gd name="connsiteY4" fmla="*/ 12664 h 48234"/>
                  <a:gd name="connsiteX5" fmla="*/ 3445 w 16135"/>
                  <a:gd name="connsiteY5" fmla="*/ 1384 h 48234"/>
                  <a:gd name="connsiteX6" fmla="*/ 4418 w 16135"/>
                  <a:gd name="connsiteY6" fmla="*/ 23 h 48234"/>
                  <a:gd name="connsiteX7" fmla="*/ 4450 w 16135"/>
                  <a:gd name="connsiteY7" fmla="*/ 18 h 48234"/>
                  <a:gd name="connsiteX8" fmla="*/ 5868 w 16135"/>
                  <a:gd name="connsiteY8" fmla="*/ 991 h 48234"/>
                  <a:gd name="connsiteX9" fmla="*/ 5871 w 16135"/>
                  <a:gd name="connsiteY9" fmla="*/ 1000 h 48234"/>
                  <a:gd name="connsiteX10" fmla="*/ 7806 w 16135"/>
                  <a:gd name="connsiteY10" fmla="*/ 12473 h 48234"/>
                  <a:gd name="connsiteX11" fmla="*/ 7806 w 16135"/>
                  <a:gd name="connsiteY11" fmla="*/ 12856 h 48234"/>
                  <a:gd name="connsiteX12" fmla="*/ 2636 w 16135"/>
                  <a:gd name="connsiteY12" fmla="*/ 43704 h 48234"/>
                  <a:gd name="connsiteX13" fmla="*/ 15132 w 16135"/>
                  <a:gd name="connsiteY13" fmla="*/ 45884 h 48234"/>
                  <a:gd name="connsiteX14" fmla="*/ 16120 w 16135"/>
                  <a:gd name="connsiteY14" fmla="*/ 47235 h 48234"/>
                  <a:gd name="connsiteX15" fmla="*/ 16112 w 16135"/>
                  <a:gd name="connsiteY15" fmla="*/ 47273 h 48234"/>
                  <a:gd name="connsiteX16" fmla="*/ 14838 w 16135"/>
                  <a:gd name="connsiteY16" fmla="*/ 48231 h 4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135" h="48234">
                    <a:moveTo>
                      <a:pt x="14838" y="48231"/>
                    </a:moveTo>
                    <a:lnTo>
                      <a:pt x="14691" y="48231"/>
                    </a:lnTo>
                    <a:lnTo>
                      <a:pt x="1019" y="45836"/>
                    </a:lnTo>
                    <a:cubicBezTo>
                      <a:pt x="358" y="45726"/>
                      <a:pt x="-88" y="45117"/>
                      <a:pt x="15" y="44471"/>
                    </a:cubicBezTo>
                    <a:lnTo>
                      <a:pt x="5356" y="12664"/>
                    </a:lnTo>
                    <a:lnTo>
                      <a:pt x="3445" y="1384"/>
                    </a:lnTo>
                    <a:cubicBezTo>
                      <a:pt x="3330" y="746"/>
                      <a:pt x="3766" y="136"/>
                      <a:pt x="4418" y="23"/>
                    </a:cubicBezTo>
                    <a:cubicBezTo>
                      <a:pt x="4428" y="21"/>
                      <a:pt x="4440" y="21"/>
                      <a:pt x="4450" y="18"/>
                    </a:cubicBezTo>
                    <a:cubicBezTo>
                      <a:pt x="5116" y="-97"/>
                      <a:pt x="5751" y="339"/>
                      <a:pt x="5868" y="991"/>
                    </a:cubicBezTo>
                    <a:cubicBezTo>
                      <a:pt x="5871" y="993"/>
                      <a:pt x="5871" y="998"/>
                      <a:pt x="5871" y="1000"/>
                    </a:cubicBezTo>
                    <a:lnTo>
                      <a:pt x="7806" y="12473"/>
                    </a:lnTo>
                    <a:cubicBezTo>
                      <a:pt x="7831" y="12600"/>
                      <a:pt x="7831" y="12729"/>
                      <a:pt x="7806" y="12856"/>
                    </a:cubicBezTo>
                    <a:lnTo>
                      <a:pt x="2636" y="43704"/>
                    </a:lnTo>
                    <a:lnTo>
                      <a:pt x="15132" y="45884"/>
                    </a:lnTo>
                    <a:cubicBezTo>
                      <a:pt x="15786" y="45989"/>
                      <a:pt x="16227" y="46595"/>
                      <a:pt x="16120" y="47235"/>
                    </a:cubicBezTo>
                    <a:cubicBezTo>
                      <a:pt x="16117" y="47247"/>
                      <a:pt x="16115" y="47261"/>
                      <a:pt x="16112" y="47273"/>
                    </a:cubicBezTo>
                    <a:cubicBezTo>
                      <a:pt x="16002" y="47865"/>
                      <a:pt x="15451" y="48277"/>
                      <a:pt x="14838" y="4823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4" name="Forme libre : forme 63">
                <a:extLst>
                  <a:ext uri="{FF2B5EF4-FFF2-40B4-BE49-F238E27FC236}">
                    <a16:creationId xmlns:a16="http://schemas.microsoft.com/office/drawing/2014/main" id="{81B9236D-C113-46CE-B197-8CD1EC746C46}"/>
                  </a:ext>
                </a:extLst>
              </p:cNvPr>
              <p:cNvSpPr/>
              <p:nvPr/>
            </p:nvSpPr>
            <p:spPr>
              <a:xfrm>
                <a:off x="3314575" y="4195225"/>
                <a:ext cx="30691" cy="7159"/>
              </a:xfrm>
              <a:custGeom>
                <a:avLst/>
                <a:gdLst>
                  <a:gd name="connsiteX0" fmla="*/ 14074 w 30691"/>
                  <a:gd name="connsiteY0" fmla="*/ 7159 h 7159"/>
                  <a:gd name="connsiteX1" fmla="*/ 623 w 30691"/>
                  <a:gd name="connsiteY1" fmla="*/ 4166 h 7159"/>
                  <a:gd name="connsiteX2" fmla="*/ 157 w 30691"/>
                  <a:gd name="connsiteY2" fmla="*/ 2537 h 7159"/>
                  <a:gd name="connsiteX3" fmla="*/ 1818 w 30691"/>
                  <a:gd name="connsiteY3" fmla="*/ 2056 h 7159"/>
                  <a:gd name="connsiteX4" fmla="*/ 1823 w 30691"/>
                  <a:gd name="connsiteY4" fmla="*/ 2058 h 7159"/>
                  <a:gd name="connsiteX5" fmla="*/ 28775 w 30691"/>
                  <a:gd name="connsiteY5" fmla="*/ 214 h 7159"/>
                  <a:gd name="connsiteX6" fmla="*/ 30448 w 30691"/>
                  <a:gd name="connsiteY6" fmla="*/ 499 h 7159"/>
                  <a:gd name="connsiteX7" fmla="*/ 30466 w 30691"/>
                  <a:gd name="connsiteY7" fmla="*/ 525 h 7159"/>
                  <a:gd name="connsiteX8" fmla="*/ 30194 w 30691"/>
                  <a:gd name="connsiteY8" fmla="*/ 2163 h 7159"/>
                  <a:gd name="connsiteX9" fmla="*/ 30172 w 30691"/>
                  <a:gd name="connsiteY9" fmla="*/ 2178 h 7159"/>
                  <a:gd name="connsiteX10" fmla="*/ 14074 w 30691"/>
                  <a:gd name="connsiteY10" fmla="*/ 7159 h 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691" h="7159">
                    <a:moveTo>
                      <a:pt x="14074" y="7159"/>
                    </a:moveTo>
                    <a:cubicBezTo>
                      <a:pt x="9416" y="7162"/>
                      <a:pt x="4820" y="6139"/>
                      <a:pt x="623" y="4166"/>
                    </a:cubicBezTo>
                    <a:cubicBezTo>
                      <a:pt x="35" y="3840"/>
                      <a:pt x="-174" y="3112"/>
                      <a:pt x="157" y="2537"/>
                    </a:cubicBezTo>
                    <a:cubicBezTo>
                      <a:pt x="481" y="1955"/>
                      <a:pt x="1223" y="1739"/>
                      <a:pt x="1818" y="2056"/>
                    </a:cubicBezTo>
                    <a:cubicBezTo>
                      <a:pt x="1821" y="2056"/>
                      <a:pt x="1821" y="2058"/>
                      <a:pt x="1823" y="2058"/>
                    </a:cubicBezTo>
                    <a:cubicBezTo>
                      <a:pt x="10482" y="6278"/>
                      <a:pt x="20802" y="5574"/>
                      <a:pt x="28775" y="214"/>
                    </a:cubicBezTo>
                    <a:cubicBezTo>
                      <a:pt x="29316" y="-160"/>
                      <a:pt x="30066" y="-31"/>
                      <a:pt x="30448" y="499"/>
                    </a:cubicBezTo>
                    <a:cubicBezTo>
                      <a:pt x="30453" y="508"/>
                      <a:pt x="30461" y="516"/>
                      <a:pt x="30466" y="525"/>
                    </a:cubicBezTo>
                    <a:cubicBezTo>
                      <a:pt x="30853" y="1052"/>
                      <a:pt x="30730" y="1785"/>
                      <a:pt x="30194" y="2163"/>
                    </a:cubicBezTo>
                    <a:cubicBezTo>
                      <a:pt x="30186" y="2168"/>
                      <a:pt x="30179" y="2173"/>
                      <a:pt x="30172" y="2178"/>
                    </a:cubicBezTo>
                    <a:cubicBezTo>
                      <a:pt x="25455" y="5411"/>
                      <a:pt x="19834" y="7150"/>
                      <a:pt x="14074" y="71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5" name="Forme libre : forme 64">
                <a:extLst>
                  <a:ext uri="{FF2B5EF4-FFF2-40B4-BE49-F238E27FC236}">
                    <a16:creationId xmlns:a16="http://schemas.microsoft.com/office/drawing/2014/main" id="{781605C9-225D-4658-8002-897F86716A03}"/>
                  </a:ext>
                </a:extLst>
              </p:cNvPr>
              <p:cNvSpPr/>
              <p:nvPr/>
            </p:nvSpPr>
            <p:spPr>
              <a:xfrm>
                <a:off x="3312616" y="4221503"/>
                <a:ext cx="42079" cy="15304"/>
              </a:xfrm>
              <a:custGeom>
                <a:avLst/>
                <a:gdLst>
                  <a:gd name="connsiteX0" fmla="*/ 23947 w 42079"/>
                  <a:gd name="connsiteY0" fmla="*/ 15298 h 15304"/>
                  <a:gd name="connsiteX1" fmla="*/ 13461 w 42079"/>
                  <a:gd name="connsiteY1" fmla="*/ 13286 h 15304"/>
                  <a:gd name="connsiteX2" fmla="*/ 254 w 42079"/>
                  <a:gd name="connsiteY2" fmla="*/ 1933 h 15304"/>
                  <a:gd name="connsiteX3" fmla="*/ 475 w 42079"/>
                  <a:gd name="connsiteY3" fmla="*/ 257 h 15304"/>
                  <a:gd name="connsiteX4" fmla="*/ 2190 w 42079"/>
                  <a:gd name="connsiteY4" fmla="*/ 449 h 15304"/>
                  <a:gd name="connsiteX5" fmla="*/ 14441 w 42079"/>
                  <a:gd name="connsiteY5" fmla="*/ 11083 h 15304"/>
                  <a:gd name="connsiteX6" fmla="*/ 29632 w 42079"/>
                  <a:gd name="connsiteY6" fmla="*/ 12041 h 15304"/>
                  <a:gd name="connsiteX7" fmla="*/ 39873 w 42079"/>
                  <a:gd name="connsiteY7" fmla="*/ 1431 h 15304"/>
                  <a:gd name="connsiteX8" fmla="*/ 41589 w 42079"/>
                  <a:gd name="connsiteY8" fmla="*/ 1191 h 15304"/>
                  <a:gd name="connsiteX9" fmla="*/ 41834 w 42079"/>
                  <a:gd name="connsiteY9" fmla="*/ 2868 h 15304"/>
                  <a:gd name="connsiteX10" fmla="*/ 30587 w 42079"/>
                  <a:gd name="connsiteY10" fmla="*/ 14244 h 15304"/>
                  <a:gd name="connsiteX11" fmla="*/ 23947 w 42079"/>
                  <a:gd name="connsiteY11" fmla="*/ 15298 h 15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079" h="15304">
                    <a:moveTo>
                      <a:pt x="23947" y="15298"/>
                    </a:moveTo>
                    <a:cubicBezTo>
                      <a:pt x="20353" y="15293"/>
                      <a:pt x="16790" y="14608"/>
                      <a:pt x="13461" y="13286"/>
                    </a:cubicBezTo>
                    <a:cubicBezTo>
                      <a:pt x="7360" y="10891"/>
                      <a:pt x="548" y="2293"/>
                      <a:pt x="254" y="1933"/>
                    </a:cubicBezTo>
                    <a:cubicBezTo>
                      <a:pt x="-157" y="1411"/>
                      <a:pt x="-59" y="662"/>
                      <a:pt x="475" y="257"/>
                    </a:cubicBezTo>
                    <a:cubicBezTo>
                      <a:pt x="1004" y="-150"/>
                      <a:pt x="1769" y="-64"/>
                      <a:pt x="2190" y="449"/>
                    </a:cubicBezTo>
                    <a:cubicBezTo>
                      <a:pt x="2190" y="449"/>
                      <a:pt x="8903" y="8831"/>
                      <a:pt x="14441" y="11083"/>
                    </a:cubicBezTo>
                    <a:cubicBezTo>
                      <a:pt x="19238" y="13111"/>
                      <a:pt x="24606" y="13449"/>
                      <a:pt x="29632" y="12041"/>
                    </a:cubicBezTo>
                    <a:cubicBezTo>
                      <a:pt x="32082" y="10963"/>
                      <a:pt x="37889" y="4017"/>
                      <a:pt x="39873" y="1431"/>
                    </a:cubicBezTo>
                    <a:cubicBezTo>
                      <a:pt x="40280" y="901"/>
                      <a:pt x="41047" y="793"/>
                      <a:pt x="41589" y="1191"/>
                    </a:cubicBezTo>
                    <a:cubicBezTo>
                      <a:pt x="42130" y="1589"/>
                      <a:pt x="42240" y="2338"/>
                      <a:pt x="41834" y="2868"/>
                    </a:cubicBezTo>
                    <a:cubicBezTo>
                      <a:pt x="41074" y="3873"/>
                      <a:pt x="34214" y="12711"/>
                      <a:pt x="30587" y="14244"/>
                    </a:cubicBezTo>
                    <a:cubicBezTo>
                      <a:pt x="28463" y="15001"/>
                      <a:pt x="26209" y="15360"/>
                      <a:pt x="23947" y="1529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6" name="Forme libre : forme 65">
                <a:extLst>
                  <a:ext uri="{FF2B5EF4-FFF2-40B4-BE49-F238E27FC236}">
                    <a16:creationId xmlns:a16="http://schemas.microsoft.com/office/drawing/2014/main" id="{6AFE672A-E053-4E70-9E69-2844102F1AE9}"/>
                  </a:ext>
                </a:extLst>
              </p:cNvPr>
              <p:cNvSpPr/>
              <p:nvPr/>
            </p:nvSpPr>
            <p:spPr>
              <a:xfrm>
                <a:off x="3330202" y="4139899"/>
                <a:ext cx="25985" cy="6611"/>
              </a:xfrm>
              <a:custGeom>
                <a:avLst/>
                <a:gdLst>
                  <a:gd name="connsiteX0" fmla="*/ 24689 w 25985"/>
                  <a:gd name="connsiteY0" fmla="*/ 6609 h 6611"/>
                  <a:gd name="connsiteX1" fmla="*/ 24027 w 25985"/>
                  <a:gd name="connsiteY1" fmla="*/ 6417 h 6611"/>
                  <a:gd name="connsiteX2" fmla="*/ 1559 w 25985"/>
                  <a:gd name="connsiteY2" fmla="*/ 3232 h 6611"/>
                  <a:gd name="connsiteX3" fmla="*/ 40 w 25985"/>
                  <a:gd name="connsiteY3" fmla="*/ 2393 h 6611"/>
                  <a:gd name="connsiteX4" fmla="*/ 922 w 25985"/>
                  <a:gd name="connsiteY4" fmla="*/ 908 h 6611"/>
                  <a:gd name="connsiteX5" fmla="*/ 25424 w 25985"/>
                  <a:gd name="connsiteY5" fmla="*/ 4405 h 6611"/>
                  <a:gd name="connsiteX6" fmla="*/ 25791 w 25985"/>
                  <a:gd name="connsiteY6" fmla="*/ 6058 h 6611"/>
                  <a:gd name="connsiteX7" fmla="*/ 24689 w 25985"/>
                  <a:gd name="connsiteY7" fmla="*/ 6609 h 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85" h="6611">
                    <a:moveTo>
                      <a:pt x="24689" y="6609"/>
                    </a:moveTo>
                    <a:cubicBezTo>
                      <a:pt x="24454" y="6616"/>
                      <a:pt x="24221" y="6549"/>
                      <a:pt x="24027" y="6417"/>
                    </a:cubicBezTo>
                    <a:cubicBezTo>
                      <a:pt x="13884" y="118"/>
                      <a:pt x="1682" y="3208"/>
                      <a:pt x="1559" y="3232"/>
                    </a:cubicBezTo>
                    <a:cubicBezTo>
                      <a:pt x="905" y="3387"/>
                      <a:pt x="241" y="3021"/>
                      <a:pt x="40" y="2393"/>
                    </a:cubicBezTo>
                    <a:cubicBezTo>
                      <a:pt x="-131" y="1747"/>
                      <a:pt x="261" y="1083"/>
                      <a:pt x="922" y="908"/>
                    </a:cubicBezTo>
                    <a:cubicBezTo>
                      <a:pt x="9245" y="-1058"/>
                      <a:pt x="18024" y="195"/>
                      <a:pt x="25424" y="4405"/>
                    </a:cubicBezTo>
                    <a:cubicBezTo>
                      <a:pt x="25992" y="4762"/>
                      <a:pt x="26156" y="5502"/>
                      <a:pt x="25791" y="6058"/>
                    </a:cubicBezTo>
                    <a:cubicBezTo>
                      <a:pt x="25556" y="6427"/>
                      <a:pt x="25132" y="6640"/>
                      <a:pt x="24689" y="660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7" name="Forme libre : forme 66">
                <a:extLst>
                  <a:ext uri="{FF2B5EF4-FFF2-40B4-BE49-F238E27FC236}">
                    <a16:creationId xmlns:a16="http://schemas.microsoft.com/office/drawing/2014/main" id="{6CEDE370-0A41-4ED1-9199-84CAB85A92D1}"/>
                  </a:ext>
                </a:extLst>
              </p:cNvPr>
              <p:cNvSpPr/>
              <p:nvPr/>
            </p:nvSpPr>
            <p:spPr>
              <a:xfrm>
                <a:off x="3295759" y="4138846"/>
                <a:ext cx="17405" cy="4401"/>
              </a:xfrm>
              <a:custGeom>
                <a:avLst/>
                <a:gdLst>
                  <a:gd name="connsiteX0" fmla="*/ 1480 w 17405"/>
                  <a:gd name="connsiteY0" fmla="*/ 4380 h 4401"/>
                  <a:gd name="connsiteX1" fmla="*/ 22 w 17405"/>
                  <a:gd name="connsiteY1" fmla="*/ 3410 h 4401"/>
                  <a:gd name="connsiteX2" fmla="*/ 1014 w 17405"/>
                  <a:gd name="connsiteY2" fmla="*/ 1985 h 4401"/>
                  <a:gd name="connsiteX3" fmla="*/ 17038 w 17405"/>
                  <a:gd name="connsiteY3" fmla="*/ 2297 h 4401"/>
                  <a:gd name="connsiteX4" fmla="*/ 17055 w 17405"/>
                  <a:gd name="connsiteY4" fmla="*/ 3990 h 4401"/>
                  <a:gd name="connsiteX5" fmla="*/ 15323 w 17405"/>
                  <a:gd name="connsiteY5" fmla="*/ 4007 h 4401"/>
                  <a:gd name="connsiteX6" fmla="*/ 15225 w 17405"/>
                  <a:gd name="connsiteY6" fmla="*/ 3901 h 4401"/>
                  <a:gd name="connsiteX7" fmla="*/ 1945 w 17405"/>
                  <a:gd name="connsiteY7" fmla="*/ 4213 h 4401"/>
                  <a:gd name="connsiteX8" fmla="*/ 1480 w 17405"/>
                  <a:gd name="connsiteY8" fmla="*/ 4380 h 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05" h="4401">
                    <a:moveTo>
                      <a:pt x="1480" y="4380"/>
                    </a:moveTo>
                    <a:cubicBezTo>
                      <a:pt x="803" y="4505"/>
                      <a:pt x="149" y="4071"/>
                      <a:pt x="22" y="3410"/>
                    </a:cubicBezTo>
                    <a:cubicBezTo>
                      <a:pt x="-106" y="2749"/>
                      <a:pt x="338" y="2110"/>
                      <a:pt x="1014" y="1985"/>
                    </a:cubicBezTo>
                    <a:cubicBezTo>
                      <a:pt x="12432" y="-2565"/>
                      <a:pt x="16867" y="2105"/>
                      <a:pt x="17038" y="2297"/>
                    </a:cubicBezTo>
                    <a:cubicBezTo>
                      <a:pt x="17521" y="2759"/>
                      <a:pt x="17528" y="3518"/>
                      <a:pt x="17055" y="3990"/>
                    </a:cubicBezTo>
                    <a:cubicBezTo>
                      <a:pt x="16580" y="4462"/>
                      <a:pt x="15806" y="4469"/>
                      <a:pt x="15323" y="4007"/>
                    </a:cubicBezTo>
                    <a:cubicBezTo>
                      <a:pt x="15289" y="3973"/>
                      <a:pt x="15254" y="3937"/>
                      <a:pt x="15225" y="3901"/>
                    </a:cubicBezTo>
                    <a:cubicBezTo>
                      <a:pt x="15225" y="3901"/>
                      <a:pt x="11525" y="381"/>
                      <a:pt x="1945" y="4213"/>
                    </a:cubicBezTo>
                    <a:cubicBezTo>
                      <a:pt x="1798" y="4289"/>
                      <a:pt x="1641" y="4347"/>
                      <a:pt x="1480" y="43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8" name="Forme libre : forme 67">
                <a:extLst>
                  <a:ext uri="{FF2B5EF4-FFF2-40B4-BE49-F238E27FC236}">
                    <a16:creationId xmlns:a16="http://schemas.microsoft.com/office/drawing/2014/main" id="{2452C64E-CBE4-485E-B968-2F250B38D2FF}"/>
                  </a:ext>
                </a:extLst>
              </p:cNvPr>
              <p:cNvSpPr/>
              <p:nvPr/>
            </p:nvSpPr>
            <p:spPr>
              <a:xfrm>
                <a:off x="3341586" y="4156902"/>
                <a:ext cx="5390" cy="10993"/>
              </a:xfrm>
              <a:custGeom>
                <a:avLst/>
                <a:gdLst>
                  <a:gd name="connsiteX0" fmla="*/ 5390 w 5390"/>
                  <a:gd name="connsiteY0" fmla="*/ 5485 h 10993"/>
                  <a:gd name="connsiteX1" fmla="*/ 2695 w 5390"/>
                  <a:gd name="connsiteY1" fmla="*/ 10993 h 10993"/>
                  <a:gd name="connsiteX2" fmla="*/ 0 w 5390"/>
                  <a:gd name="connsiteY2" fmla="*/ 5485 h 10993"/>
                  <a:gd name="connsiteX3" fmla="*/ 2695 w 5390"/>
                  <a:gd name="connsiteY3" fmla="*/ 0 h 10993"/>
                  <a:gd name="connsiteX4" fmla="*/ 5390 w 5390"/>
                  <a:gd name="connsiteY4" fmla="*/ 5485 h 1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0" h="10993">
                    <a:moveTo>
                      <a:pt x="5390" y="5485"/>
                    </a:moveTo>
                    <a:cubicBezTo>
                      <a:pt x="5390" y="8526"/>
                      <a:pt x="4190" y="10993"/>
                      <a:pt x="2695" y="10993"/>
                    </a:cubicBezTo>
                    <a:cubicBezTo>
                      <a:pt x="1201" y="10993"/>
                      <a:pt x="0" y="8598"/>
                      <a:pt x="0" y="5485"/>
                    </a:cubicBezTo>
                    <a:cubicBezTo>
                      <a:pt x="0" y="2371"/>
                      <a:pt x="1225" y="0"/>
                      <a:pt x="2695" y="0"/>
                    </a:cubicBezTo>
                    <a:cubicBezTo>
                      <a:pt x="4165" y="0"/>
                      <a:pt x="5390" y="2347"/>
                      <a:pt x="5390" y="548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69" name="Forme libre : forme 68">
                <a:extLst>
                  <a:ext uri="{FF2B5EF4-FFF2-40B4-BE49-F238E27FC236}">
                    <a16:creationId xmlns:a16="http://schemas.microsoft.com/office/drawing/2014/main" id="{EC13B1A8-CF91-456E-BC6F-8A1E769F0AA7}"/>
                  </a:ext>
                </a:extLst>
              </p:cNvPr>
              <p:cNvSpPr/>
              <p:nvPr/>
            </p:nvSpPr>
            <p:spPr>
              <a:xfrm>
                <a:off x="3304319" y="4156902"/>
                <a:ext cx="5365" cy="10993"/>
              </a:xfrm>
              <a:custGeom>
                <a:avLst/>
                <a:gdLst>
                  <a:gd name="connsiteX0" fmla="*/ 5366 w 5365"/>
                  <a:gd name="connsiteY0" fmla="*/ 5485 h 10993"/>
                  <a:gd name="connsiteX1" fmla="*/ 2671 w 5365"/>
                  <a:gd name="connsiteY1" fmla="*/ 10993 h 10993"/>
                  <a:gd name="connsiteX2" fmla="*/ 0 w 5365"/>
                  <a:gd name="connsiteY2" fmla="*/ 5485 h 10993"/>
                  <a:gd name="connsiteX3" fmla="*/ 2671 w 5365"/>
                  <a:gd name="connsiteY3" fmla="*/ 0 h 10993"/>
                  <a:gd name="connsiteX4" fmla="*/ 5366 w 5365"/>
                  <a:gd name="connsiteY4" fmla="*/ 5485 h 1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" h="10993">
                    <a:moveTo>
                      <a:pt x="5366" y="5485"/>
                    </a:moveTo>
                    <a:cubicBezTo>
                      <a:pt x="5366" y="8526"/>
                      <a:pt x="4165" y="10993"/>
                      <a:pt x="2671" y="10993"/>
                    </a:cubicBezTo>
                    <a:cubicBezTo>
                      <a:pt x="1176" y="10993"/>
                      <a:pt x="0" y="8598"/>
                      <a:pt x="0" y="5485"/>
                    </a:cubicBezTo>
                    <a:cubicBezTo>
                      <a:pt x="0" y="2371"/>
                      <a:pt x="1201" y="0"/>
                      <a:pt x="2671" y="0"/>
                    </a:cubicBezTo>
                    <a:cubicBezTo>
                      <a:pt x="4141" y="0"/>
                      <a:pt x="5366" y="2347"/>
                      <a:pt x="5366" y="548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0" name="Forme libre : forme 69">
                <a:extLst>
                  <a:ext uri="{FF2B5EF4-FFF2-40B4-BE49-F238E27FC236}">
                    <a16:creationId xmlns:a16="http://schemas.microsoft.com/office/drawing/2014/main" id="{783E1060-AD66-4D2D-A0B8-0E5DAD87A868}"/>
                  </a:ext>
                </a:extLst>
              </p:cNvPr>
              <p:cNvSpPr/>
              <p:nvPr/>
            </p:nvSpPr>
            <p:spPr>
              <a:xfrm>
                <a:off x="3337411" y="4168448"/>
                <a:ext cx="15846" cy="10617"/>
              </a:xfrm>
              <a:custGeom>
                <a:avLst/>
                <a:gdLst>
                  <a:gd name="connsiteX0" fmla="*/ 14465 w 15846"/>
                  <a:gd name="connsiteY0" fmla="*/ 10537 h 10617"/>
                  <a:gd name="connsiteX1" fmla="*/ 14196 w 15846"/>
                  <a:gd name="connsiteY1" fmla="*/ 10537 h 10617"/>
                  <a:gd name="connsiteX2" fmla="*/ 303 w 15846"/>
                  <a:gd name="connsiteY2" fmla="*/ 1987 h 10617"/>
                  <a:gd name="connsiteX3" fmla="*/ 419 w 15846"/>
                  <a:gd name="connsiteY3" fmla="*/ 296 h 10617"/>
                  <a:gd name="connsiteX4" fmla="*/ 2146 w 15846"/>
                  <a:gd name="connsiteY4" fmla="*/ 408 h 10617"/>
                  <a:gd name="connsiteX5" fmla="*/ 2239 w 15846"/>
                  <a:gd name="connsiteY5" fmla="*/ 526 h 10617"/>
                  <a:gd name="connsiteX6" fmla="*/ 14759 w 15846"/>
                  <a:gd name="connsiteY6" fmla="*/ 8214 h 10617"/>
                  <a:gd name="connsiteX7" fmla="*/ 15837 w 15846"/>
                  <a:gd name="connsiteY7" fmla="*/ 9555 h 10617"/>
                  <a:gd name="connsiteX8" fmla="*/ 14465 w 15846"/>
                  <a:gd name="connsiteY8" fmla="*/ 10609 h 1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46" h="10617">
                    <a:moveTo>
                      <a:pt x="14465" y="10537"/>
                    </a:moveTo>
                    <a:lnTo>
                      <a:pt x="14196" y="10537"/>
                    </a:lnTo>
                    <a:cubicBezTo>
                      <a:pt x="8764" y="9181"/>
                      <a:pt x="3903" y="6190"/>
                      <a:pt x="303" y="1987"/>
                    </a:cubicBezTo>
                    <a:cubicBezTo>
                      <a:pt x="-142" y="1488"/>
                      <a:pt x="-91" y="732"/>
                      <a:pt x="419" y="296"/>
                    </a:cubicBezTo>
                    <a:cubicBezTo>
                      <a:pt x="928" y="-138"/>
                      <a:pt x="1700" y="-90"/>
                      <a:pt x="2146" y="408"/>
                    </a:cubicBezTo>
                    <a:cubicBezTo>
                      <a:pt x="2180" y="447"/>
                      <a:pt x="2210" y="485"/>
                      <a:pt x="2239" y="526"/>
                    </a:cubicBezTo>
                    <a:cubicBezTo>
                      <a:pt x="5512" y="4276"/>
                      <a:pt x="9881" y="6959"/>
                      <a:pt x="14759" y="8214"/>
                    </a:cubicBezTo>
                    <a:cubicBezTo>
                      <a:pt x="15436" y="8293"/>
                      <a:pt x="15918" y="8894"/>
                      <a:pt x="15837" y="9555"/>
                    </a:cubicBezTo>
                    <a:cubicBezTo>
                      <a:pt x="15757" y="10216"/>
                      <a:pt x="15142" y="10688"/>
                      <a:pt x="14465" y="1060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1" name="Forme libre : forme 70">
                <a:extLst>
                  <a:ext uri="{FF2B5EF4-FFF2-40B4-BE49-F238E27FC236}">
                    <a16:creationId xmlns:a16="http://schemas.microsoft.com/office/drawing/2014/main" id="{4E5D4BEB-AAD3-48D6-A005-C661FCC98D6A}"/>
                  </a:ext>
                </a:extLst>
              </p:cNvPr>
              <p:cNvSpPr/>
              <p:nvPr/>
            </p:nvSpPr>
            <p:spPr>
              <a:xfrm>
                <a:off x="3299419" y="4166094"/>
                <a:ext cx="16136" cy="9561"/>
              </a:xfrm>
              <a:custGeom>
                <a:avLst/>
                <a:gdLst>
                  <a:gd name="connsiteX0" fmla="*/ 1225 w 16136"/>
                  <a:gd name="connsiteY0" fmla="*/ 9562 h 9561"/>
                  <a:gd name="connsiteX1" fmla="*/ 49 w 16136"/>
                  <a:gd name="connsiteY1" fmla="*/ 8699 h 9561"/>
                  <a:gd name="connsiteX2" fmla="*/ 882 w 16136"/>
                  <a:gd name="connsiteY2" fmla="*/ 7214 h 9561"/>
                  <a:gd name="connsiteX3" fmla="*/ 14235 w 16136"/>
                  <a:gd name="connsiteY3" fmla="*/ 197 h 9561"/>
                  <a:gd name="connsiteX4" fmla="*/ 15926 w 16136"/>
                  <a:gd name="connsiteY4" fmla="*/ 532 h 9561"/>
                  <a:gd name="connsiteX5" fmla="*/ 15615 w 16136"/>
                  <a:gd name="connsiteY5" fmla="*/ 2163 h 9561"/>
                  <a:gd name="connsiteX6" fmla="*/ 15583 w 16136"/>
                  <a:gd name="connsiteY6" fmla="*/ 2185 h 9561"/>
                  <a:gd name="connsiteX7" fmla="*/ 1593 w 16136"/>
                  <a:gd name="connsiteY7" fmla="*/ 9514 h 9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36" h="9561">
                    <a:moveTo>
                      <a:pt x="1225" y="9562"/>
                    </a:moveTo>
                    <a:cubicBezTo>
                      <a:pt x="684" y="9554"/>
                      <a:pt x="208" y="9205"/>
                      <a:pt x="49" y="8699"/>
                    </a:cubicBezTo>
                    <a:cubicBezTo>
                      <a:pt x="-140" y="8065"/>
                      <a:pt x="233" y="7399"/>
                      <a:pt x="882" y="7214"/>
                    </a:cubicBezTo>
                    <a:cubicBezTo>
                      <a:pt x="5564" y="5322"/>
                      <a:pt x="10038" y="2970"/>
                      <a:pt x="14235" y="197"/>
                    </a:cubicBezTo>
                    <a:cubicBezTo>
                      <a:pt x="14796" y="-165"/>
                      <a:pt x="15551" y="-14"/>
                      <a:pt x="15926" y="532"/>
                    </a:cubicBezTo>
                    <a:cubicBezTo>
                      <a:pt x="16301" y="1066"/>
                      <a:pt x="16161" y="1797"/>
                      <a:pt x="15615" y="2163"/>
                    </a:cubicBezTo>
                    <a:cubicBezTo>
                      <a:pt x="15605" y="2170"/>
                      <a:pt x="15593" y="2178"/>
                      <a:pt x="15583" y="2185"/>
                    </a:cubicBezTo>
                    <a:cubicBezTo>
                      <a:pt x="11197" y="5102"/>
                      <a:pt x="6508" y="7559"/>
                      <a:pt x="1593" y="95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2" name="Forme libre : forme 71">
                <a:extLst>
                  <a:ext uri="{FF2B5EF4-FFF2-40B4-BE49-F238E27FC236}">
                    <a16:creationId xmlns:a16="http://schemas.microsoft.com/office/drawing/2014/main" id="{FA382673-3B3F-40B4-A02F-1B558D928647}"/>
                  </a:ext>
                </a:extLst>
              </p:cNvPr>
              <p:cNvSpPr/>
              <p:nvPr/>
            </p:nvSpPr>
            <p:spPr>
              <a:xfrm>
                <a:off x="3199368" y="4361581"/>
                <a:ext cx="218025" cy="87278"/>
              </a:xfrm>
              <a:custGeom>
                <a:avLst/>
                <a:gdLst>
                  <a:gd name="connsiteX0" fmla="*/ 167210 w 218025"/>
                  <a:gd name="connsiteY0" fmla="*/ 123 h 87278"/>
                  <a:gd name="connsiteX1" fmla="*/ 82655 w 218025"/>
                  <a:gd name="connsiteY1" fmla="*/ 19283 h 87278"/>
                  <a:gd name="connsiteX2" fmla="*/ 13365 w 218025"/>
                  <a:gd name="connsiteY2" fmla="*/ 59999 h 87278"/>
                  <a:gd name="connsiteX3" fmla="*/ 134 w 218025"/>
                  <a:gd name="connsiteY3" fmla="*/ 83686 h 87278"/>
                  <a:gd name="connsiteX4" fmla="*/ 14835 w 218025"/>
                  <a:gd name="connsiteY4" fmla="*/ 87279 h 87278"/>
                  <a:gd name="connsiteX5" fmla="*/ 33921 w 218025"/>
                  <a:gd name="connsiteY5" fmla="*/ 74346 h 87278"/>
                  <a:gd name="connsiteX6" fmla="*/ 35391 w 218025"/>
                  <a:gd name="connsiteY6" fmla="*/ 84405 h 87278"/>
                  <a:gd name="connsiteX7" fmla="*/ 46417 w 218025"/>
                  <a:gd name="connsiteY7" fmla="*/ 72190 h 87278"/>
                  <a:gd name="connsiteX8" fmla="*/ 55973 w 218025"/>
                  <a:gd name="connsiteY8" fmla="*/ 59999 h 87278"/>
                  <a:gd name="connsiteX9" fmla="*/ 64377 w 218025"/>
                  <a:gd name="connsiteY9" fmla="*/ 47760 h 87278"/>
                  <a:gd name="connsiteX10" fmla="*/ 59207 w 218025"/>
                  <a:gd name="connsiteY10" fmla="*/ 44144 h 87278"/>
                  <a:gd name="connsiteX11" fmla="*/ 210210 w 218025"/>
                  <a:gd name="connsiteY11" fmla="*/ 41749 h 87278"/>
                  <a:gd name="connsiteX12" fmla="*/ 218026 w 218025"/>
                  <a:gd name="connsiteY12" fmla="*/ 31234 h 87278"/>
                  <a:gd name="connsiteX13" fmla="*/ 167210 w 218025"/>
                  <a:gd name="connsiteY13" fmla="*/ 123 h 87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8025" h="87278">
                    <a:moveTo>
                      <a:pt x="167210" y="123"/>
                    </a:moveTo>
                    <a:cubicBezTo>
                      <a:pt x="167210" y="123"/>
                      <a:pt x="119799" y="5847"/>
                      <a:pt x="82655" y="19283"/>
                    </a:cubicBezTo>
                    <a:cubicBezTo>
                      <a:pt x="45511" y="32719"/>
                      <a:pt x="14908" y="57005"/>
                      <a:pt x="13365" y="59999"/>
                    </a:cubicBezTo>
                    <a:cubicBezTo>
                      <a:pt x="11159" y="64310"/>
                      <a:pt x="1604" y="80094"/>
                      <a:pt x="134" y="83686"/>
                    </a:cubicBezTo>
                    <a:cubicBezTo>
                      <a:pt x="-1336" y="87279"/>
                      <a:pt x="9689" y="87279"/>
                      <a:pt x="14835" y="87279"/>
                    </a:cubicBezTo>
                    <a:cubicBezTo>
                      <a:pt x="19980" y="87279"/>
                      <a:pt x="31716" y="76501"/>
                      <a:pt x="33921" y="74346"/>
                    </a:cubicBezTo>
                    <a:cubicBezTo>
                      <a:pt x="36126" y="72190"/>
                      <a:pt x="28041" y="84405"/>
                      <a:pt x="35391" y="84405"/>
                    </a:cubicBezTo>
                    <a:cubicBezTo>
                      <a:pt x="42742" y="84405"/>
                      <a:pt x="43477" y="74346"/>
                      <a:pt x="46417" y="72190"/>
                    </a:cubicBezTo>
                    <a:cubicBezTo>
                      <a:pt x="49357" y="70034"/>
                      <a:pt x="51489" y="67544"/>
                      <a:pt x="55973" y="59999"/>
                    </a:cubicBezTo>
                    <a:cubicBezTo>
                      <a:pt x="60456" y="52455"/>
                      <a:pt x="68224" y="55041"/>
                      <a:pt x="64377" y="47760"/>
                    </a:cubicBezTo>
                    <a:cubicBezTo>
                      <a:pt x="63142" y="45998"/>
                      <a:pt x="61312" y="44716"/>
                      <a:pt x="59207" y="44144"/>
                    </a:cubicBezTo>
                    <a:cubicBezTo>
                      <a:pt x="112718" y="43521"/>
                      <a:pt x="207049" y="42348"/>
                      <a:pt x="210210" y="41749"/>
                    </a:cubicBezTo>
                    <a:cubicBezTo>
                      <a:pt x="214596" y="40791"/>
                      <a:pt x="218026" y="31234"/>
                      <a:pt x="218026" y="31234"/>
                    </a:cubicBezTo>
                    <a:cubicBezTo>
                      <a:pt x="218026" y="31234"/>
                      <a:pt x="194602" y="-2273"/>
                      <a:pt x="167210" y="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3" name="Forme libre : forme 72">
                <a:extLst>
                  <a:ext uri="{FF2B5EF4-FFF2-40B4-BE49-F238E27FC236}">
                    <a16:creationId xmlns:a16="http://schemas.microsoft.com/office/drawing/2014/main" id="{CC77D561-8D5A-4FF1-A299-A1F9B1E8628E}"/>
                  </a:ext>
                </a:extLst>
              </p:cNvPr>
              <p:cNvSpPr/>
              <p:nvPr/>
            </p:nvSpPr>
            <p:spPr>
              <a:xfrm>
                <a:off x="3198203" y="4360548"/>
                <a:ext cx="220409" cy="89509"/>
              </a:xfrm>
              <a:custGeom>
                <a:avLst/>
                <a:gdLst>
                  <a:gd name="connsiteX0" fmla="*/ 16049 w 220409"/>
                  <a:gd name="connsiteY0" fmla="*/ 89510 h 89509"/>
                  <a:gd name="connsiteX1" fmla="*/ 441 w 220409"/>
                  <a:gd name="connsiteY1" fmla="*/ 86755 h 89509"/>
                  <a:gd name="connsiteX2" fmla="*/ 196 w 220409"/>
                  <a:gd name="connsiteY2" fmla="*/ 84360 h 89509"/>
                  <a:gd name="connsiteX3" fmla="*/ 8184 w 220409"/>
                  <a:gd name="connsiteY3" fmla="*/ 69990 h 89509"/>
                  <a:gd name="connsiteX4" fmla="*/ 13476 w 220409"/>
                  <a:gd name="connsiteY4" fmla="*/ 60625 h 89509"/>
                  <a:gd name="connsiteX5" fmla="*/ 83453 w 220409"/>
                  <a:gd name="connsiteY5" fmla="*/ 19286 h 89509"/>
                  <a:gd name="connsiteX6" fmla="*/ 168252 w 220409"/>
                  <a:gd name="connsiteY6" fmla="*/ 126 h 89509"/>
                  <a:gd name="connsiteX7" fmla="*/ 168252 w 220409"/>
                  <a:gd name="connsiteY7" fmla="*/ 126 h 89509"/>
                  <a:gd name="connsiteX8" fmla="*/ 220196 w 220409"/>
                  <a:gd name="connsiteY8" fmla="*/ 31693 h 89509"/>
                  <a:gd name="connsiteX9" fmla="*/ 220343 w 220409"/>
                  <a:gd name="connsiteY9" fmla="*/ 32771 h 89509"/>
                  <a:gd name="connsiteX10" fmla="*/ 211645 w 220409"/>
                  <a:gd name="connsiteY10" fmla="*/ 44051 h 89509"/>
                  <a:gd name="connsiteX11" fmla="*/ 65003 w 220409"/>
                  <a:gd name="connsiteY11" fmla="*/ 46446 h 89509"/>
                  <a:gd name="connsiteX12" fmla="*/ 66620 w 220409"/>
                  <a:gd name="connsiteY12" fmla="*/ 48362 h 89509"/>
                  <a:gd name="connsiteX13" fmla="*/ 64170 w 220409"/>
                  <a:gd name="connsiteY13" fmla="*/ 56554 h 89509"/>
                  <a:gd name="connsiteX14" fmla="*/ 58290 w 220409"/>
                  <a:gd name="connsiteY14" fmla="*/ 61751 h 89509"/>
                  <a:gd name="connsiteX15" fmla="*/ 48489 w 220409"/>
                  <a:gd name="connsiteY15" fmla="*/ 74301 h 89509"/>
                  <a:gd name="connsiteX16" fmla="*/ 46284 w 220409"/>
                  <a:gd name="connsiteY16" fmla="*/ 78085 h 89509"/>
                  <a:gd name="connsiteX17" fmla="*/ 36728 w 220409"/>
                  <a:gd name="connsiteY17" fmla="*/ 86755 h 89509"/>
                  <a:gd name="connsiteX18" fmla="*/ 33053 w 220409"/>
                  <a:gd name="connsiteY18" fmla="*/ 85151 h 89509"/>
                  <a:gd name="connsiteX19" fmla="*/ 32906 w 220409"/>
                  <a:gd name="connsiteY19" fmla="*/ 79307 h 89509"/>
                  <a:gd name="connsiteX20" fmla="*/ 16049 w 220409"/>
                  <a:gd name="connsiteY20" fmla="*/ 89510 h 89509"/>
                  <a:gd name="connsiteX21" fmla="*/ 168546 w 220409"/>
                  <a:gd name="connsiteY21" fmla="*/ 2329 h 89509"/>
                  <a:gd name="connsiteX22" fmla="*/ 84310 w 220409"/>
                  <a:gd name="connsiteY22" fmla="*/ 21490 h 89509"/>
                  <a:gd name="connsiteX23" fmla="*/ 15706 w 220409"/>
                  <a:gd name="connsiteY23" fmla="*/ 61679 h 89509"/>
                  <a:gd name="connsiteX24" fmla="*/ 10364 w 220409"/>
                  <a:gd name="connsiteY24" fmla="*/ 71139 h 89509"/>
                  <a:gd name="connsiteX25" fmla="*/ 2524 w 220409"/>
                  <a:gd name="connsiteY25" fmla="*/ 85294 h 89509"/>
                  <a:gd name="connsiteX26" fmla="*/ 2524 w 220409"/>
                  <a:gd name="connsiteY26" fmla="*/ 85534 h 89509"/>
                  <a:gd name="connsiteX27" fmla="*/ 16122 w 220409"/>
                  <a:gd name="connsiteY27" fmla="*/ 87234 h 89509"/>
                  <a:gd name="connsiteX28" fmla="*/ 34352 w 220409"/>
                  <a:gd name="connsiteY28" fmla="*/ 74660 h 89509"/>
                  <a:gd name="connsiteX29" fmla="*/ 36263 w 220409"/>
                  <a:gd name="connsiteY29" fmla="*/ 74253 h 89509"/>
                  <a:gd name="connsiteX30" fmla="*/ 36263 w 220409"/>
                  <a:gd name="connsiteY30" fmla="*/ 77151 h 89509"/>
                  <a:gd name="connsiteX31" fmla="*/ 35038 w 220409"/>
                  <a:gd name="connsiteY31" fmla="*/ 83809 h 89509"/>
                  <a:gd name="connsiteX32" fmla="*/ 36679 w 220409"/>
                  <a:gd name="connsiteY32" fmla="*/ 84360 h 89509"/>
                  <a:gd name="connsiteX33" fmla="*/ 44030 w 220409"/>
                  <a:gd name="connsiteY33" fmla="*/ 77175 h 89509"/>
                  <a:gd name="connsiteX34" fmla="*/ 46994 w 220409"/>
                  <a:gd name="connsiteY34" fmla="*/ 72385 h 89509"/>
                  <a:gd name="connsiteX35" fmla="*/ 56231 w 220409"/>
                  <a:gd name="connsiteY35" fmla="*/ 60410 h 89509"/>
                  <a:gd name="connsiteX36" fmla="*/ 63018 w 220409"/>
                  <a:gd name="connsiteY36" fmla="*/ 54326 h 89509"/>
                  <a:gd name="connsiteX37" fmla="*/ 64586 w 220409"/>
                  <a:gd name="connsiteY37" fmla="*/ 49344 h 89509"/>
                  <a:gd name="connsiteX38" fmla="*/ 60103 w 220409"/>
                  <a:gd name="connsiteY38" fmla="*/ 46303 h 89509"/>
                  <a:gd name="connsiteX39" fmla="*/ 59086 w 220409"/>
                  <a:gd name="connsiteY39" fmla="*/ 44901 h 89509"/>
                  <a:gd name="connsiteX40" fmla="*/ 60519 w 220409"/>
                  <a:gd name="connsiteY40" fmla="*/ 43908 h 89509"/>
                  <a:gd name="connsiteX41" fmla="*/ 211253 w 220409"/>
                  <a:gd name="connsiteY41" fmla="*/ 41513 h 89509"/>
                  <a:gd name="connsiteX42" fmla="*/ 217966 w 220409"/>
                  <a:gd name="connsiteY42" fmla="*/ 32363 h 89509"/>
                  <a:gd name="connsiteX43" fmla="*/ 168546 w 220409"/>
                  <a:gd name="connsiteY43" fmla="*/ 2329 h 8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0409" h="89509">
                    <a:moveTo>
                      <a:pt x="16049" y="89510"/>
                    </a:moveTo>
                    <a:cubicBezTo>
                      <a:pt x="7571" y="89510"/>
                      <a:pt x="2034" y="89055"/>
                      <a:pt x="441" y="86755"/>
                    </a:cubicBezTo>
                    <a:cubicBezTo>
                      <a:pt x="-44" y="86046"/>
                      <a:pt x="-134" y="85148"/>
                      <a:pt x="196" y="84360"/>
                    </a:cubicBezTo>
                    <a:cubicBezTo>
                      <a:pt x="1103" y="82157"/>
                      <a:pt x="4705" y="75930"/>
                      <a:pt x="8184" y="69990"/>
                    </a:cubicBezTo>
                    <a:cubicBezTo>
                      <a:pt x="10438" y="66062"/>
                      <a:pt x="12594" y="62374"/>
                      <a:pt x="13476" y="60625"/>
                    </a:cubicBezTo>
                    <a:cubicBezTo>
                      <a:pt x="15069" y="57536"/>
                      <a:pt x="45181" y="33058"/>
                      <a:pt x="83453" y="19286"/>
                    </a:cubicBezTo>
                    <a:cubicBezTo>
                      <a:pt x="120205" y="6018"/>
                      <a:pt x="167787" y="126"/>
                      <a:pt x="168252" y="126"/>
                    </a:cubicBezTo>
                    <a:lnTo>
                      <a:pt x="168252" y="126"/>
                    </a:lnTo>
                    <a:cubicBezTo>
                      <a:pt x="196037" y="-2269"/>
                      <a:pt x="219216" y="30304"/>
                      <a:pt x="220196" y="31693"/>
                    </a:cubicBezTo>
                    <a:cubicBezTo>
                      <a:pt x="220414" y="32009"/>
                      <a:pt x="220470" y="32409"/>
                      <a:pt x="220343" y="32771"/>
                    </a:cubicBezTo>
                    <a:cubicBezTo>
                      <a:pt x="219975" y="33800"/>
                      <a:pt x="216545" y="42973"/>
                      <a:pt x="211645" y="44051"/>
                    </a:cubicBezTo>
                    <a:cubicBezTo>
                      <a:pt x="208606" y="44698"/>
                      <a:pt x="131329" y="45728"/>
                      <a:pt x="65003" y="46446"/>
                    </a:cubicBezTo>
                    <a:cubicBezTo>
                      <a:pt x="65669" y="46971"/>
                      <a:pt x="66218" y="47625"/>
                      <a:pt x="66620" y="48362"/>
                    </a:cubicBezTo>
                    <a:cubicBezTo>
                      <a:pt x="69438" y="53584"/>
                      <a:pt x="66620" y="55093"/>
                      <a:pt x="64170" y="56554"/>
                    </a:cubicBezTo>
                    <a:cubicBezTo>
                      <a:pt x="61734" y="57691"/>
                      <a:pt x="59691" y="59497"/>
                      <a:pt x="58290" y="61751"/>
                    </a:cubicBezTo>
                    <a:cubicBezTo>
                      <a:pt x="53977" y="68936"/>
                      <a:pt x="51674" y="71906"/>
                      <a:pt x="48489" y="74301"/>
                    </a:cubicBezTo>
                    <a:cubicBezTo>
                      <a:pt x="47521" y="75417"/>
                      <a:pt x="46774" y="76701"/>
                      <a:pt x="46284" y="78085"/>
                    </a:cubicBezTo>
                    <a:cubicBezTo>
                      <a:pt x="44642" y="81750"/>
                      <a:pt x="42364" y="86755"/>
                      <a:pt x="36728" y="86755"/>
                    </a:cubicBezTo>
                    <a:cubicBezTo>
                      <a:pt x="35302" y="86868"/>
                      <a:pt x="33918" y="86264"/>
                      <a:pt x="33053" y="85151"/>
                    </a:cubicBezTo>
                    <a:cubicBezTo>
                      <a:pt x="32159" y="83311"/>
                      <a:pt x="32105" y="81187"/>
                      <a:pt x="32906" y="79307"/>
                    </a:cubicBezTo>
                    <a:cubicBezTo>
                      <a:pt x="28324" y="83139"/>
                      <a:pt x="20435" y="89510"/>
                      <a:pt x="16049" y="89510"/>
                    </a:cubicBezTo>
                    <a:close/>
                    <a:moveTo>
                      <a:pt x="168546" y="2329"/>
                    </a:moveTo>
                    <a:cubicBezTo>
                      <a:pt x="167346" y="2497"/>
                      <a:pt x="120597" y="8317"/>
                      <a:pt x="84310" y="21490"/>
                    </a:cubicBezTo>
                    <a:cubicBezTo>
                      <a:pt x="47558" y="34711"/>
                      <a:pt x="17200" y="58781"/>
                      <a:pt x="15706" y="61679"/>
                    </a:cubicBezTo>
                    <a:cubicBezTo>
                      <a:pt x="14799" y="63475"/>
                      <a:pt x="12643" y="67188"/>
                      <a:pt x="10364" y="71139"/>
                    </a:cubicBezTo>
                    <a:cubicBezTo>
                      <a:pt x="7081" y="76816"/>
                      <a:pt x="3357" y="83235"/>
                      <a:pt x="2524" y="85294"/>
                    </a:cubicBezTo>
                    <a:cubicBezTo>
                      <a:pt x="2524" y="85462"/>
                      <a:pt x="2524" y="85486"/>
                      <a:pt x="2524" y="85534"/>
                    </a:cubicBezTo>
                    <a:cubicBezTo>
                      <a:pt x="3308" y="86660"/>
                      <a:pt x="7890" y="87234"/>
                      <a:pt x="16122" y="87234"/>
                    </a:cubicBezTo>
                    <a:cubicBezTo>
                      <a:pt x="20116" y="87234"/>
                      <a:pt x="30309" y="78588"/>
                      <a:pt x="34352" y="74660"/>
                    </a:cubicBezTo>
                    <a:cubicBezTo>
                      <a:pt x="35185" y="73846"/>
                      <a:pt x="35846" y="73990"/>
                      <a:pt x="36263" y="74253"/>
                    </a:cubicBezTo>
                    <a:cubicBezTo>
                      <a:pt x="37194" y="74852"/>
                      <a:pt x="36851" y="75714"/>
                      <a:pt x="36263" y="77151"/>
                    </a:cubicBezTo>
                    <a:cubicBezTo>
                      <a:pt x="35675" y="78588"/>
                      <a:pt x="34106" y="82468"/>
                      <a:pt x="35038" y="83809"/>
                    </a:cubicBezTo>
                    <a:cubicBezTo>
                      <a:pt x="35038" y="83929"/>
                      <a:pt x="35430" y="84360"/>
                      <a:pt x="36679" y="84360"/>
                    </a:cubicBezTo>
                    <a:cubicBezTo>
                      <a:pt x="40722" y="84360"/>
                      <a:pt x="42462" y="80504"/>
                      <a:pt x="44030" y="77175"/>
                    </a:cubicBezTo>
                    <a:cubicBezTo>
                      <a:pt x="44613" y="75369"/>
                      <a:pt x="45627" y="73726"/>
                      <a:pt x="46994" y="72385"/>
                    </a:cubicBezTo>
                    <a:cubicBezTo>
                      <a:pt x="49665" y="70445"/>
                      <a:pt x="51625" y="68265"/>
                      <a:pt x="56231" y="60410"/>
                    </a:cubicBezTo>
                    <a:cubicBezTo>
                      <a:pt x="57856" y="57792"/>
                      <a:pt x="60210" y="55682"/>
                      <a:pt x="63018" y="54326"/>
                    </a:cubicBezTo>
                    <a:cubicBezTo>
                      <a:pt x="65664" y="52865"/>
                      <a:pt x="66302" y="52530"/>
                      <a:pt x="64586" y="49344"/>
                    </a:cubicBezTo>
                    <a:cubicBezTo>
                      <a:pt x="63499" y="47852"/>
                      <a:pt x="61913" y="46777"/>
                      <a:pt x="60103" y="46303"/>
                    </a:cubicBezTo>
                    <a:cubicBezTo>
                      <a:pt x="59426" y="46190"/>
                      <a:pt x="58971" y="45563"/>
                      <a:pt x="59086" y="44901"/>
                    </a:cubicBezTo>
                    <a:cubicBezTo>
                      <a:pt x="59201" y="44241"/>
                      <a:pt x="59843" y="43795"/>
                      <a:pt x="60519" y="43908"/>
                    </a:cubicBezTo>
                    <a:cubicBezTo>
                      <a:pt x="153748" y="42830"/>
                      <a:pt x="208680" y="41944"/>
                      <a:pt x="211253" y="41513"/>
                    </a:cubicBezTo>
                    <a:cubicBezTo>
                      <a:pt x="213825" y="41081"/>
                      <a:pt x="216618" y="35836"/>
                      <a:pt x="217966" y="32363"/>
                    </a:cubicBezTo>
                    <a:cubicBezTo>
                      <a:pt x="214928" y="28268"/>
                      <a:pt x="193048" y="198"/>
                      <a:pt x="168546" y="232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4" name="Forme libre : forme 73">
                <a:extLst>
                  <a:ext uri="{FF2B5EF4-FFF2-40B4-BE49-F238E27FC236}">
                    <a16:creationId xmlns:a16="http://schemas.microsoft.com/office/drawing/2014/main" id="{E6C084C2-476F-4690-892B-11B1E7E671E7}"/>
                  </a:ext>
                </a:extLst>
              </p:cNvPr>
              <p:cNvSpPr/>
              <p:nvPr/>
            </p:nvSpPr>
            <p:spPr>
              <a:xfrm>
                <a:off x="3205897" y="4417174"/>
                <a:ext cx="47900" cy="28692"/>
              </a:xfrm>
              <a:custGeom>
                <a:avLst/>
                <a:gdLst>
                  <a:gd name="connsiteX0" fmla="*/ 1740 w 47900"/>
                  <a:gd name="connsiteY0" fmla="*/ 28693 h 28692"/>
                  <a:gd name="connsiteX1" fmla="*/ 0 w 47900"/>
                  <a:gd name="connsiteY1" fmla="*/ 26992 h 28692"/>
                  <a:gd name="connsiteX2" fmla="*/ 7939 w 47900"/>
                  <a:gd name="connsiteY2" fmla="*/ 20741 h 28692"/>
                  <a:gd name="connsiteX3" fmla="*/ 16955 w 47900"/>
                  <a:gd name="connsiteY3" fmla="*/ 13556 h 28692"/>
                  <a:gd name="connsiteX4" fmla="*/ 23987 w 47900"/>
                  <a:gd name="connsiteY4" fmla="*/ 10850 h 28692"/>
                  <a:gd name="connsiteX5" fmla="*/ 35111 w 47900"/>
                  <a:gd name="connsiteY5" fmla="*/ 6826 h 28692"/>
                  <a:gd name="connsiteX6" fmla="*/ 46724 w 47900"/>
                  <a:gd name="connsiteY6" fmla="*/ 0 h 28692"/>
                  <a:gd name="connsiteX7" fmla="*/ 47901 w 47900"/>
                  <a:gd name="connsiteY7" fmla="*/ 2108 h 28692"/>
                  <a:gd name="connsiteX8" fmla="*/ 36458 w 47900"/>
                  <a:gd name="connsiteY8" fmla="*/ 8814 h 28692"/>
                  <a:gd name="connsiteX9" fmla="*/ 24624 w 47900"/>
                  <a:gd name="connsiteY9" fmla="*/ 13173 h 28692"/>
                  <a:gd name="connsiteX10" fmla="*/ 18842 w 47900"/>
                  <a:gd name="connsiteY10" fmla="*/ 15089 h 28692"/>
                  <a:gd name="connsiteX11" fmla="*/ 9458 w 47900"/>
                  <a:gd name="connsiteY11" fmla="*/ 22609 h 28692"/>
                  <a:gd name="connsiteX12" fmla="*/ 1740 w 47900"/>
                  <a:gd name="connsiteY12" fmla="*/ 28693 h 28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900" h="28692">
                    <a:moveTo>
                      <a:pt x="1740" y="28693"/>
                    </a:moveTo>
                    <a:lnTo>
                      <a:pt x="0" y="26992"/>
                    </a:lnTo>
                    <a:cubicBezTo>
                      <a:pt x="1005" y="26034"/>
                      <a:pt x="4214" y="23591"/>
                      <a:pt x="7939" y="20741"/>
                    </a:cubicBezTo>
                    <a:cubicBezTo>
                      <a:pt x="11663" y="17891"/>
                      <a:pt x="16269" y="14370"/>
                      <a:pt x="16955" y="13556"/>
                    </a:cubicBezTo>
                    <a:cubicBezTo>
                      <a:pt x="17641" y="12742"/>
                      <a:pt x="19944" y="11927"/>
                      <a:pt x="23987" y="10850"/>
                    </a:cubicBezTo>
                    <a:cubicBezTo>
                      <a:pt x="27868" y="10016"/>
                      <a:pt x="31609" y="8663"/>
                      <a:pt x="35111" y="6826"/>
                    </a:cubicBezTo>
                    <a:cubicBezTo>
                      <a:pt x="40281" y="3449"/>
                      <a:pt x="46675" y="48"/>
                      <a:pt x="46724" y="0"/>
                    </a:cubicBezTo>
                    <a:lnTo>
                      <a:pt x="47901" y="2108"/>
                    </a:lnTo>
                    <a:cubicBezTo>
                      <a:pt x="47901" y="2108"/>
                      <a:pt x="41555" y="5509"/>
                      <a:pt x="36458" y="8814"/>
                    </a:cubicBezTo>
                    <a:cubicBezTo>
                      <a:pt x="32746" y="10811"/>
                      <a:pt x="28762" y="12279"/>
                      <a:pt x="24624" y="13173"/>
                    </a:cubicBezTo>
                    <a:cubicBezTo>
                      <a:pt x="22622" y="13575"/>
                      <a:pt x="20679" y="14217"/>
                      <a:pt x="18842" y="15089"/>
                    </a:cubicBezTo>
                    <a:cubicBezTo>
                      <a:pt x="15852" y="17757"/>
                      <a:pt x="12719" y="20267"/>
                      <a:pt x="9458" y="22609"/>
                    </a:cubicBezTo>
                    <a:cubicBezTo>
                      <a:pt x="6101" y="25196"/>
                      <a:pt x="2622" y="27831"/>
                      <a:pt x="1740" y="2869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5" name="Forme libre : forme 74">
                <a:extLst>
                  <a:ext uri="{FF2B5EF4-FFF2-40B4-BE49-F238E27FC236}">
                    <a16:creationId xmlns:a16="http://schemas.microsoft.com/office/drawing/2014/main" id="{32D135D5-B9C3-4E2C-A076-83E6BF1CEEE8}"/>
                  </a:ext>
                </a:extLst>
              </p:cNvPr>
              <p:cNvSpPr/>
              <p:nvPr/>
            </p:nvSpPr>
            <p:spPr>
              <a:xfrm>
                <a:off x="3366578" y="4252848"/>
                <a:ext cx="73989" cy="148062"/>
              </a:xfrm>
              <a:custGeom>
                <a:avLst/>
                <a:gdLst>
                  <a:gd name="connsiteX0" fmla="*/ 29843 w 73989"/>
                  <a:gd name="connsiteY0" fmla="*/ 27639 h 148062"/>
                  <a:gd name="connsiteX1" fmla="*/ 0 w 73989"/>
                  <a:gd name="connsiteY1" fmla="*/ 108856 h 148062"/>
                  <a:gd name="connsiteX2" fmla="*/ 28324 w 73989"/>
                  <a:gd name="connsiteY2" fmla="*/ 123226 h 148062"/>
                  <a:gd name="connsiteX3" fmla="*/ 52286 w 73989"/>
                  <a:gd name="connsiteY3" fmla="*/ 148063 h 148062"/>
                  <a:gd name="connsiteX4" fmla="*/ 73774 w 73989"/>
                  <a:gd name="connsiteY4" fmla="*/ 66391 h 148062"/>
                  <a:gd name="connsiteX5" fmla="*/ 47386 w 73989"/>
                  <a:gd name="connsiteY5" fmla="*/ 0 h 14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89" h="148062">
                    <a:moveTo>
                      <a:pt x="29843" y="27639"/>
                    </a:moveTo>
                    <a:lnTo>
                      <a:pt x="0" y="108856"/>
                    </a:lnTo>
                    <a:cubicBezTo>
                      <a:pt x="10715" y="110724"/>
                      <a:pt x="20594" y="115737"/>
                      <a:pt x="28324" y="123226"/>
                    </a:cubicBezTo>
                    <a:cubicBezTo>
                      <a:pt x="41040" y="135656"/>
                      <a:pt x="52286" y="148063"/>
                      <a:pt x="52286" y="148063"/>
                    </a:cubicBezTo>
                    <a:cubicBezTo>
                      <a:pt x="52286" y="148063"/>
                      <a:pt x="71324" y="103634"/>
                      <a:pt x="73774" y="66391"/>
                    </a:cubicBezTo>
                    <a:cubicBezTo>
                      <a:pt x="76224" y="29148"/>
                      <a:pt x="57162" y="3808"/>
                      <a:pt x="47386" y="0"/>
                    </a:cubicBezTo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6" name="Forme libre : forme 75">
                <a:extLst>
                  <a:ext uri="{FF2B5EF4-FFF2-40B4-BE49-F238E27FC236}">
                    <a16:creationId xmlns:a16="http://schemas.microsoft.com/office/drawing/2014/main" id="{DB45D52A-48FA-4364-971A-A907B9D570D3}"/>
                  </a:ext>
                </a:extLst>
              </p:cNvPr>
              <p:cNvSpPr/>
              <p:nvPr/>
            </p:nvSpPr>
            <p:spPr>
              <a:xfrm>
                <a:off x="3365569" y="4251518"/>
                <a:ext cx="76396" cy="150543"/>
              </a:xfrm>
              <a:custGeom>
                <a:avLst/>
                <a:gdLst>
                  <a:gd name="connsiteX0" fmla="*/ 53344 w 76396"/>
                  <a:gd name="connsiteY0" fmla="*/ 150543 h 150543"/>
                  <a:gd name="connsiteX1" fmla="*/ 52413 w 76396"/>
                  <a:gd name="connsiteY1" fmla="*/ 150136 h 150543"/>
                  <a:gd name="connsiteX2" fmla="*/ 28524 w 76396"/>
                  <a:gd name="connsiteY2" fmla="*/ 125347 h 150543"/>
                  <a:gd name="connsiteX3" fmla="*/ 1009 w 76396"/>
                  <a:gd name="connsiteY3" fmla="*/ 111360 h 150543"/>
                  <a:gd name="connsiteX4" fmla="*/ 127 w 76396"/>
                  <a:gd name="connsiteY4" fmla="*/ 110809 h 150543"/>
                  <a:gd name="connsiteX5" fmla="*/ 127 w 76396"/>
                  <a:gd name="connsiteY5" fmla="*/ 109779 h 150543"/>
                  <a:gd name="connsiteX6" fmla="*/ 29921 w 76396"/>
                  <a:gd name="connsiteY6" fmla="*/ 28562 h 150543"/>
                  <a:gd name="connsiteX7" fmla="*/ 31469 w 76396"/>
                  <a:gd name="connsiteY7" fmla="*/ 27801 h 150543"/>
                  <a:gd name="connsiteX8" fmla="*/ 32248 w 76396"/>
                  <a:gd name="connsiteY8" fmla="*/ 29312 h 150543"/>
                  <a:gd name="connsiteX9" fmla="*/ 32224 w 76396"/>
                  <a:gd name="connsiteY9" fmla="*/ 29377 h 150543"/>
                  <a:gd name="connsiteX10" fmla="*/ 2822 w 76396"/>
                  <a:gd name="connsiteY10" fmla="*/ 109228 h 150543"/>
                  <a:gd name="connsiteX11" fmla="*/ 30386 w 76396"/>
                  <a:gd name="connsiteY11" fmla="*/ 123599 h 150543"/>
                  <a:gd name="connsiteX12" fmla="*/ 53050 w 76396"/>
                  <a:gd name="connsiteY12" fmla="*/ 147046 h 150543"/>
                  <a:gd name="connsiteX13" fmla="*/ 73729 w 76396"/>
                  <a:gd name="connsiteY13" fmla="*/ 67530 h 150543"/>
                  <a:gd name="connsiteX14" fmla="*/ 48125 w 76396"/>
                  <a:gd name="connsiteY14" fmla="*/ 2313 h 150543"/>
                  <a:gd name="connsiteX15" fmla="*/ 47439 w 76396"/>
                  <a:gd name="connsiteY15" fmla="*/ 756 h 150543"/>
                  <a:gd name="connsiteX16" fmla="*/ 49032 w 76396"/>
                  <a:gd name="connsiteY16" fmla="*/ 85 h 150543"/>
                  <a:gd name="connsiteX17" fmla="*/ 76180 w 76396"/>
                  <a:gd name="connsiteY17" fmla="*/ 67674 h 150543"/>
                  <a:gd name="connsiteX18" fmla="*/ 54594 w 76396"/>
                  <a:gd name="connsiteY18" fmla="*/ 149753 h 150543"/>
                  <a:gd name="connsiteX19" fmla="*/ 53663 w 76396"/>
                  <a:gd name="connsiteY19" fmla="*/ 150471 h 15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6396" h="150543">
                    <a:moveTo>
                      <a:pt x="53344" y="150543"/>
                    </a:moveTo>
                    <a:cubicBezTo>
                      <a:pt x="52989" y="150545"/>
                      <a:pt x="52648" y="150397"/>
                      <a:pt x="52413" y="150136"/>
                    </a:cubicBezTo>
                    <a:cubicBezTo>
                      <a:pt x="52413" y="150136"/>
                      <a:pt x="41044" y="137610"/>
                      <a:pt x="28524" y="125347"/>
                    </a:cubicBezTo>
                    <a:cubicBezTo>
                      <a:pt x="20985" y="118107"/>
                      <a:pt x="11402" y="113235"/>
                      <a:pt x="1009" y="111360"/>
                    </a:cubicBezTo>
                    <a:cubicBezTo>
                      <a:pt x="644" y="111317"/>
                      <a:pt x="320" y="111116"/>
                      <a:pt x="127" y="110809"/>
                    </a:cubicBezTo>
                    <a:cubicBezTo>
                      <a:pt x="-42" y="110486"/>
                      <a:pt x="-42" y="110102"/>
                      <a:pt x="127" y="109779"/>
                    </a:cubicBezTo>
                    <a:lnTo>
                      <a:pt x="29921" y="28562"/>
                    </a:lnTo>
                    <a:cubicBezTo>
                      <a:pt x="30134" y="27935"/>
                      <a:pt x="30825" y="27592"/>
                      <a:pt x="31469" y="27801"/>
                    </a:cubicBezTo>
                    <a:cubicBezTo>
                      <a:pt x="32111" y="28007"/>
                      <a:pt x="32459" y="28685"/>
                      <a:pt x="32248" y="29312"/>
                    </a:cubicBezTo>
                    <a:cubicBezTo>
                      <a:pt x="32241" y="29334"/>
                      <a:pt x="32231" y="29355"/>
                      <a:pt x="32224" y="29377"/>
                    </a:cubicBezTo>
                    <a:lnTo>
                      <a:pt x="2822" y="109228"/>
                    </a:lnTo>
                    <a:cubicBezTo>
                      <a:pt x="13235" y="111324"/>
                      <a:pt x="22805" y="116313"/>
                      <a:pt x="30386" y="123599"/>
                    </a:cubicBezTo>
                    <a:cubicBezTo>
                      <a:pt x="40456" y="133442"/>
                      <a:pt x="49718" y="143406"/>
                      <a:pt x="53050" y="147046"/>
                    </a:cubicBezTo>
                    <a:cubicBezTo>
                      <a:pt x="56578" y="138424"/>
                      <a:pt x="71598" y="99983"/>
                      <a:pt x="73729" y="67530"/>
                    </a:cubicBezTo>
                    <a:cubicBezTo>
                      <a:pt x="76180" y="29712"/>
                      <a:pt x="56407" y="5546"/>
                      <a:pt x="48125" y="2313"/>
                    </a:cubicBezTo>
                    <a:cubicBezTo>
                      <a:pt x="47496" y="2068"/>
                      <a:pt x="47189" y="1371"/>
                      <a:pt x="47439" y="756"/>
                    </a:cubicBezTo>
                    <a:cubicBezTo>
                      <a:pt x="47689" y="140"/>
                      <a:pt x="48402" y="-159"/>
                      <a:pt x="49032" y="85"/>
                    </a:cubicBezTo>
                    <a:cubicBezTo>
                      <a:pt x="60082" y="4420"/>
                      <a:pt x="78605" y="30694"/>
                      <a:pt x="76180" y="67674"/>
                    </a:cubicBezTo>
                    <a:cubicBezTo>
                      <a:pt x="73754" y="104654"/>
                      <a:pt x="54790" y="149298"/>
                      <a:pt x="54594" y="149753"/>
                    </a:cubicBezTo>
                    <a:cubicBezTo>
                      <a:pt x="54420" y="150124"/>
                      <a:pt x="54074" y="150392"/>
                      <a:pt x="53663" y="15047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7" name="Forme libre : forme 76">
                <a:extLst>
                  <a:ext uri="{FF2B5EF4-FFF2-40B4-BE49-F238E27FC236}">
                    <a16:creationId xmlns:a16="http://schemas.microsoft.com/office/drawing/2014/main" id="{5884CE50-8B2D-4FD4-935F-C4162922516B}"/>
                  </a:ext>
                </a:extLst>
              </p:cNvPr>
              <p:cNvSpPr/>
              <p:nvPr/>
            </p:nvSpPr>
            <p:spPr>
              <a:xfrm>
                <a:off x="3233877" y="4295888"/>
                <a:ext cx="286006" cy="326016"/>
              </a:xfrm>
              <a:custGeom>
                <a:avLst/>
                <a:gdLst>
                  <a:gd name="connsiteX0" fmla="*/ 286007 w 286006"/>
                  <a:gd name="connsiteY0" fmla="*/ 0 h 326016"/>
                  <a:gd name="connsiteX1" fmla="*/ 238523 w 286006"/>
                  <a:gd name="connsiteY1" fmla="*/ 0 h 326016"/>
                  <a:gd name="connsiteX2" fmla="*/ 228722 w 286006"/>
                  <a:gd name="connsiteY2" fmla="*/ 9580 h 326016"/>
                  <a:gd name="connsiteX3" fmla="*/ 228722 w 286006"/>
                  <a:gd name="connsiteY3" fmla="*/ 11472 h 326016"/>
                  <a:gd name="connsiteX4" fmla="*/ 228967 w 286006"/>
                  <a:gd name="connsiteY4" fmla="*/ 11472 h 326016"/>
                  <a:gd name="connsiteX5" fmla="*/ 228967 w 286006"/>
                  <a:gd name="connsiteY5" fmla="*/ 267505 h 326016"/>
                  <a:gd name="connsiteX6" fmla="*/ 0 w 286006"/>
                  <a:gd name="connsiteY6" fmla="*/ 267505 h 326016"/>
                  <a:gd name="connsiteX7" fmla="*/ 0 w 286006"/>
                  <a:gd name="connsiteY7" fmla="*/ 273660 h 326016"/>
                  <a:gd name="connsiteX8" fmla="*/ 228942 w 286006"/>
                  <a:gd name="connsiteY8" fmla="*/ 273660 h 326016"/>
                  <a:gd name="connsiteX9" fmla="*/ 228942 w 286006"/>
                  <a:gd name="connsiteY9" fmla="*/ 326016 h 326016"/>
                  <a:gd name="connsiteX10" fmla="*/ 236856 w 286006"/>
                  <a:gd name="connsiteY10" fmla="*/ 326016 h 326016"/>
                  <a:gd name="connsiteX11" fmla="*/ 236856 w 286006"/>
                  <a:gd name="connsiteY11" fmla="*/ 11496 h 326016"/>
                  <a:gd name="connsiteX12" fmla="*/ 286007 w 286006"/>
                  <a:gd name="connsiteY12" fmla="*/ 11496 h 32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006" h="326016">
                    <a:moveTo>
                      <a:pt x="286007" y="0"/>
                    </a:moveTo>
                    <a:lnTo>
                      <a:pt x="238523" y="0"/>
                    </a:lnTo>
                    <a:cubicBezTo>
                      <a:pt x="233110" y="0"/>
                      <a:pt x="228722" y="4290"/>
                      <a:pt x="228722" y="9580"/>
                    </a:cubicBezTo>
                    <a:lnTo>
                      <a:pt x="228722" y="11472"/>
                    </a:lnTo>
                    <a:lnTo>
                      <a:pt x="228967" y="11472"/>
                    </a:lnTo>
                    <a:lnTo>
                      <a:pt x="228967" y="267505"/>
                    </a:lnTo>
                    <a:lnTo>
                      <a:pt x="0" y="267505"/>
                    </a:lnTo>
                    <a:lnTo>
                      <a:pt x="0" y="273660"/>
                    </a:lnTo>
                    <a:lnTo>
                      <a:pt x="228942" y="273660"/>
                    </a:lnTo>
                    <a:lnTo>
                      <a:pt x="228942" y="326016"/>
                    </a:lnTo>
                    <a:lnTo>
                      <a:pt x="236856" y="326016"/>
                    </a:lnTo>
                    <a:lnTo>
                      <a:pt x="236856" y="11496"/>
                    </a:lnTo>
                    <a:lnTo>
                      <a:pt x="286007" y="11496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8" name="Forme libre : forme 77">
                <a:extLst>
                  <a:ext uri="{FF2B5EF4-FFF2-40B4-BE49-F238E27FC236}">
                    <a16:creationId xmlns:a16="http://schemas.microsoft.com/office/drawing/2014/main" id="{51B39BE5-B94C-4708-BF2E-24723A20BD97}"/>
                  </a:ext>
                </a:extLst>
              </p:cNvPr>
              <p:cNvSpPr/>
              <p:nvPr/>
            </p:nvSpPr>
            <p:spPr>
              <a:xfrm>
                <a:off x="3232652" y="4294690"/>
                <a:ext cx="288456" cy="328459"/>
              </a:xfrm>
              <a:custGeom>
                <a:avLst/>
                <a:gdLst>
                  <a:gd name="connsiteX0" fmla="*/ 238082 w 288456"/>
                  <a:gd name="connsiteY0" fmla="*/ 328459 h 328459"/>
                  <a:gd name="connsiteX1" fmla="*/ 230167 w 288456"/>
                  <a:gd name="connsiteY1" fmla="*/ 328459 h 328459"/>
                  <a:gd name="connsiteX2" fmla="*/ 228942 w 288456"/>
                  <a:gd name="connsiteY2" fmla="*/ 327262 h 328459"/>
                  <a:gd name="connsiteX3" fmla="*/ 228942 w 288456"/>
                  <a:gd name="connsiteY3" fmla="*/ 276103 h 328459"/>
                  <a:gd name="connsiteX4" fmla="*/ 1225 w 288456"/>
                  <a:gd name="connsiteY4" fmla="*/ 276103 h 328459"/>
                  <a:gd name="connsiteX5" fmla="*/ 0 w 288456"/>
                  <a:gd name="connsiteY5" fmla="*/ 274905 h 328459"/>
                  <a:gd name="connsiteX6" fmla="*/ 0 w 288456"/>
                  <a:gd name="connsiteY6" fmla="*/ 268702 h 328459"/>
                  <a:gd name="connsiteX7" fmla="*/ 1225 w 288456"/>
                  <a:gd name="connsiteY7" fmla="*/ 267505 h 328459"/>
                  <a:gd name="connsiteX8" fmla="*/ 228942 w 288456"/>
                  <a:gd name="connsiteY8" fmla="*/ 267505 h 328459"/>
                  <a:gd name="connsiteX9" fmla="*/ 228942 w 288456"/>
                  <a:gd name="connsiteY9" fmla="*/ 13412 h 328459"/>
                  <a:gd name="connsiteX10" fmla="*/ 228697 w 288456"/>
                  <a:gd name="connsiteY10" fmla="*/ 12694 h 328459"/>
                  <a:gd name="connsiteX11" fmla="*/ 228697 w 288456"/>
                  <a:gd name="connsiteY11" fmla="*/ 10802 h 328459"/>
                  <a:gd name="connsiteX12" fmla="*/ 239748 w 288456"/>
                  <a:gd name="connsiteY12" fmla="*/ 0 h 328459"/>
                  <a:gd name="connsiteX13" fmla="*/ 287232 w 288456"/>
                  <a:gd name="connsiteY13" fmla="*/ 0 h 328459"/>
                  <a:gd name="connsiteX14" fmla="*/ 288457 w 288456"/>
                  <a:gd name="connsiteY14" fmla="*/ 1198 h 328459"/>
                  <a:gd name="connsiteX15" fmla="*/ 288457 w 288456"/>
                  <a:gd name="connsiteY15" fmla="*/ 12694 h 328459"/>
                  <a:gd name="connsiteX16" fmla="*/ 287232 w 288456"/>
                  <a:gd name="connsiteY16" fmla="*/ 13891 h 328459"/>
                  <a:gd name="connsiteX17" fmla="*/ 239282 w 288456"/>
                  <a:gd name="connsiteY17" fmla="*/ 13891 h 328459"/>
                  <a:gd name="connsiteX18" fmla="*/ 239282 w 288456"/>
                  <a:gd name="connsiteY18" fmla="*/ 327262 h 328459"/>
                  <a:gd name="connsiteX19" fmla="*/ 238082 w 288456"/>
                  <a:gd name="connsiteY19" fmla="*/ 328459 h 328459"/>
                  <a:gd name="connsiteX20" fmla="*/ 231393 w 288456"/>
                  <a:gd name="connsiteY20" fmla="*/ 326064 h 328459"/>
                  <a:gd name="connsiteX21" fmla="*/ 236832 w 288456"/>
                  <a:gd name="connsiteY21" fmla="*/ 326064 h 328459"/>
                  <a:gd name="connsiteX22" fmla="*/ 236832 w 288456"/>
                  <a:gd name="connsiteY22" fmla="*/ 12694 h 328459"/>
                  <a:gd name="connsiteX23" fmla="*/ 238057 w 288456"/>
                  <a:gd name="connsiteY23" fmla="*/ 11496 h 328459"/>
                  <a:gd name="connsiteX24" fmla="*/ 285982 w 288456"/>
                  <a:gd name="connsiteY24" fmla="*/ 11496 h 328459"/>
                  <a:gd name="connsiteX25" fmla="*/ 285982 w 288456"/>
                  <a:gd name="connsiteY25" fmla="*/ 2395 h 328459"/>
                  <a:gd name="connsiteX26" fmla="*/ 239748 w 288456"/>
                  <a:gd name="connsiteY26" fmla="*/ 2395 h 328459"/>
                  <a:gd name="connsiteX27" fmla="*/ 231148 w 288456"/>
                  <a:gd name="connsiteY27" fmla="*/ 10802 h 328459"/>
                  <a:gd name="connsiteX28" fmla="*/ 231148 w 288456"/>
                  <a:gd name="connsiteY28" fmla="*/ 11975 h 328459"/>
                  <a:gd name="connsiteX29" fmla="*/ 231393 w 288456"/>
                  <a:gd name="connsiteY29" fmla="*/ 12694 h 328459"/>
                  <a:gd name="connsiteX30" fmla="*/ 231393 w 288456"/>
                  <a:gd name="connsiteY30" fmla="*/ 268702 h 328459"/>
                  <a:gd name="connsiteX31" fmla="*/ 230167 w 288456"/>
                  <a:gd name="connsiteY31" fmla="*/ 269900 h 328459"/>
                  <a:gd name="connsiteX32" fmla="*/ 2450 w 288456"/>
                  <a:gd name="connsiteY32" fmla="*/ 269900 h 328459"/>
                  <a:gd name="connsiteX33" fmla="*/ 2450 w 288456"/>
                  <a:gd name="connsiteY33" fmla="*/ 273708 h 328459"/>
                  <a:gd name="connsiteX34" fmla="*/ 230167 w 288456"/>
                  <a:gd name="connsiteY34" fmla="*/ 273708 h 328459"/>
                  <a:gd name="connsiteX35" fmla="*/ 231393 w 288456"/>
                  <a:gd name="connsiteY35" fmla="*/ 274905 h 32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8456" h="328459">
                    <a:moveTo>
                      <a:pt x="238082" y="328459"/>
                    </a:moveTo>
                    <a:lnTo>
                      <a:pt x="230167" y="328459"/>
                    </a:lnTo>
                    <a:cubicBezTo>
                      <a:pt x="229491" y="328459"/>
                      <a:pt x="228942" y="327923"/>
                      <a:pt x="228942" y="327262"/>
                    </a:cubicBezTo>
                    <a:lnTo>
                      <a:pt x="228942" y="276103"/>
                    </a:lnTo>
                    <a:lnTo>
                      <a:pt x="1225" y="276103"/>
                    </a:lnTo>
                    <a:cubicBezTo>
                      <a:pt x="554" y="276091"/>
                      <a:pt x="12" y="275562"/>
                      <a:pt x="0" y="274905"/>
                    </a:cubicBezTo>
                    <a:lnTo>
                      <a:pt x="0" y="268702"/>
                    </a:lnTo>
                    <a:cubicBezTo>
                      <a:pt x="0" y="268041"/>
                      <a:pt x="549" y="267505"/>
                      <a:pt x="1225" y="267505"/>
                    </a:cubicBezTo>
                    <a:lnTo>
                      <a:pt x="228942" y="267505"/>
                    </a:lnTo>
                    <a:lnTo>
                      <a:pt x="228942" y="13412"/>
                    </a:lnTo>
                    <a:cubicBezTo>
                      <a:pt x="228786" y="13204"/>
                      <a:pt x="228700" y="12953"/>
                      <a:pt x="228697" y="12694"/>
                    </a:cubicBezTo>
                    <a:lnTo>
                      <a:pt x="228697" y="10802"/>
                    </a:lnTo>
                    <a:cubicBezTo>
                      <a:pt x="228697" y="4836"/>
                      <a:pt x="233644" y="0"/>
                      <a:pt x="239748" y="0"/>
                    </a:cubicBezTo>
                    <a:lnTo>
                      <a:pt x="287232" y="0"/>
                    </a:lnTo>
                    <a:cubicBezTo>
                      <a:pt x="287908" y="0"/>
                      <a:pt x="288457" y="536"/>
                      <a:pt x="288457" y="1198"/>
                    </a:cubicBezTo>
                    <a:lnTo>
                      <a:pt x="288457" y="12694"/>
                    </a:lnTo>
                    <a:cubicBezTo>
                      <a:pt x="288444" y="13350"/>
                      <a:pt x="287903" y="13879"/>
                      <a:pt x="287232" y="13891"/>
                    </a:cubicBezTo>
                    <a:lnTo>
                      <a:pt x="239282" y="13891"/>
                    </a:lnTo>
                    <a:lnTo>
                      <a:pt x="239282" y="327262"/>
                    </a:lnTo>
                    <a:cubicBezTo>
                      <a:pt x="239282" y="327913"/>
                      <a:pt x="238748" y="328447"/>
                      <a:pt x="238082" y="328459"/>
                    </a:cubicBezTo>
                    <a:close/>
                    <a:moveTo>
                      <a:pt x="231393" y="326064"/>
                    </a:moveTo>
                    <a:lnTo>
                      <a:pt x="236832" y="326064"/>
                    </a:lnTo>
                    <a:lnTo>
                      <a:pt x="236832" y="12694"/>
                    </a:lnTo>
                    <a:cubicBezTo>
                      <a:pt x="236832" y="12033"/>
                      <a:pt x="237381" y="11496"/>
                      <a:pt x="238057" y="11496"/>
                    </a:cubicBezTo>
                    <a:lnTo>
                      <a:pt x="285982" y="11496"/>
                    </a:lnTo>
                    <a:lnTo>
                      <a:pt x="285982" y="2395"/>
                    </a:lnTo>
                    <a:lnTo>
                      <a:pt x="239748" y="2395"/>
                    </a:lnTo>
                    <a:cubicBezTo>
                      <a:pt x="234997" y="2395"/>
                      <a:pt x="231148" y="6158"/>
                      <a:pt x="231148" y="10802"/>
                    </a:cubicBezTo>
                    <a:lnTo>
                      <a:pt x="231148" y="11975"/>
                    </a:lnTo>
                    <a:cubicBezTo>
                      <a:pt x="231309" y="12181"/>
                      <a:pt x="231395" y="12435"/>
                      <a:pt x="231393" y="12694"/>
                    </a:cubicBezTo>
                    <a:lnTo>
                      <a:pt x="231393" y="268702"/>
                    </a:lnTo>
                    <a:cubicBezTo>
                      <a:pt x="231393" y="269363"/>
                      <a:pt x="230844" y="269900"/>
                      <a:pt x="230167" y="269900"/>
                    </a:cubicBezTo>
                    <a:lnTo>
                      <a:pt x="2450" y="269900"/>
                    </a:lnTo>
                    <a:lnTo>
                      <a:pt x="2450" y="273708"/>
                    </a:lnTo>
                    <a:lnTo>
                      <a:pt x="230167" y="273708"/>
                    </a:lnTo>
                    <a:cubicBezTo>
                      <a:pt x="230844" y="273708"/>
                      <a:pt x="231393" y="274244"/>
                      <a:pt x="231393" y="27490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79" name="Forme libre : forme 78">
                <a:extLst>
                  <a:ext uri="{FF2B5EF4-FFF2-40B4-BE49-F238E27FC236}">
                    <a16:creationId xmlns:a16="http://schemas.microsoft.com/office/drawing/2014/main" id="{9CCF902B-6548-47B8-9741-24F8F0569726}"/>
                  </a:ext>
                </a:extLst>
              </p:cNvPr>
              <p:cNvSpPr/>
              <p:nvPr/>
            </p:nvSpPr>
            <p:spPr>
              <a:xfrm>
                <a:off x="3480951" y="4292750"/>
                <a:ext cx="49958" cy="18226"/>
              </a:xfrm>
              <a:custGeom>
                <a:avLst/>
                <a:gdLst>
                  <a:gd name="connsiteX0" fmla="*/ 0 w 49958"/>
                  <a:gd name="connsiteY0" fmla="*/ 0 h 18226"/>
                  <a:gd name="connsiteX1" fmla="*/ 49959 w 49958"/>
                  <a:gd name="connsiteY1" fmla="*/ 0 h 18226"/>
                  <a:gd name="connsiteX2" fmla="*/ 49959 w 49958"/>
                  <a:gd name="connsiteY2" fmla="*/ 18226 h 18226"/>
                  <a:gd name="connsiteX3" fmla="*/ 0 w 49958"/>
                  <a:gd name="connsiteY3" fmla="*/ 18226 h 1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958" h="18226">
                    <a:moveTo>
                      <a:pt x="0" y="0"/>
                    </a:moveTo>
                    <a:lnTo>
                      <a:pt x="49959" y="0"/>
                    </a:lnTo>
                    <a:lnTo>
                      <a:pt x="49959" y="18226"/>
                    </a:lnTo>
                    <a:lnTo>
                      <a:pt x="0" y="1822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0" name="Forme libre : forme 79">
                <a:extLst>
                  <a:ext uri="{FF2B5EF4-FFF2-40B4-BE49-F238E27FC236}">
                    <a16:creationId xmlns:a16="http://schemas.microsoft.com/office/drawing/2014/main" id="{30A381BC-BAFD-4535-952E-F95F9880E103}"/>
                  </a:ext>
                </a:extLst>
              </p:cNvPr>
              <p:cNvSpPr/>
              <p:nvPr/>
            </p:nvSpPr>
            <p:spPr>
              <a:xfrm>
                <a:off x="3479701" y="4291553"/>
                <a:ext cx="52435" cy="20621"/>
              </a:xfrm>
              <a:custGeom>
                <a:avLst/>
                <a:gdLst>
                  <a:gd name="connsiteX0" fmla="*/ 51208 w 52435"/>
                  <a:gd name="connsiteY0" fmla="*/ 20622 h 20621"/>
                  <a:gd name="connsiteX1" fmla="*/ 1225 w 52435"/>
                  <a:gd name="connsiteY1" fmla="*/ 20622 h 20621"/>
                  <a:gd name="connsiteX2" fmla="*/ 0 w 52435"/>
                  <a:gd name="connsiteY2" fmla="*/ 19424 h 20621"/>
                  <a:gd name="connsiteX3" fmla="*/ 0 w 52435"/>
                  <a:gd name="connsiteY3" fmla="*/ 1198 h 20621"/>
                  <a:gd name="connsiteX4" fmla="*/ 1225 w 52435"/>
                  <a:gd name="connsiteY4" fmla="*/ 0 h 20621"/>
                  <a:gd name="connsiteX5" fmla="*/ 51208 w 52435"/>
                  <a:gd name="connsiteY5" fmla="*/ 0 h 20621"/>
                  <a:gd name="connsiteX6" fmla="*/ 52433 w 52435"/>
                  <a:gd name="connsiteY6" fmla="*/ 1198 h 20621"/>
                  <a:gd name="connsiteX7" fmla="*/ 52433 w 52435"/>
                  <a:gd name="connsiteY7" fmla="*/ 19328 h 20621"/>
                  <a:gd name="connsiteX8" fmla="*/ 51260 w 52435"/>
                  <a:gd name="connsiteY8" fmla="*/ 20619 h 20621"/>
                  <a:gd name="connsiteX9" fmla="*/ 51208 w 52435"/>
                  <a:gd name="connsiteY9" fmla="*/ 20622 h 20621"/>
                  <a:gd name="connsiteX10" fmla="*/ 2450 w 52435"/>
                  <a:gd name="connsiteY10" fmla="*/ 18226 h 20621"/>
                  <a:gd name="connsiteX11" fmla="*/ 49983 w 52435"/>
                  <a:gd name="connsiteY11" fmla="*/ 18226 h 20621"/>
                  <a:gd name="connsiteX12" fmla="*/ 49983 w 52435"/>
                  <a:gd name="connsiteY12" fmla="*/ 2395 h 20621"/>
                  <a:gd name="connsiteX13" fmla="*/ 2450 w 52435"/>
                  <a:gd name="connsiteY13" fmla="*/ 2395 h 2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435" h="20621">
                    <a:moveTo>
                      <a:pt x="51208" y="20622"/>
                    </a:moveTo>
                    <a:lnTo>
                      <a:pt x="1225" y="20622"/>
                    </a:lnTo>
                    <a:cubicBezTo>
                      <a:pt x="554" y="20610"/>
                      <a:pt x="12" y="20080"/>
                      <a:pt x="0" y="19424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51208" y="0"/>
                    </a:lnTo>
                    <a:cubicBezTo>
                      <a:pt x="51884" y="0"/>
                      <a:pt x="52433" y="536"/>
                      <a:pt x="52433" y="1198"/>
                    </a:cubicBezTo>
                    <a:lnTo>
                      <a:pt x="52433" y="19328"/>
                    </a:lnTo>
                    <a:cubicBezTo>
                      <a:pt x="52475" y="20001"/>
                      <a:pt x="51948" y="20581"/>
                      <a:pt x="51260" y="20619"/>
                    </a:cubicBezTo>
                    <a:cubicBezTo>
                      <a:pt x="51243" y="20622"/>
                      <a:pt x="51225" y="20622"/>
                      <a:pt x="51208" y="20622"/>
                    </a:cubicBezTo>
                    <a:close/>
                    <a:moveTo>
                      <a:pt x="2450" y="18226"/>
                    </a:moveTo>
                    <a:lnTo>
                      <a:pt x="49983" y="18226"/>
                    </a:lnTo>
                    <a:lnTo>
                      <a:pt x="49983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1" name="Forme libre : forme 80">
                <a:extLst>
                  <a:ext uri="{FF2B5EF4-FFF2-40B4-BE49-F238E27FC236}">
                    <a16:creationId xmlns:a16="http://schemas.microsoft.com/office/drawing/2014/main" id="{08C351DA-5DEE-45BB-89D0-1116D69F7634}"/>
                  </a:ext>
                </a:extLst>
              </p:cNvPr>
              <p:cNvSpPr/>
              <p:nvPr/>
            </p:nvSpPr>
            <p:spPr>
              <a:xfrm rot="1015800">
                <a:off x="2961884" y="4716288"/>
                <a:ext cx="83550" cy="10346"/>
              </a:xfrm>
              <a:custGeom>
                <a:avLst/>
                <a:gdLst>
                  <a:gd name="connsiteX0" fmla="*/ 0 w 83550"/>
                  <a:gd name="connsiteY0" fmla="*/ 0 h 10346"/>
                  <a:gd name="connsiteX1" fmla="*/ 83550 w 83550"/>
                  <a:gd name="connsiteY1" fmla="*/ 0 h 10346"/>
                  <a:gd name="connsiteX2" fmla="*/ 83550 w 83550"/>
                  <a:gd name="connsiteY2" fmla="*/ 10347 h 10346"/>
                  <a:gd name="connsiteX3" fmla="*/ 0 w 83550"/>
                  <a:gd name="connsiteY3" fmla="*/ 10347 h 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550" h="10346">
                    <a:moveTo>
                      <a:pt x="0" y="0"/>
                    </a:moveTo>
                    <a:lnTo>
                      <a:pt x="83550" y="0"/>
                    </a:lnTo>
                    <a:lnTo>
                      <a:pt x="83550" y="10347"/>
                    </a:lnTo>
                    <a:lnTo>
                      <a:pt x="0" y="1034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2" name="Forme libre : forme 81">
                <a:extLst>
                  <a:ext uri="{FF2B5EF4-FFF2-40B4-BE49-F238E27FC236}">
                    <a16:creationId xmlns:a16="http://schemas.microsoft.com/office/drawing/2014/main" id="{7BF8994C-6742-4FFA-8851-7D447F93CFF2}"/>
                  </a:ext>
                </a:extLst>
              </p:cNvPr>
              <p:cNvSpPr/>
              <p:nvPr/>
            </p:nvSpPr>
            <p:spPr>
              <a:xfrm>
                <a:off x="2960977" y="4703407"/>
                <a:ext cx="85520" cy="36190"/>
              </a:xfrm>
              <a:custGeom>
                <a:avLst/>
                <a:gdLst>
                  <a:gd name="connsiteX0" fmla="*/ 81151 w 85520"/>
                  <a:gd name="connsiteY0" fmla="*/ 36190 h 36190"/>
                  <a:gd name="connsiteX1" fmla="*/ 80808 w 85520"/>
                  <a:gd name="connsiteY1" fmla="*/ 36190 h 36190"/>
                  <a:gd name="connsiteX2" fmla="*/ 860 w 85520"/>
                  <a:gd name="connsiteY2" fmla="*/ 12240 h 36190"/>
                  <a:gd name="connsiteX3" fmla="*/ 51 w 85520"/>
                  <a:gd name="connsiteY3" fmla="*/ 10755 h 36190"/>
                  <a:gd name="connsiteX4" fmla="*/ 3114 w 85520"/>
                  <a:gd name="connsiteY4" fmla="*/ 863 h 36190"/>
                  <a:gd name="connsiteX5" fmla="*/ 4658 w 85520"/>
                  <a:gd name="connsiteY5" fmla="*/ 49 h 36190"/>
                  <a:gd name="connsiteX6" fmla="*/ 84631 w 85520"/>
                  <a:gd name="connsiteY6" fmla="*/ 23856 h 36190"/>
                  <a:gd name="connsiteX7" fmla="*/ 85473 w 85520"/>
                  <a:gd name="connsiteY7" fmla="*/ 25336 h 36190"/>
                  <a:gd name="connsiteX8" fmla="*/ 85464 w 85520"/>
                  <a:gd name="connsiteY8" fmla="*/ 25365 h 36190"/>
                  <a:gd name="connsiteX9" fmla="*/ 82376 w 85520"/>
                  <a:gd name="connsiteY9" fmla="*/ 35256 h 36190"/>
                  <a:gd name="connsiteX10" fmla="*/ 81788 w 85520"/>
                  <a:gd name="connsiteY10" fmla="*/ 35951 h 36190"/>
                  <a:gd name="connsiteX11" fmla="*/ 81151 w 85520"/>
                  <a:gd name="connsiteY11" fmla="*/ 36190 h 36190"/>
                  <a:gd name="connsiteX12" fmla="*/ 2746 w 85520"/>
                  <a:gd name="connsiteY12" fmla="*/ 10420 h 36190"/>
                  <a:gd name="connsiteX13" fmla="*/ 80343 w 85520"/>
                  <a:gd name="connsiteY13" fmla="*/ 33508 h 36190"/>
                  <a:gd name="connsiteX14" fmla="*/ 82793 w 85520"/>
                  <a:gd name="connsiteY14" fmla="*/ 25892 h 36190"/>
                  <a:gd name="connsiteX15" fmla="*/ 5123 w 85520"/>
                  <a:gd name="connsiteY15" fmla="*/ 2660 h 3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20" h="36190">
                    <a:moveTo>
                      <a:pt x="81151" y="36190"/>
                    </a:moveTo>
                    <a:lnTo>
                      <a:pt x="80808" y="36190"/>
                    </a:lnTo>
                    <a:lnTo>
                      <a:pt x="860" y="12240"/>
                    </a:lnTo>
                    <a:cubicBezTo>
                      <a:pt x="220" y="12043"/>
                      <a:pt x="-140" y="11382"/>
                      <a:pt x="51" y="10755"/>
                    </a:cubicBezTo>
                    <a:lnTo>
                      <a:pt x="3114" y="863"/>
                    </a:lnTo>
                    <a:cubicBezTo>
                      <a:pt x="3314" y="226"/>
                      <a:pt x="4002" y="-138"/>
                      <a:pt x="4658" y="49"/>
                    </a:cubicBezTo>
                    <a:lnTo>
                      <a:pt x="84631" y="23856"/>
                    </a:lnTo>
                    <a:cubicBezTo>
                      <a:pt x="85282" y="24038"/>
                      <a:pt x="85657" y="24699"/>
                      <a:pt x="85473" y="25336"/>
                    </a:cubicBezTo>
                    <a:cubicBezTo>
                      <a:pt x="85469" y="25346"/>
                      <a:pt x="85466" y="25355"/>
                      <a:pt x="85464" y="25365"/>
                    </a:cubicBezTo>
                    <a:lnTo>
                      <a:pt x="82376" y="35256"/>
                    </a:lnTo>
                    <a:cubicBezTo>
                      <a:pt x="82283" y="35556"/>
                      <a:pt x="82070" y="35805"/>
                      <a:pt x="81788" y="35951"/>
                    </a:cubicBezTo>
                    <a:cubicBezTo>
                      <a:pt x="81602" y="36085"/>
                      <a:pt x="81382" y="36167"/>
                      <a:pt x="81151" y="36190"/>
                    </a:cubicBezTo>
                    <a:close/>
                    <a:moveTo>
                      <a:pt x="2746" y="10420"/>
                    </a:moveTo>
                    <a:lnTo>
                      <a:pt x="80343" y="33508"/>
                    </a:lnTo>
                    <a:lnTo>
                      <a:pt x="82793" y="25892"/>
                    </a:lnTo>
                    <a:lnTo>
                      <a:pt x="5123" y="266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3" name="Forme libre : forme 82">
                <a:extLst>
                  <a:ext uri="{FF2B5EF4-FFF2-40B4-BE49-F238E27FC236}">
                    <a16:creationId xmlns:a16="http://schemas.microsoft.com/office/drawing/2014/main" id="{8AC7EEFA-9557-4E84-8EB9-BC7320FE0FC2}"/>
                  </a:ext>
                </a:extLst>
              </p:cNvPr>
              <p:cNvSpPr/>
              <p:nvPr/>
            </p:nvSpPr>
            <p:spPr>
              <a:xfrm>
                <a:off x="2975259" y="4443055"/>
                <a:ext cx="267022" cy="294015"/>
              </a:xfrm>
              <a:custGeom>
                <a:avLst/>
                <a:gdLst>
                  <a:gd name="connsiteX0" fmla="*/ 139786 w 267022"/>
                  <a:gd name="connsiteY0" fmla="*/ 7961 h 294015"/>
                  <a:gd name="connsiteX1" fmla="*/ 86887 w 267022"/>
                  <a:gd name="connsiteY1" fmla="*/ 5087 h 294015"/>
                  <a:gd name="connsiteX2" fmla="*/ 70740 w 267022"/>
                  <a:gd name="connsiteY2" fmla="*/ 91310 h 294015"/>
                  <a:gd name="connsiteX3" fmla="*/ 61185 w 267022"/>
                  <a:gd name="connsiteY3" fmla="*/ 229936 h 294015"/>
                  <a:gd name="connsiteX4" fmla="*/ 53834 w 267022"/>
                  <a:gd name="connsiteY4" fmla="*/ 232091 h 294015"/>
                  <a:gd name="connsiteX5" fmla="*/ 47954 w 267022"/>
                  <a:gd name="connsiteY5" fmla="*/ 243564 h 294015"/>
                  <a:gd name="connsiteX6" fmla="*/ 20782 w 267022"/>
                  <a:gd name="connsiteY6" fmla="*/ 244282 h 294015"/>
                  <a:gd name="connsiteX7" fmla="*/ 3141 w 267022"/>
                  <a:gd name="connsiteY7" fmla="*/ 259371 h 294015"/>
                  <a:gd name="connsiteX8" fmla="*/ 36193 w 267022"/>
                  <a:gd name="connsiteY8" fmla="*/ 278053 h 294015"/>
                  <a:gd name="connsiteX9" fmla="*/ 86152 w 267022"/>
                  <a:gd name="connsiteY9" fmla="*/ 290986 h 294015"/>
                  <a:gd name="connsiteX10" fmla="*/ 100118 w 267022"/>
                  <a:gd name="connsiteY10" fmla="*/ 292423 h 294015"/>
                  <a:gd name="connsiteX11" fmla="*/ 103058 w 267022"/>
                  <a:gd name="connsiteY11" fmla="*/ 273023 h 294015"/>
                  <a:gd name="connsiteX12" fmla="*/ 105998 w 267022"/>
                  <a:gd name="connsiteY12" fmla="*/ 243564 h 294015"/>
                  <a:gd name="connsiteX13" fmla="*/ 118494 w 267022"/>
                  <a:gd name="connsiteY13" fmla="*/ 201195 h 294015"/>
                  <a:gd name="connsiteX14" fmla="*/ 121434 w 267022"/>
                  <a:gd name="connsiteY14" fmla="*/ 166012 h 294015"/>
                  <a:gd name="connsiteX15" fmla="*/ 134052 w 267022"/>
                  <a:gd name="connsiteY15" fmla="*/ 83382 h 294015"/>
                  <a:gd name="connsiteX16" fmla="*/ 243501 w 267022"/>
                  <a:gd name="connsiteY16" fmla="*/ 97752 h 294015"/>
                  <a:gd name="connsiteX17" fmla="*/ 267022 w 267022"/>
                  <a:gd name="connsiteY17" fmla="*/ 96315 h 29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7022" h="294015">
                    <a:moveTo>
                      <a:pt x="139786" y="7961"/>
                    </a:moveTo>
                    <a:cubicBezTo>
                      <a:pt x="139786" y="7961"/>
                      <a:pt x="110384" y="-7846"/>
                      <a:pt x="86887" y="5087"/>
                    </a:cubicBezTo>
                    <a:cubicBezTo>
                      <a:pt x="74293" y="12033"/>
                      <a:pt x="72186" y="66856"/>
                      <a:pt x="70740" y="91310"/>
                    </a:cubicBezTo>
                    <a:cubicBezTo>
                      <a:pt x="69295" y="115763"/>
                      <a:pt x="61185" y="229936"/>
                      <a:pt x="61185" y="229936"/>
                    </a:cubicBezTo>
                    <a:cubicBezTo>
                      <a:pt x="58654" y="230360"/>
                      <a:pt x="56185" y="231083"/>
                      <a:pt x="53834" y="232091"/>
                    </a:cubicBezTo>
                    <a:cubicBezTo>
                      <a:pt x="50894" y="233528"/>
                      <a:pt x="47954" y="243564"/>
                      <a:pt x="47954" y="243564"/>
                    </a:cubicBezTo>
                    <a:cubicBezTo>
                      <a:pt x="47954" y="243564"/>
                      <a:pt x="38398" y="245719"/>
                      <a:pt x="20782" y="244282"/>
                    </a:cubicBezTo>
                    <a:cubicBezTo>
                      <a:pt x="3165" y="242845"/>
                      <a:pt x="-4945" y="248593"/>
                      <a:pt x="3141" y="259371"/>
                    </a:cubicBezTo>
                    <a:cubicBezTo>
                      <a:pt x="11226" y="270149"/>
                      <a:pt x="3876" y="267993"/>
                      <a:pt x="36193" y="278053"/>
                    </a:cubicBezTo>
                    <a:cubicBezTo>
                      <a:pt x="52547" y="283398"/>
                      <a:pt x="69233" y="287719"/>
                      <a:pt x="86152" y="290986"/>
                    </a:cubicBezTo>
                    <a:cubicBezTo>
                      <a:pt x="86152" y="290986"/>
                      <a:pt x="95707" y="296710"/>
                      <a:pt x="100118" y="292423"/>
                    </a:cubicBezTo>
                    <a:cubicBezTo>
                      <a:pt x="104528" y="288136"/>
                      <a:pt x="103793" y="280927"/>
                      <a:pt x="103058" y="273023"/>
                    </a:cubicBezTo>
                    <a:cubicBezTo>
                      <a:pt x="102323" y="265119"/>
                      <a:pt x="105998" y="245719"/>
                      <a:pt x="105998" y="243564"/>
                    </a:cubicBezTo>
                    <a:cubicBezTo>
                      <a:pt x="105998" y="241408"/>
                      <a:pt x="117024" y="227062"/>
                      <a:pt x="118494" y="201195"/>
                    </a:cubicBezTo>
                    <a:cubicBezTo>
                      <a:pt x="119964" y="175328"/>
                      <a:pt x="120699" y="171760"/>
                      <a:pt x="121434" y="166012"/>
                    </a:cubicBezTo>
                    <a:cubicBezTo>
                      <a:pt x="122169" y="160263"/>
                      <a:pt x="134052" y="83382"/>
                      <a:pt x="134052" y="83382"/>
                    </a:cubicBezTo>
                    <a:cubicBezTo>
                      <a:pt x="134052" y="83382"/>
                      <a:pt x="227477" y="96531"/>
                      <a:pt x="243501" y="97752"/>
                    </a:cubicBezTo>
                    <a:cubicBezTo>
                      <a:pt x="259525" y="98974"/>
                      <a:pt x="267022" y="96315"/>
                      <a:pt x="267022" y="96315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4" name="Forme libre : forme 83">
                <a:extLst>
                  <a:ext uri="{FF2B5EF4-FFF2-40B4-BE49-F238E27FC236}">
                    <a16:creationId xmlns:a16="http://schemas.microsoft.com/office/drawing/2014/main" id="{D9FC4338-A752-4C49-831F-1BC46F50821E}"/>
                  </a:ext>
                </a:extLst>
              </p:cNvPr>
              <p:cNvSpPr/>
              <p:nvPr/>
            </p:nvSpPr>
            <p:spPr>
              <a:xfrm>
                <a:off x="2974046" y="4441745"/>
                <a:ext cx="269345" cy="296474"/>
              </a:xfrm>
              <a:custGeom>
                <a:avLst/>
                <a:gdLst>
                  <a:gd name="connsiteX0" fmla="*/ 96896 w 269345"/>
                  <a:gd name="connsiteY0" fmla="*/ 296463 h 296474"/>
                  <a:gd name="connsiteX1" fmla="*/ 86948 w 269345"/>
                  <a:gd name="connsiteY1" fmla="*/ 293373 h 296474"/>
                  <a:gd name="connsiteX2" fmla="*/ 37039 w 269345"/>
                  <a:gd name="connsiteY2" fmla="*/ 280440 h 296474"/>
                  <a:gd name="connsiteX3" fmla="*/ 6583 w 269345"/>
                  <a:gd name="connsiteY3" fmla="*/ 266070 h 296474"/>
                  <a:gd name="connsiteX4" fmla="*/ 3374 w 269345"/>
                  <a:gd name="connsiteY4" fmla="*/ 261279 h 296474"/>
                  <a:gd name="connsiteX5" fmla="*/ 923 w 269345"/>
                  <a:gd name="connsiteY5" fmla="*/ 249663 h 296474"/>
                  <a:gd name="connsiteX6" fmla="*/ 22142 w 269345"/>
                  <a:gd name="connsiteY6" fmla="*/ 244298 h 296474"/>
                  <a:gd name="connsiteX7" fmla="*/ 48260 w 269345"/>
                  <a:gd name="connsiteY7" fmla="*/ 243724 h 296474"/>
                  <a:gd name="connsiteX8" fmla="*/ 54557 w 269345"/>
                  <a:gd name="connsiteY8" fmla="*/ 232203 h 296474"/>
                  <a:gd name="connsiteX9" fmla="*/ 61295 w 269345"/>
                  <a:gd name="connsiteY9" fmla="*/ 230120 h 296474"/>
                  <a:gd name="connsiteX10" fmla="*/ 70777 w 269345"/>
                  <a:gd name="connsiteY10" fmla="*/ 92427 h 296474"/>
                  <a:gd name="connsiteX11" fmla="*/ 71120 w 269345"/>
                  <a:gd name="connsiteY11" fmla="*/ 86248 h 296474"/>
                  <a:gd name="connsiteX12" fmla="*/ 87561 w 269345"/>
                  <a:gd name="connsiteY12" fmla="*/ 5295 h 296474"/>
                  <a:gd name="connsiteX13" fmla="*/ 141660 w 269345"/>
                  <a:gd name="connsiteY13" fmla="*/ 8145 h 296474"/>
                  <a:gd name="connsiteX14" fmla="*/ 141660 w 269345"/>
                  <a:gd name="connsiteY14" fmla="*/ 8145 h 296474"/>
                  <a:gd name="connsiteX15" fmla="*/ 268823 w 269345"/>
                  <a:gd name="connsiteY15" fmla="*/ 96667 h 296474"/>
                  <a:gd name="connsiteX16" fmla="*/ 269338 w 269345"/>
                  <a:gd name="connsiteY16" fmla="*/ 97792 h 296474"/>
                  <a:gd name="connsiteX17" fmla="*/ 268529 w 269345"/>
                  <a:gd name="connsiteY17" fmla="*/ 98750 h 296474"/>
                  <a:gd name="connsiteX18" fmla="*/ 244518 w 269345"/>
                  <a:gd name="connsiteY18" fmla="*/ 100259 h 296474"/>
                  <a:gd name="connsiteX19" fmla="*/ 136172 w 269345"/>
                  <a:gd name="connsiteY19" fmla="*/ 86056 h 296474"/>
                  <a:gd name="connsiteX20" fmla="*/ 123921 w 269345"/>
                  <a:gd name="connsiteY20" fmla="*/ 167489 h 296474"/>
                  <a:gd name="connsiteX21" fmla="*/ 123676 w 269345"/>
                  <a:gd name="connsiteY21" fmla="*/ 169405 h 296474"/>
                  <a:gd name="connsiteX22" fmla="*/ 121005 w 269345"/>
                  <a:gd name="connsiteY22" fmla="*/ 202600 h 296474"/>
                  <a:gd name="connsiteX23" fmla="*/ 109931 w 269345"/>
                  <a:gd name="connsiteY23" fmla="*/ 241927 h 296474"/>
                  <a:gd name="connsiteX24" fmla="*/ 108510 w 269345"/>
                  <a:gd name="connsiteY24" fmla="*/ 244945 h 296474"/>
                  <a:gd name="connsiteX25" fmla="*/ 107775 w 269345"/>
                  <a:gd name="connsiteY25" fmla="*/ 250621 h 296474"/>
                  <a:gd name="connsiteX26" fmla="*/ 105569 w 269345"/>
                  <a:gd name="connsiteY26" fmla="*/ 274237 h 296474"/>
                  <a:gd name="connsiteX27" fmla="*/ 105569 w 269345"/>
                  <a:gd name="connsiteY27" fmla="*/ 274572 h 296474"/>
                  <a:gd name="connsiteX28" fmla="*/ 102262 w 269345"/>
                  <a:gd name="connsiteY28" fmla="*/ 294595 h 296474"/>
                  <a:gd name="connsiteX29" fmla="*/ 96896 w 269345"/>
                  <a:gd name="connsiteY29" fmla="*/ 296463 h 296474"/>
                  <a:gd name="connsiteX30" fmla="*/ 16874 w 269345"/>
                  <a:gd name="connsiteY30" fmla="*/ 246526 h 296474"/>
                  <a:gd name="connsiteX31" fmla="*/ 3031 w 269345"/>
                  <a:gd name="connsiteY31" fmla="*/ 250909 h 296474"/>
                  <a:gd name="connsiteX32" fmla="*/ 5334 w 269345"/>
                  <a:gd name="connsiteY32" fmla="*/ 259938 h 296474"/>
                  <a:gd name="connsiteX33" fmla="*/ 8690 w 269345"/>
                  <a:gd name="connsiteY33" fmla="*/ 264872 h 296474"/>
                  <a:gd name="connsiteX34" fmla="*/ 37798 w 269345"/>
                  <a:gd name="connsiteY34" fmla="*/ 278165 h 296474"/>
                  <a:gd name="connsiteX35" fmla="*/ 87585 w 269345"/>
                  <a:gd name="connsiteY35" fmla="*/ 291050 h 296474"/>
                  <a:gd name="connsiteX36" fmla="*/ 88026 w 269345"/>
                  <a:gd name="connsiteY36" fmla="*/ 291218 h 296474"/>
                  <a:gd name="connsiteX37" fmla="*/ 100473 w 269345"/>
                  <a:gd name="connsiteY37" fmla="*/ 292822 h 296474"/>
                  <a:gd name="connsiteX38" fmla="*/ 103095 w 269345"/>
                  <a:gd name="connsiteY38" fmla="*/ 274716 h 296474"/>
                  <a:gd name="connsiteX39" fmla="*/ 103095 w 269345"/>
                  <a:gd name="connsiteY39" fmla="*/ 274380 h 296474"/>
                  <a:gd name="connsiteX40" fmla="*/ 105324 w 269345"/>
                  <a:gd name="connsiteY40" fmla="*/ 250214 h 296474"/>
                  <a:gd name="connsiteX41" fmla="*/ 106035 w 269345"/>
                  <a:gd name="connsiteY41" fmla="*/ 244849 h 296474"/>
                  <a:gd name="connsiteX42" fmla="*/ 107726 w 269345"/>
                  <a:gd name="connsiteY42" fmla="*/ 240778 h 296474"/>
                  <a:gd name="connsiteX43" fmla="*/ 118531 w 269345"/>
                  <a:gd name="connsiteY43" fmla="*/ 202457 h 296474"/>
                  <a:gd name="connsiteX44" fmla="*/ 121226 w 269345"/>
                  <a:gd name="connsiteY44" fmla="*/ 169069 h 296474"/>
                  <a:gd name="connsiteX45" fmla="*/ 121471 w 269345"/>
                  <a:gd name="connsiteY45" fmla="*/ 167177 h 296474"/>
                  <a:gd name="connsiteX46" fmla="*/ 133967 w 269345"/>
                  <a:gd name="connsiteY46" fmla="*/ 84548 h 296474"/>
                  <a:gd name="connsiteX47" fmla="*/ 135363 w 269345"/>
                  <a:gd name="connsiteY47" fmla="*/ 83542 h 296474"/>
                  <a:gd name="connsiteX48" fmla="*/ 244738 w 269345"/>
                  <a:gd name="connsiteY48" fmla="*/ 97912 h 296474"/>
                  <a:gd name="connsiteX49" fmla="*/ 265295 w 269345"/>
                  <a:gd name="connsiteY49" fmla="*/ 97146 h 296474"/>
                  <a:gd name="connsiteX50" fmla="*/ 140337 w 269345"/>
                  <a:gd name="connsiteY50" fmla="*/ 10372 h 296474"/>
                  <a:gd name="connsiteX51" fmla="*/ 88688 w 269345"/>
                  <a:gd name="connsiteY51" fmla="*/ 7522 h 296474"/>
                  <a:gd name="connsiteX52" fmla="*/ 73497 w 269345"/>
                  <a:gd name="connsiteY52" fmla="*/ 86559 h 296474"/>
                  <a:gd name="connsiteX53" fmla="*/ 73154 w 269345"/>
                  <a:gd name="connsiteY53" fmla="*/ 92739 h 296474"/>
                  <a:gd name="connsiteX54" fmla="*/ 63598 w 269345"/>
                  <a:gd name="connsiteY54" fmla="*/ 231365 h 296474"/>
                  <a:gd name="connsiteX55" fmla="*/ 62569 w 269345"/>
                  <a:gd name="connsiteY55" fmla="*/ 232467 h 296474"/>
                  <a:gd name="connsiteX56" fmla="*/ 55562 w 269345"/>
                  <a:gd name="connsiteY56" fmla="*/ 234503 h 296474"/>
                  <a:gd name="connsiteX57" fmla="*/ 50319 w 269345"/>
                  <a:gd name="connsiteY57" fmla="*/ 245256 h 296474"/>
                  <a:gd name="connsiteX58" fmla="*/ 49412 w 269345"/>
                  <a:gd name="connsiteY58" fmla="*/ 246095 h 296474"/>
                  <a:gd name="connsiteX59" fmla="*/ 21872 w 269345"/>
                  <a:gd name="connsiteY59" fmla="*/ 246837 h 296474"/>
                  <a:gd name="connsiteX60" fmla="*/ 16874 w 269345"/>
                  <a:gd name="connsiteY60" fmla="*/ 246526 h 29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69345" h="296474">
                    <a:moveTo>
                      <a:pt x="96896" y="296463"/>
                    </a:moveTo>
                    <a:cubicBezTo>
                      <a:pt x="93378" y="296211"/>
                      <a:pt x="89969" y="295153"/>
                      <a:pt x="86948" y="293373"/>
                    </a:cubicBezTo>
                    <a:cubicBezTo>
                      <a:pt x="70057" y="290068"/>
                      <a:pt x="53388" y="285750"/>
                      <a:pt x="37039" y="280440"/>
                    </a:cubicBezTo>
                    <a:cubicBezTo>
                      <a:pt x="10577" y="272225"/>
                      <a:pt x="10308" y="272081"/>
                      <a:pt x="6583" y="266070"/>
                    </a:cubicBezTo>
                    <a:cubicBezTo>
                      <a:pt x="5824" y="264824"/>
                      <a:pt x="4844" y="263267"/>
                      <a:pt x="3374" y="261279"/>
                    </a:cubicBezTo>
                    <a:cubicBezTo>
                      <a:pt x="-914" y="255579"/>
                      <a:pt x="-351" y="251819"/>
                      <a:pt x="923" y="249663"/>
                    </a:cubicBezTo>
                    <a:cubicBezTo>
                      <a:pt x="3374" y="245280"/>
                      <a:pt x="10969" y="243364"/>
                      <a:pt x="22142" y="244298"/>
                    </a:cubicBezTo>
                    <a:cubicBezTo>
                      <a:pt x="30838" y="245182"/>
                      <a:pt x="39614" y="244990"/>
                      <a:pt x="48260" y="243724"/>
                    </a:cubicBezTo>
                    <a:cubicBezTo>
                      <a:pt x="49093" y="241017"/>
                      <a:pt x="51617" y="233640"/>
                      <a:pt x="54557" y="232203"/>
                    </a:cubicBezTo>
                    <a:cubicBezTo>
                      <a:pt x="56706" y="231238"/>
                      <a:pt x="58970" y="230539"/>
                      <a:pt x="61295" y="230120"/>
                    </a:cubicBezTo>
                    <a:cubicBezTo>
                      <a:pt x="62055" y="219198"/>
                      <a:pt x="69381" y="115420"/>
                      <a:pt x="70777" y="92427"/>
                    </a:cubicBezTo>
                    <a:lnTo>
                      <a:pt x="71120" y="86248"/>
                    </a:lnTo>
                    <a:cubicBezTo>
                      <a:pt x="73178" y="50322"/>
                      <a:pt x="76290" y="11474"/>
                      <a:pt x="87561" y="5295"/>
                    </a:cubicBezTo>
                    <a:cubicBezTo>
                      <a:pt x="111401" y="-7830"/>
                      <a:pt x="140435" y="7498"/>
                      <a:pt x="141660" y="8145"/>
                    </a:cubicBezTo>
                    <a:lnTo>
                      <a:pt x="141660" y="8145"/>
                    </a:lnTo>
                    <a:lnTo>
                      <a:pt x="268823" y="96667"/>
                    </a:lnTo>
                    <a:cubicBezTo>
                      <a:pt x="269191" y="96923"/>
                      <a:pt x="269387" y="97354"/>
                      <a:pt x="269338" y="97792"/>
                    </a:cubicBezTo>
                    <a:cubicBezTo>
                      <a:pt x="269277" y="98235"/>
                      <a:pt x="268963" y="98609"/>
                      <a:pt x="268529" y="98750"/>
                    </a:cubicBezTo>
                    <a:cubicBezTo>
                      <a:pt x="268211" y="98870"/>
                      <a:pt x="260640" y="101457"/>
                      <a:pt x="244518" y="100259"/>
                    </a:cubicBezTo>
                    <a:cubicBezTo>
                      <a:pt x="229621" y="99157"/>
                      <a:pt x="147173" y="87613"/>
                      <a:pt x="136172" y="86056"/>
                    </a:cubicBezTo>
                    <a:cubicBezTo>
                      <a:pt x="134677" y="95780"/>
                      <a:pt x="124534" y="162172"/>
                      <a:pt x="123921" y="167489"/>
                    </a:cubicBezTo>
                    <a:lnTo>
                      <a:pt x="123676" y="169405"/>
                    </a:lnTo>
                    <a:cubicBezTo>
                      <a:pt x="123039" y="174195"/>
                      <a:pt x="122304" y="179727"/>
                      <a:pt x="121005" y="202600"/>
                    </a:cubicBezTo>
                    <a:cubicBezTo>
                      <a:pt x="120290" y="216341"/>
                      <a:pt x="116512" y="229765"/>
                      <a:pt x="109931" y="241927"/>
                    </a:cubicBezTo>
                    <a:cubicBezTo>
                      <a:pt x="109387" y="242900"/>
                      <a:pt x="108912" y="243908"/>
                      <a:pt x="108510" y="244945"/>
                    </a:cubicBezTo>
                    <a:cubicBezTo>
                      <a:pt x="108510" y="245592"/>
                      <a:pt x="108265" y="247340"/>
                      <a:pt x="107775" y="250621"/>
                    </a:cubicBezTo>
                    <a:cubicBezTo>
                      <a:pt x="106746" y="257423"/>
                      <a:pt x="105055" y="268776"/>
                      <a:pt x="105569" y="274237"/>
                    </a:cubicBezTo>
                    <a:lnTo>
                      <a:pt x="105569" y="274572"/>
                    </a:lnTo>
                    <a:cubicBezTo>
                      <a:pt x="106305" y="282476"/>
                      <a:pt x="107015" y="289948"/>
                      <a:pt x="102262" y="294595"/>
                    </a:cubicBezTo>
                    <a:cubicBezTo>
                      <a:pt x="100804" y="295898"/>
                      <a:pt x="98868" y="296571"/>
                      <a:pt x="96896" y="296463"/>
                    </a:cubicBezTo>
                    <a:close/>
                    <a:moveTo>
                      <a:pt x="16874" y="246526"/>
                    </a:moveTo>
                    <a:cubicBezTo>
                      <a:pt x="9523" y="246526"/>
                      <a:pt x="4623" y="248059"/>
                      <a:pt x="3031" y="250909"/>
                    </a:cubicBezTo>
                    <a:cubicBezTo>
                      <a:pt x="1438" y="253759"/>
                      <a:pt x="3398" y="257351"/>
                      <a:pt x="5334" y="259938"/>
                    </a:cubicBezTo>
                    <a:cubicBezTo>
                      <a:pt x="6877" y="261998"/>
                      <a:pt x="7784" y="263579"/>
                      <a:pt x="8690" y="264872"/>
                    </a:cubicBezTo>
                    <a:cubicBezTo>
                      <a:pt x="11900" y="270045"/>
                      <a:pt x="11949" y="270141"/>
                      <a:pt x="37798" y="278165"/>
                    </a:cubicBezTo>
                    <a:cubicBezTo>
                      <a:pt x="54097" y="283491"/>
                      <a:pt x="70726" y="287795"/>
                      <a:pt x="87585" y="291050"/>
                    </a:cubicBezTo>
                    <a:cubicBezTo>
                      <a:pt x="87740" y="291086"/>
                      <a:pt x="87889" y="291141"/>
                      <a:pt x="88026" y="291218"/>
                    </a:cubicBezTo>
                    <a:cubicBezTo>
                      <a:pt x="90477" y="292679"/>
                      <a:pt x="97435" y="295816"/>
                      <a:pt x="100473" y="292822"/>
                    </a:cubicBezTo>
                    <a:cubicBezTo>
                      <a:pt x="104418" y="288966"/>
                      <a:pt x="103805" y="282356"/>
                      <a:pt x="103095" y="274716"/>
                    </a:cubicBezTo>
                    <a:lnTo>
                      <a:pt x="103095" y="274380"/>
                    </a:lnTo>
                    <a:cubicBezTo>
                      <a:pt x="102580" y="268656"/>
                      <a:pt x="104295" y="257112"/>
                      <a:pt x="105324" y="250214"/>
                    </a:cubicBezTo>
                    <a:cubicBezTo>
                      <a:pt x="105692" y="247604"/>
                      <a:pt x="106035" y="245424"/>
                      <a:pt x="106035" y="244849"/>
                    </a:cubicBezTo>
                    <a:cubicBezTo>
                      <a:pt x="106336" y="243403"/>
                      <a:pt x="106910" y="242021"/>
                      <a:pt x="107726" y="240778"/>
                    </a:cubicBezTo>
                    <a:cubicBezTo>
                      <a:pt x="114135" y="228924"/>
                      <a:pt x="117823" y="215847"/>
                      <a:pt x="118531" y="202457"/>
                    </a:cubicBezTo>
                    <a:cubicBezTo>
                      <a:pt x="119829" y="179488"/>
                      <a:pt x="120564" y="173955"/>
                      <a:pt x="121226" y="169069"/>
                    </a:cubicBezTo>
                    <a:lnTo>
                      <a:pt x="121471" y="167177"/>
                    </a:lnTo>
                    <a:cubicBezTo>
                      <a:pt x="122206" y="161477"/>
                      <a:pt x="133844" y="85314"/>
                      <a:pt x="133967" y="84548"/>
                    </a:cubicBezTo>
                    <a:cubicBezTo>
                      <a:pt x="134080" y="83899"/>
                      <a:pt x="134697" y="83455"/>
                      <a:pt x="135363" y="83542"/>
                    </a:cubicBezTo>
                    <a:cubicBezTo>
                      <a:pt x="136294" y="83685"/>
                      <a:pt x="228935" y="96714"/>
                      <a:pt x="244738" y="97912"/>
                    </a:cubicBezTo>
                    <a:cubicBezTo>
                      <a:pt x="251594" y="98580"/>
                      <a:pt x="258511" y="98324"/>
                      <a:pt x="265295" y="97146"/>
                    </a:cubicBezTo>
                    <a:lnTo>
                      <a:pt x="140337" y="10372"/>
                    </a:lnTo>
                    <a:cubicBezTo>
                      <a:pt x="138867" y="9606"/>
                      <a:pt x="110935" y="-4669"/>
                      <a:pt x="88688" y="7522"/>
                    </a:cubicBezTo>
                    <a:cubicBezTo>
                      <a:pt x="77638" y="13582"/>
                      <a:pt x="74943" y="61028"/>
                      <a:pt x="73497" y="86559"/>
                    </a:cubicBezTo>
                    <a:lnTo>
                      <a:pt x="73154" y="92739"/>
                    </a:lnTo>
                    <a:cubicBezTo>
                      <a:pt x="71684" y="116881"/>
                      <a:pt x="63672" y="230239"/>
                      <a:pt x="63598" y="231365"/>
                    </a:cubicBezTo>
                    <a:cubicBezTo>
                      <a:pt x="63552" y="231918"/>
                      <a:pt x="63128" y="232371"/>
                      <a:pt x="62569" y="232467"/>
                    </a:cubicBezTo>
                    <a:cubicBezTo>
                      <a:pt x="60160" y="232871"/>
                      <a:pt x="57807" y="233556"/>
                      <a:pt x="55562" y="234503"/>
                    </a:cubicBezTo>
                    <a:cubicBezTo>
                      <a:pt x="53871" y="235341"/>
                      <a:pt x="51495" y="241305"/>
                      <a:pt x="50319" y="245256"/>
                    </a:cubicBezTo>
                    <a:cubicBezTo>
                      <a:pt x="50200" y="245680"/>
                      <a:pt x="49851" y="246004"/>
                      <a:pt x="49412" y="246095"/>
                    </a:cubicBezTo>
                    <a:cubicBezTo>
                      <a:pt x="49020" y="246095"/>
                      <a:pt x="39611" y="248274"/>
                      <a:pt x="21872" y="246837"/>
                    </a:cubicBezTo>
                    <a:cubicBezTo>
                      <a:pt x="20108" y="246598"/>
                      <a:pt x="18442" y="246526"/>
                      <a:pt x="16874" y="24652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5" name="Forme libre : forme 84">
                <a:extLst>
                  <a:ext uri="{FF2B5EF4-FFF2-40B4-BE49-F238E27FC236}">
                    <a16:creationId xmlns:a16="http://schemas.microsoft.com/office/drawing/2014/main" id="{28CD0C45-99D5-4956-B352-1F12F954241F}"/>
                  </a:ext>
                </a:extLst>
              </p:cNvPr>
              <p:cNvSpPr/>
              <p:nvPr/>
            </p:nvSpPr>
            <p:spPr>
              <a:xfrm>
                <a:off x="3074446" y="4534077"/>
                <a:ext cx="17984" cy="83012"/>
              </a:xfrm>
              <a:custGeom>
                <a:avLst/>
                <a:gdLst>
                  <a:gd name="connsiteX0" fmla="*/ 15681 w 17984"/>
                  <a:gd name="connsiteY0" fmla="*/ 83013 h 83012"/>
                  <a:gd name="connsiteX1" fmla="*/ 0 w 17984"/>
                  <a:gd name="connsiteY1" fmla="*/ 216 h 83012"/>
                  <a:gd name="connsiteX2" fmla="*/ 2450 w 17984"/>
                  <a:gd name="connsiteY2" fmla="*/ 0 h 83012"/>
                  <a:gd name="connsiteX3" fmla="*/ 17984 w 17984"/>
                  <a:gd name="connsiteY3" fmla="*/ 82175 h 8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84" h="83012">
                    <a:moveTo>
                      <a:pt x="15681" y="83013"/>
                    </a:moveTo>
                    <a:cubicBezTo>
                      <a:pt x="6909" y="60164"/>
                      <a:pt x="2328" y="25364"/>
                      <a:pt x="0" y="216"/>
                    </a:cubicBezTo>
                    <a:lnTo>
                      <a:pt x="2450" y="0"/>
                    </a:lnTo>
                    <a:cubicBezTo>
                      <a:pt x="4337" y="20478"/>
                      <a:pt x="8845" y="58368"/>
                      <a:pt x="17984" y="821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6" name="Forme libre : forme 85">
                <a:extLst>
                  <a:ext uri="{FF2B5EF4-FFF2-40B4-BE49-F238E27FC236}">
                    <a16:creationId xmlns:a16="http://schemas.microsoft.com/office/drawing/2014/main" id="{13827363-4AE8-4795-9CC9-E1987176F952}"/>
                  </a:ext>
                </a:extLst>
              </p:cNvPr>
              <p:cNvSpPr/>
              <p:nvPr/>
            </p:nvSpPr>
            <p:spPr>
              <a:xfrm>
                <a:off x="3072927" y="4513575"/>
                <a:ext cx="3136" cy="10466"/>
              </a:xfrm>
              <a:custGeom>
                <a:avLst/>
                <a:gdLst>
                  <a:gd name="connsiteX0" fmla="*/ 662 w 3136"/>
                  <a:gd name="connsiteY0" fmla="*/ 10466 h 10466"/>
                  <a:gd name="connsiteX1" fmla="*/ 0 w 3136"/>
                  <a:gd name="connsiteY1" fmla="*/ 120 h 10466"/>
                  <a:gd name="connsiteX2" fmla="*/ 2450 w 3136"/>
                  <a:gd name="connsiteY2" fmla="*/ 0 h 10466"/>
                  <a:gd name="connsiteX3" fmla="*/ 3136 w 3136"/>
                  <a:gd name="connsiteY3" fmla="*/ 10275 h 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6" h="10466">
                    <a:moveTo>
                      <a:pt x="662" y="10466"/>
                    </a:moveTo>
                    <a:cubicBezTo>
                      <a:pt x="172" y="4024"/>
                      <a:pt x="0" y="120"/>
                      <a:pt x="0" y="120"/>
                    </a:cubicBezTo>
                    <a:lnTo>
                      <a:pt x="2450" y="0"/>
                    </a:lnTo>
                    <a:cubicBezTo>
                      <a:pt x="2450" y="0"/>
                      <a:pt x="2646" y="3880"/>
                      <a:pt x="3136" y="102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7" name="Forme libre : forme 86">
                <a:extLst>
                  <a:ext uri="{FF2B5EF4-FFF2-40B4-BE49-F238E27FC236}">
                    <a16:creationId xmlns:a16="http://schemas.microsoft.com/office/drawing/2014/main" id="{091825C8-0A83-40CB-9829-ED62DE72DD93}"/>
                  </a:ext>
                </a:extLst>
              </p:cNvPr>
              <p:cNvSpPr/>
              <p:nvPr/>
            </p:nvSpPr>
            <p:spPr>
              <a:xfrm>
                <a:off x="2975256" y="4686570"/>
                <a:ext cx="103619" cy="50452"/>
              </a:xfrm>
              <a:custGeom>
                <a:avLst/>
                <a:gdLst>
                  <a:gd name="connsiteX0" fmla="*/ 20785 w 103619"/>
                  <a:gd name="connsiteY0" fmla="*/ 719 h 50452"/>
                  <a:gd name="connsiteX1" fmla="*/ 3144 w 103619"/>
                  <a:gd name="connsiteY1" fmla="*/ 15807 h 50452"/>
                  <a:gd name="connsiteX2" fmla="*/ 36197 w 103619"/>
                  <a:gd name="connsiteY2" fmla="*/ 34489 h 50452"/>
                  <a:gd name="connsiteX3" fmla="*/ 86156 w 103619"/>
                  <a:gd name="connsiteY3" fmla="*/ 47422 h 50452"/>
                  <a:gd name="connsiteX4" fmla="*/ 100121 w 103619"/>
                  <a:gd name="connsiteY4" fmla="*/ 48859 h 50452"/>
                  <a:gd name="connsiteX5" fmla="*/ 103233 w 103619"/>
                  <a:gd name="connsiteY5" fmla="*/ 31423 h 50452"/>
                  <a:gd name="connsiteX6" fmla="*/ 80373 w 103619"/>
                  <a:gd name="connsiteY6" fmla="*/ 22346 h 50452"/>
                  <a:gd name="connsiteX7" fmla="*/ 47958 w 103619"/>
                  <a:gd name="connsiteY7" fmla="*/ 0 h 50452"/>
                  <a:gd name="connsiteX8" fmla="*/ 20785 w 103619"/>
                  <a:gd name="connsiteY8" fmla="*/ 719 h 5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619" h="50452">
                    <a:moveTo>
                      <a:pt x="20785" y="719"/>
                    </a:moveTo>
                    <a:cubicBezTo>
                      <a:pt x="3144" y="-695"/>
                      <a:pt x="-4941" y="5030"/>
                      <a:pt x="3144" y="15807"/>
                    </a:cubicBezTo>
                    <a:cubicBezTo>
                      <a:pt x="11230" y="26585"/>
                      <a:pt x="3879" y="24430"/>
                      <a:pt x="36197" y="34489"/>
                    </a:cubicBezTo>
                    <a:cubicBezTo>
                      <a:pt x="52551" y="39835"/>
                      <a:pt x="69237" y="44155"/>
                      <a:pt x="86156" y="47422"/>
                    </a:cubicBezTo>
                    <a:cubicBezTo>
                      <a:pt x="86156" y="47422"/>
                      <a:pt x="95711" y="53146"/>
                      <a:pt x="100121" y="48859"/>
                    </a:cubicBezTo>
                    <a:cubicBezTo>
                      <a:pt x="104164" y="44907"/>
                      <a:pt x="103895" y="38537"/>
                      <a:pt x="103233" y="31423"/>
                    </a:cubicBezTo>
                    <a:cubicBezTo>
                      <a:pt x="95111" y="29785"/>
                      <a:pt x="87363" y="26710"/>
                      <a:pt x="80373" y="22346"/>
                    </a:cubicBezTo>
                    <a:cubicBezTo>
                      <a:pt x="69568" y="14778"/>
                      <a:pt x="47958" y="0"/>
                      <a:pt x="47958" y="0"/>
                    </a:cubicBezTo>
                    <a:cubicBezTo>
                      <a:pt x="47958" y="0"/>
                      <a:pt x="38500" y="2156"/>
                      <a:pt x="20785" y="7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8" name="Forme libre : forme 87">
                <a:extLst>
                  <a:ext uri="{FF2B5EF4-FFF2-40B4-BE49-F238E27FC236}">
                    <a16:creationId xmlns:a16="http://schemas.microsoft.com/office/drawing/2014/main" id="{31CA4F68-1903-4EBA-BD3E-EAC45C5A9FD1}"/>
                  </a:ext>
                </a:extLst>
              </p:cNvPr>
              <p:cNvSpPr/>
              <p:nvPr/>
            </p:nvSpPr>
            <p:spPr>
              <a:xfrm>
                <a:off x="2974046" y="4685323"/>
                <a:ext cx="106092" cy="52889"/>
              </a:xfrm>
              <a:custGeom>
                <a:avLst/>
                <a:gdLst>
                  <a:gd name="connsiteX0" fmla="*/ 96896 w 106092"/>
                  <a:gd name="connsiteY0" fmla="*/ 52885 h 52889"/>
                  <a:gd name="connsiteX1" fmla="*/ 86948 w 106092"/>
                  <a:gd name="connsiteY1" fmla="*/ 49796 h 52889"/>
                  <a:gd name="connsiteX2" fmla="*/ 37039 w 106092"/>
                  <a:gd name="connsiteY2" fmla="*/ 36862 h 52889"/>
                  <a:gd name="connsiteX3" fmla="*/ 6583 w 106092"/>
                  <a:gd name="connsiteY3" fmla="*/ 22492 h 52889"/>
                  <a:gd name="connsiteX4" fmla="*/ 3374 w 106092"/>
                  <a:gd name="connsiteY4" fmla="*/ 17702 h 52889"/>
                  <a:gd name="connsiteX5" fmla="*/ 923 w 106092"/>
                  <a:gd name="connsiteY5" fmla="*/ 6086 h 52889"/>
                  <a:gd name="connsiteX6" fmla="*/ 22142 w 106092"/>
                  <a:gd name="connsiteY6" fmla="*/ 721 h 52889"/>
                  <a:gd name="connsiteX7" fmla="*/ 48946 w 106092"/>
                  <a:gd name="connsiteY7" fmla="*/ 26 h 52889"/>
                  <a:gd name="connsiteX8" fmla="*/ 49926 w 106092"/>
                  <a:gd name="connsiteY8" fmla="*/ 218 h 52889"/>
                  <a:gd name="connsiteX9" fmla="*/ 82342 w 106092"/>
                  <a:gd name="connsiteY9" fmla="*/ 22540 h 52889"/>
                  <a:gd name="connsiteX10" fmla="*/ 104785 w 106092"/>
                  <a:gd name="connsiteY10" fmla="*/ 31450 h 52889"/>
                  <a:gd name="connsiteX11" fmla="*/ 105717 w 106092"/>
                  <a:gd name="connsiteY11" fmla="*/ 32503 h 52889"/>
                  <a:gd name="connsiteX12" fmla="*/ 102262 w 106092"/>
                  <a:gd name="connsiteY12" fmla="*/ 50873 h 52889"/>
                  <a:gd name="connsiteX13" fmla="*/ 96896 w 106092"/>
                  <a:gd name="connsiteY13" fmla="*/ 52885 h 52889"/>
                  <a:gd name="connsiteX14" fmla="*/ 16874 w 106092"/>
                  <a:gd name="connsiteY14" fmla="*/ 2948 h 52889"/>
                  <a:gd name="connsiteX15" fmla="*/ 3031 w 106092"/>
                  <a:gd name="connsiteY15" fmla="*/ 7331 h 52889"/>
                  <a:gd name="connsiteX16" fmla="*/ 5334 w 106092"/>
                  <a:gd name="connsiteY16" fmla="*/ 16361 h 52889"/>
                  <a:gd name="connsiteX17" fmla="*/ 8690 w 106092"/>
                  <a:gd name="connsiteY17" fmla="*/ 21294 h 52889"/>
                  <a:gd name="connsiteX18" fmla="*/ 37798 w 106092"/>
                  <a:gd name="connsiteY18" fmla="*/ 34587 h 52889"/>
                  <a:gd name="connsiteX19" fmla="*/ 87585 w 106092"/>
                  <a:gd name="connsiteY19" fmla="*/ 47473 h 52889"/>
                  <a:gd name="connsiteX20" fmla="*/ 88026 w 106092"/>
                  <a:gd name="connsiteY20" fmla="*/ 47640 h 52889"/>
                  <a:gd name="connsiteX21" fmla="*/ 100473 w 106092"/>
                  <a:gd name="connsiteY21" fmla="*/ 49245 h 52889"/>
                  <a:gd name="connsiteX22" fmla="*/ 103315 w 106092"/>
                  <a:gd name="connsiteY22" fmla="*/ 33653 h 52889"/>
                  <a:gd name="connsiteX23" fmla="*/ 80872 w 106092"/>
                  <a:gd name="connsiteY23" fmla="*/ 24552 h 52889"/>
                  <a:gd name="connsiteX24" fmla="*/ 49020 w 106092"/>
                  <a:gd name="connsiteY24" fmla="*/ 2541 h 52889"/>
                  <a:gd name="connsiteX25" fmla="*/ 22068 w 106092"/>
                  <a:gd name="connsiteY25" fmla="*/ 3164 h 52889"/>
                  <a:gd name="connsiteX26" fmla="*/ 16874 w 106092"/>
                  <a:gd name="connsiteY26" fmla="*/ 2948 h 5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6092" h="52889">
                    <a:moveTo>
                      <a:pt x="96896" y="52885"/>
                    </a:moveTo>
                    <a:cubicBezTo>
                      <a:pt x="93378" y="52634"/>
                      <a:pt x="89969" y="51575"/>
                      <a:pt x="86948" y="49796"/>
                    </a:cubicBezTo>
                    <a:cubicBezTo>
                      <a:pt x="70057" y="46491"/>
                      <a:pt x="53388" y="42172"/>
                      <a:pt x="37039" y="36862"/>
                    </a:cubicBezTo>
                    <a:cubicBezTo>
                      <a:pt x="10577" y="28647"/>
                      <a:pt x="10308" y="28504"/>
                      <a:pt x="6583" y="22492"/>
                    </a:cubicBezTo>
                    <a:cubicBezTo>
                      <a:pt x="5824" y="21247"/>
                      <a:pt x="4844" y="19690"/>
                      <a:pt x="3374" y="17702"/>
                    </a:cubicBezTo>
                    <a:cubicBezTo>
                      <a:pt x="-914" y="12002"/>
                      <a:pt x="-351" y="8241"/>
                      <a:pt x="923" y="6086"/>
                    </a:cubicBezTo>
                    <a:cubicBezTo>
                      <a:pt x="3374" y="1703"/>
                      <a:pt x="10969" y="-213"/>
                      <a:pt x="22142" y="721"/>
                    </a:cubicBezTo>
                    <a:cubicBezTo>
                      <a:pt x="31067" y="1691"/>
                      <a:pt x="40086" y="1456"/>
                      <a:pt x="48946" y="26"/>
                    </a:cubicBezTo>
                    <a:cubicBezTo>
                      <a:pt x="49286" y="-43"/>
                      <a:pt x="49640" y="26"/>
                      <a:pt x="49926" y="218"/>
                    </a:cubicBezTo>
                    <a:cubicBezTo>
                      <a:pt x="50147" y="362"/>
                      <a:pt x="71659" y="15067"/>
                      <a:pt x="82342" y="22540"/>
                    </a:cubicBezTo>
                    <a:cubicBezTo>
                      <a:pt x="89212" y="26810"/>
                      <a:pt x="96815" y="29830"/>
                      <a:pt x="104785" y="31450"/>
                    </a:cubicBezTo>
                    <a:cubicBezTo>
                      <a:pt x="105298" y="31565"/>
                      <a:pt x="105675" y="31991"/>
                      <a:pt x="105717" y="32503"/>
                    </a:cubicBezTo>
                    <a:cubicBezTo>
                      <a:pt x="106403" y="40024"/>
                      <a:pt x="106599" y="46610"/>
                      <a:pt x="102262" y="50873"/>
                    </a:cubicBezTo>
                    <a:cubicBezTo>
                      <a:pt x="100826" y="52229"/>
                      <a:pt x="98890" y="52955"/>
                      <a:pt x="96896" y="52885"/>
                    </a:cubicBezTo>
                    <a:close/>
                    <a:moveTo>
                      <a:pt x="16874" y="2948"/>
                    </a:moveTo>
                    <a:cubicBezTo>
                      <a:pt x="9523" y="2948"/>
                      <a:pt x="4623" y="4481"/>
                      <a:pt x="3031" y="7331"/>
                    </a:cubicBezTo>
                    <a:cubicBezTo>
                      <a:pt x="1438" y="10181"/>
                      <a:pt x="3398" y="13774"/>
                      <a:pt x="5334" y="16361"/>
                    </a:cubicBezTo>
                    <a:cubicBezTo>
                      <a:pt x="6877" y="18420"/>
                      <a:pt x="7784" y="20001"/>
                      <a:pt x="8690" y="21294"/>
                    </a:cubicBezTo>
                    <a:cubicBezTo>
                      <a:pt x="11900" y="26468"/>
                      <a:pt x="11949" y="26564"/>
                      <a:pt x="37798" y="34587"/>
                    </a:cubicBezTo>
                    <a:cubicBezTo>
                      <a:pt x="54097" y="39914"/>
                      <a:pt x="70726" y="44218"/>
                      <a:pt x="87585" y="47473"/>
                    </a:cubicBezTo>
                    <a:cubicBezTo>
                      <a:pt x="87740" y="47508"/>
                      <a:pt x="87889" y="47564"/>
                      <a:pt x="88026" y="47640"/>
                    </a:cubicBezTo>
                    <a:cubicBezTo>
                      <a:pt x="90477" y="49101"/>
                      <a:pt x="97435" y="52239"/>
                      <a:pt x="100473" y="49245"/>
                    </a:cubicBezTo>
                    <a:cubicBezTo>
                      <a:pt x="103928" y="45868"/>
                      <a:pt x="103879" y="40215"/>
                      <a:pt x="103315" y="33653"/>
                    </a:cubicBezTo>
                    <a:cubicBezTo>
                      <a:pt x="95328" y="31984"/>
                      <a:pt x="87723" y="28899"/>
                      <a:pt x="80872" y="24552"/>
                    </a:cubicBezTo>
                    <a:cubicBezTo>
                      <a:pt x="71071" y="17702"/>
                      <a:pt x="52009" y="4673"/>
                      <a:pt x="49020" y="2541"/>
                    </a:cubicBezTo>
                    <a:cubicBezTo>
                      <a:pt x="40103" y="3899"/>
                      <a:pt x="31041" y="4110"/>
                      <a:pt x="22068" y="3164"/>
                    </a:cubicBezTo>
                    <a:cubicBezTo>
                      <a:pt x="20108" y="3020"/>
                      <a:pt x="18442" y="2948"/>
                      <a:pt x="16874" y="29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89" name="Forme libre : forme 88">
                <a:extLst>
                  <a:ext uri="{FF2B5EF4-FFF2-40B4-BE49-F238E27FC236}">
                    <a16:creationId xmlns:a16="http://schemas.microsoft.com/office/drawing/2014/main" id="{2694CB9E-7AC0-4E22-B6AA-13462D89CB4E}"/>
                  </a:ext>
                </a:extLst>
              </p:cNvPr>
              <p:cNvSpPr/>
              <p:nvPr/>
            </p:nvSpPr>
            <p:spPr>
              <a:xfrm>
                <a:off x="3006270" y="4443095"/>
                <a:ext cx="395050" cy="307818"/>
              </a:xfrm>
              <a:custGeom>
                <a:avLst/>
                <a:gdLst>
                  <a:gd name="connsiteX0" fmla="*/ 395050 w 395050"/>
                  <a:gd name="connsiteY0" fmla="*/ 42314 h 307818"/>
                  <a:gd name="connsiteX1" fmla="*/ 202101 w 395050"/>
                  <a:gd name="connsiteY1" fmla="*/ 7202 h 307818"/>
                  <a:gd name="connsiteX2" fmla="*/ 97773 w 395050"/>
                  <a:gd name="connsiteY2" fmla="*/ 11513 h 307818"/>
                  <a:gd name="connsiteX3" fmla="*/ 85277 w 395050"/>
                  <a:gd name="connsiteY3" fmla="*/ 222662 h 307818"/>
                  <a:gd name="connsiteX4" fmla="*/ 67636 w 395050"/>
                  <a:gd name="connsiteY4" fmla="*/ 227692 h 307818"/>
                  <a:gd name="connsiteX5" fmla="*/ 62491 w 395050"/>
                  <a:gd name="connsiteY5" fmla="*/ 249247 h 307818"/>
                  <a:gd name="connsiteX6" fmla="*/ 19883 w 395050"/>
                  <a:gd name="connsiteY6" fmla="*/ 252121 h 307818"/>
                  <a:gd name="connsiteX7" fmla="*/ 61 w 395050"/>
                  <a:gd name="connsiteY7" fmla="*/ 256432 h 307818"/>
                  <a:gd name="connsiteX8" fmla="*/ 41934 w 395050"/>
                  <a:gd name="connsiteY8" fmla="*/ 285173 h 307818"/>
                  <a:gd name="connsiteX9" fmla="*/ 109583 w 395050"/>
                  <a:gd name="connsiteY9" fmla="*/ 307088 h 307818"/>
                  <a:gd name="connsiteX10" fmla="*/ 114483 w 395050"/>
                  <a:gd name="connsiteY10" fmla="*/ 281317 h 307818"/>
                  <a:gd name="connsiteX11" fmla="*/ 128645 w 395050"/>
                  <a:gd name="connsiteY11" fmla="*/ 252840 h 307818"/>
                  <a:gd name="connsiteX12" fmla="*/ 132320 w 395050"/>
                  <a:gd name="connsiteY12" fmla="*/ 231284 h 307818"/>
                  <a:gd name="connsiteX13" fmla="*/ 147021 w 395050"/>
                  <a:gd name="connsiteY13" fmla="*/ 157301 h 307818"/>
                  <a:gd name="connsiteX14" fmla="*/ 167578 w 395050"/>
                  <a:gd name="connsiteY14" fmla="*/ 74719 h 307818"/>
                  <a:gd name="connsiteX15" fmla="*/ 220477 w 395050"/>
                  <a:gd name="connsiteY15" fmla="*/ 94095 h 307818"/>
                  <a:gd name="connsiteX16" fmla="*/ 228440 w 395050"/>
                  <a:gd name="connsiteY16" fmla="*/ 98885 h 307818"/>
                  <a:gd name="connsiteX17" fmla="*/ 368907 w 395050"/>
                  <a:gd name="connsiteY17" fmla="*/ 88347 h 307818"/>
                  <a:gd name="connsiteX18" fmla="*/ 395050 w 395050"/>
                  <a:gd name="connsiteY18" fmla="*/ 42314 h 3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5050" h="307818">
                    <a:moveTo>
                      <a:pt x="395050" y="42314"/>
                    </a:moveTo>
                    <a:cubicBezTo>
                      <a:pt x="395050" y="42314"/>
                      <a:pt x="285847" y="18698"/>
                      <a:pt x="202101" y="7202"/>
                    </a:cubicBezTo>
                    <a:cubicBezTo>
                      <a:pt x="118355" y="-4294"/>
                      <a:pt x="101448" y="-1420"/>
                      <a:pt x="97773" y="11513"/>
                    </a:cubicBezTo>
                    <a:cubicBezTo>
                      <a:pt x="94098" y="24446"/>
                      <a:pt x="85277" y="222662"/>
                      <a:pt x="85277" y="222662"/>
                    </a:cubicBezTo>
                    <a:cubicBezTo>
                      <a:pt x="85277" y="222662"/>
                      <a:pt x="68371" y="223380"/>
                      <a:pt x="67636" y="227692"/>
                    </a:cubicBezTo>
                    <a:cubicBezTo>
                      <a:pt x="66901" y="232003"/>
                      <a:pt x="62491" y="249247"/>
                      <a:pt x="62491" y="249247"/>
                    </a:cubicBezTo>
                    <a:cubicBezTo>
                      <a:pt x="62491" y="249247"/>
                      <a:pt x="34584" y="254277"/>
                      <a:pt x="19883" y="252121"/>
                    </a:cubicBezTo>
                    <a:cubicBezTo>
                      <a:pt x="5182" y="249966"/>
                      <a:pt x="-674" y="247092"/>
                      <a:pt x="61" y="256432"/>
                    </a:cubicBezTo>
                    <a:cubicBezTo>
                      <a:pt x="796" y="265773"/>
                      <a:pt x="13267" y="272240"/>
                      <a:pt x="41934" y="285173"/>
                    </a:cubicBezTo>
                    <a:cubicBezTo>
                      <a:pt x="70601" y="298107"/>
                      <a:pt x="103017" y="311064"/>
                      <a:pt x="109583" y="307088"/>
                    </a:cubicBezTo>
                    <a:cubicBezTo>
                      <a:pt x="116149" y="303112"/>
                      <a:pt x="110563" y="281772"/>
                      <a:pt x="114483" y="281317"/>
                    </a:cubicBezTo>
                    <a:cubicBezTo>
                      <a:pt x="118404" y="280862"/>
                      <a:pt x="124970" y="259306"/>
                      <a:pt x="128645" y="252840"/>
                    </a:cubicBezTo>
                    <a:cubicBezTo>
                      <a:pt x="132320" y="246373"/>
                      <a:pt x="132320" y="233464"/>
                      <a:pt x="132320" y="231284"/>
                    </a:cubicBezTo>
                    <a:cubicBezTo>
                      <a:pt x="132320" y="229105"/>
                      <a:pt x="141141" y="173803"/>
                      <a:pt x="147021" y="157301"/>
                    </a:cubicBezTo>
                    <a:cubicBezTo>
                      <a:pt x="152902" y="140799"/>
                      <a:pt x="167578" y="74719"/>
                      <a:pt x="167578" y="74719"/>
                    </a:cubicBezTo>
                    <a:cubicBezTo>
                      <a:pt x="167578" y="74719"/>
                      <a:pt x="212538" y="89305"/>
                      <a:pt x="220477" y="94095"/>
                    </a:cubicBezTo>
                    <a:lnTo>
                      <a:pt x="228440" y="98885"/>
                    </a:lnTo>
                    <a:cubicBezTo>
                      <a:pt x="228440" y="98885"/>
                      <a:pt x="343916" y="107747"/>
                      <a:pt x="368907" y="88347"/>
                    </a:cubicBezTo>
                    <a:cubicBezTo>
                      <a:pt x="383628" y="77085"/>
                      <a:pt x="393056" y="60480"/>
                      <a:pt x="395050" y="42314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0" name="Forme libre : forme 89">
                <a:extLst>
                  <a:ext uri="{FF2B5EF4-FFF2-40B4-BE49-F238E27FC236}">
                    <a16:creationId xmlns:a16="http://schemas.microsoft.com/office/drawing/2014/main" id="{38E7084B-B8BA-445A-A4D8-B1AAB7CA92F4}"/>
                  </a:ext>
                </a:extLst>
              </p:cNvPr>
              <p:cNvSpPr/>
              <p:nvPr/>
            </p:nvSpPr>
            <p:spPr>
              <a:xfrm>
                <a:off x="3005037" y="4441966"/>
                <a:ext cx="397484" cy="310066"/>
              </a:xfrm>
              <a:custGeom>
                <a:avLst/>
                <a:gdLst>
                  <a:gd name="connsiteX0" fmla="*/ 107312 w 397484"/>
                  <a:gd name="connsiteY0" fmla="*/ 310061 h 310066"/>
                  <a:gd name="connsiteX1" fmla="*/ 42653 w 397484"/>
                  <a:gd name="connsiteY1" fmla="*/ 287356 h 310066"/>
                  <a:gd name="connsiteX2" fmla="*/ 69 w 397484"/>
                  <a:gd name="connsiteY2" fmla="*/ 257633 h 310066"/>
                  <a:gd name="connsiteX3" fmla="*/ 1686 w 397484"/>
                  <a:gd name="connsiteY3" fmla="*/ 251167 h 310066"/>
                  <a:gd name="connsiteX4" fmla="*/ 14672 w 397484"/>
                  <a:gd name="connsiteY4" fmla="*/ 250975 h 310066"/>
                  <a:gd name="connsiteX5" fmla="*/ 21312 w 397484"/>
                  <a:gd name="connsiteY5" fmla="*/ 252053 h 310066"/>
                  <a:gd name="connsiteX6" fmla="*/ 62744 w 397484"/>
                  <a:gd name="connsiteY6" fmla="*/ 249322 h 310066"/>
                  <a:gd name="connsiteX7" fmla="*/ 67644 w 397484"/>
                  <a:gd name="connsiteY7" fmla="*/ 228629 h 310066"/>
                  <a:gd name="connsiteX8" fmla="*/ 85310 w 397484"/>
                  <a:gd name="connsiteY8" fmla="*/ 222641 h 310066"/>
                  <a:gd name="connsiteX9" fmla="*/ 97781 w 397484"/>
                  <a:gd name="connsiteY9" fmla="*/ 12331 h 310066"/>
                  <a:gd name="connsiteX10" fmla="*/ 203481 w 397484"/>
                  <a:gd name="connsiteY10" fmla="*/ 7157 h 310066"/>
                  <a:gd name="connsiteX11" fmla="*/ 396504 w 397484"/>
                  <a:gd name="connsiteY11" fmla="*/ 42269 h 310066"/>
                  <a:gd name="connsiteX12" fmla="*/ 397484 w 397484"/>
                  <a:gd name="connsiteY12" fmla="*/ 43491 h 310066"/>
                  <a:gd name="connsiteX13" fmla="*/ 370851 w 397484"/>
                  <a:gd name="connsiteY13" fmla="*/ 90434 h 310066"/>
                  <a:gd name="connsiteX14" fmla="*/ 229526 w 397484"/>
                  <a:gd name="connsiteY14" fmla="*/ 101212 h 310066"/>
                  <a:gd name="connsiteX15" fmla="*/ 228987 w 397484"/>
                  <a:gd name="connsiteY15" fmla="*/ 101044 h 310066"/>
                  <a:gd name="connsiteX16" fmla="*/ 221024 w 397484"/>
                  <a:gd name="connsiteY16" fmla="*/ 96254 h 310066"/>
                  <a:gd name="connsiteX17" fmla="*/ 169571 w 397484"/>
                  <a:gd name="connsiteY17" fmla="*/ 77405 h 310066"/>
                  <a:gd name="connsiteX18" fmla="*/ 149259 w 397484"/>
                  <a:gd name="connsiteY18" fmla="*/ 158837 h 310066"/>
                  <a:gd name="connsiteX19" fmla="*/ 134558 w 397484"/>
                  <a:gd name="connsiteY19" fmla="*/ 232413 h 310066"/>
                  <a:gd name="connsiteX20" fmla="*/ 130736 w 397484"/>
                  <a:gd name="connsiteY20" fmla="*/ 254544 h 310066"/>
                  <a:gd name="connsiteX21" fmla="*/ 126081 w 397484"/>
                  <a:gd name="connsiteY21" fmla="*/ 265226 h 310066"/>
                  <a:gd name="connsiteX22" fmla="*/ 115643 w 397484"/>
                  <a:gd name="connsiteY22" fmla="*/ 283596 h 310066"/>
                  <a:gd name="connsiteX23" fmla="*/ 115226 w 397484"/>
                  <a:gd name="connsiteY23" fmla="*/ 291643 h 310066"/>
                  <a:gd name="connsiteX24" fmla="*/ 111257 w 397484"/>
                  <a:gd name="connsiteY24" fmla="*/ 309223 h 310066"/>
                  <a:gd name="connsiteX25" fmla="*/ 107312 w 397484"/>
                  <a:gd name="connsiteY25" fmla="*/ 310061 h 310066"/>
                  <a:gd name="connsiteX26" fmla="*/ 6047 w 397484"/>
                  <a:gd name="connsiteY26" fmla="*/ 252268 h 310066"/>
                  <a:gd name="connsiteX27" fmla="*/ 3328 w 397484"/>
                  <a:gd name="connsiteY27" fmla="*/ 252939 h 310066"/>
                  <a:gd name="connsiteX28" fmla="*/ 2495 w 397484"/>
                  <a:gd name="connsiteY28" fmla="*/ 257442 h 310066"/>
                  <a:gd name="connsiteX29" fmla="*/ 43682 w 397484"/>
                  <a:gd name="connsiteY29" fmla="*/ 285176 h 310066"/>
                  <a:gd name="connsiteX30" fmla="*/ 110155 w 397484"/>
                  <a:gd name="connsiteY30" fmla="*/ 307187 h 310066"/>
                  <a:gd name="connsiteX31" fmla="*/ 112972 w 397484"/>
                  <a:gd name="connsiteY31" fmla="*/ 291715 h 310066"/>
                  <a:gd name="connsiteX32" fmla="*/ 115422 w 397484"/>
                  <a:gd name="connsiteY32" fmla="*/ 281225 h 310066"/>
                  <a:gd name="connsiteX33" fmla="*/ 123875 w 397484"/>
                  <a:gd name="connsiteY33" fmla="*/ 264459 h 310066"/>
                  <a:gd name="connsiteX34" fmla="*/ 128653 w 397484"/>
                  <a:gd name="connsiteY34" fmla="*/ 253490 h 310066"/>
                  <a:gd name="connsiteX35" fmla="*/ 132181 w 397484"/>
                  <a:gd name="connsiteY35" fmla="*/ 232533 h 310066"/>
                  <a:gd name="connsiteX36" fmla="*/ 146882 w 397484"/>
                  <a:gd name="connsiteY36" fmla="*/ 158286 h 310066"/>
                  <a:gd name="connsiteX37" fmla="*/ 167415 w 397484"/>
                  <a:gd name="connsiteY37" fmla="*/ 75824 h 310066"/>
                  <a:gd name="connsiteX38" fmla="*/ 168027 w 397484"/>
                  <a:gd name="connsiteY38" fmla="*/ 75034 h 310066"/>
                  <a:gd name="connsiteX39" fmla="*/ 169007 w 397484"/>
                  <a:gd name="connsiteY39" fmla="*/ 75034 h 310066"/>
                  <a:gd name="connsiteX40" fmla="*/ 222176 w 397484"/>
                  <a:gd name="connsiteY40" fmla="*/ 94553 h 310066"/>
                  <a:gd name="connsiteX41" fmla="*/ 229869 w 397484"/>
                  <a:gd name="connsiteY41" fmla="*/ 99176 h 310066"/>
                  <a:gd name="connsiteX42" fmla="*/ 369160 w 397484"/>
                  <a:gd name="connsiteY42" fmla="*/ 88877 h 310066"/>
                  <a:gd name="connsiteX43" fmla="*/ 394789 w 397484"/>
                  <a:gd name="connsiteY43" fmla="*/ 44736 h 310066"/>
                  <a:gd name="connsiteX44" fmla="*/ 202991 w 397484"/>
                  <a:gd name="connsiteY44" fmla="*/ 9864 h 310066"/>
                  <a:gd name="connsiteX45" fmla="*/ 100084 w 397484"/>
                  <a:gd name="connsiteY45" fmla="*/ 13289 h 310066"/>
                  <a:gd name="connsiteX46" fmla="*/ 87638 w 397484"/>
                  <a:gd name="connsiteY46" fmla="*/ 224174 h 310066"/>
                  <a:gd name="connsiteX47" fmla="*/ 86462 w 397484"/>
                  <a:gd name="connsiteY47" fmla="*/ 225324 h 310066"/>
                  <a:gd name="connsiteX48" fmla="*/ 69997 w 397484"/>
                  <a:gd name="connsiteY48" fmla="*/ 229347 h 310066"/>
                  <a:gd name="connsiteX49" fmla="*/ 64827 w 397484"/>
                  <a:gd name="connsiteY49" fmla="*/ 250903 h 310066"/>
                  <a:gd name="connsiteX50" fmla="*/ 63847 w 397484"/>
                  <a:gd name="connsiteY50" fmla="*/ 251813 h 310066"/>
                  <a:gd name="connsiteX51" fmla="*/ 20846 w 397484"/>
                  <a:gd name="connsiteY51" fmla="*/ 254687 h 310066"/>
                  <a:gd name="connsiteX52" fmla="*/ 14133 w 397484"/>
                  <a:gd name="connsiteY52" fmla="*/ 253586 h 310066"/>
                  <a:gd name="connsiteX53" fmla="*/ 6047 w 397484"/>
                  <a:gd name="connsiteY53" fmla="*/ 252268 h 31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97484" h="310066">
                    <a:moveTo>
                      <a:pt x="107312" y="310061"/>
                    </a:moveTo>
                    <a:cubicBezTo>
                      <a:pt x="97781" y="310061"/>
                      <a:pt x="76097" y="302445"/>
                      <a:pt x="42653" y="287356"/>
                    </a:cubicBezTo>
                    <a:cubicBezTo>
                      <a:pt x="13006" y="273968"/>
                      <a:pt x="829" y="267549"/>
                      <a:pt x="69" y="257633"/>
                    </a:cubicBezTo>
                    <a:cubicBezTo>
                      <a:pt x="-200" y="254376"/>
                      <a:pt x="314" y="252388"/>
                      <a:pt x="1686" y="251167"/>
                    </a:cubicBezTo>
                    <a:cubicBezTo>
                      <a:pt x="3989" y="249131"/>
                      <a:pt x="8008" y="249825"/>
                      <a:pt x="14672" y="250975"/>
                    </a:cubicBezTo>
                    <a:cubicBezTo>
                      <a:pt x="16632" y="251310"/>
                      <a:pt x="18837" y="251693"/>
                      <a:pt x="21312" y="252053"/>
                    </a:cubicBezTo>
                    <a:cubicBezTo>
                      <a:pt x="34273" y="253945"/>
                      <a:pt x="58064" y="250089"/>
                      <a:pt x="62744" y="249322"/>
                    </a:cubicBezTo>
                    <a:cubicBezTo>
                      <a:pt x="63602" y="245945"/>
                      <a:pt x="67032" y="232317"/>
                      <a:pt x="67644" y="228629"/>
                    </a:cubicBezTo>
                    <a:cubicBezTo>
                      <a:pt x="68404" y="224102"/>
                      <a:pt x="80214" y="222953"/>
                      <a:pt x="85310" y="222641"/>
                    </a:cubicBezTo>
                    <a:cubicBezTo>
                      <a:pt x="86094" y="205205"/>
                      <a:pt x="94229" y="24881"/>
                      <a:pt x="97781" y="12331"/>
                    </a:cubicBezTo>
                    <a:cubicBezTo>
                      <a:pt x="101579" y="-1034"/>
                      <a:pt x="117113" y="-4698"/>
                      <a:pt x="203481" y="7157"/>
                    </a:cubicBezTo>
                    <a:cubicBezTo>
                      <a:pt x="286321" y="18510"/>
                      <a:pt x="395426" y="42054"/>
                      <a:pt x="396504" y="42269"/>
                    </a:cubicBezTo>
                    <a:cubicBezTo>
                      <a:pt x="397087" y="42396"/>
                      <a:pt x="397499" y="42906"/>
                      <a:pt x="397484" y="43491"/>
                    </a:cubicBezTo>
                    <a:cubicBezTo>
                      <a:pt x="395384" y="61990"/>
                      <a:pt x="385792" y="78897"/>
                      <a:pt x="370851" y="90434"/>
                    </a:cubicBezTo>
                    <a:cubicBezTo>
                      <a:pt x="345761" y="109882"/>
                      <a:pt x="234255" y="101571"/>
                      <a:pt x="229526" y="101212"/>
                    </a:cubicBezTo>
                    <a:cubicBezTo>
                      <a:pt x="229332" y="101207"/>
                      <a:pt x="229146" y="101149"/>
                      <a:pt x="228987" y="101044"/>
                    </a:cubicBezTo>
                    <a:lnTo>
                      <a:pt x="221024" y="96254"/>
                    </a:lnTo>
                    <a:cubicBezTo>
                      <a:pt x="214041" y="92038"/>
                      <a:pt x="177093" y="79824"/>
                      <a:pt x="169571" y="77405"/>
                    </a:cubicBezTo>
                    <a:cubicBezTo>
                      <a:pt x="167439" y="86985"/>
                      <a:pt x="154698" y="143508"/>
                      <a:pt x="149259" y="158837"/>
                    </a:cubicBezTo>
                    <a:cubicBezTo>
                      <a:pt x="143281" y="175602"/>
                      <a:pt x="134681" y="230497"/>
                      <a:pt x="134558" y="232413"/>
                    </a:cubicBezTo>
                    <a:cubicBezTo>
                      <a:pt x="134558" y="238161"/>
                      <a:pt x="134068" y="248676"/>
                      <a:pt x="130736" y="254544"/>
                    </a:cubicBezTo>
                    <a:cubicBezTo>
                      <a:pt x="128986" y="258019"/>
                      <a:pt x="127433" y="261585"/>
                      <a:pt x="126081" y="265226"/>
                    </a:cubicBezTo>
                    <a:cubicBezTo>
                      <a:pt x="121180" y="277464"/>
                      <a:pt x="118559" y="283260"/>
                      <a:pt x="115643" y="283596"/>
                    </a:cubicBezTo>
                    <a:cubicBezTo>
                      <a:pt x="115055" y="284218"/>
                      <a:pt x="115177" y="288697"/>
                      <a:pt x="115226" y="291643"/>
                    </a:cubicBezTo>
                    <a:cubicBezTo>
                      <a:pt x="115398" y="298661"/>
                      <a:pt x="115569" y="306612"/>
                      <a:pt x="111257" y="309223"/>
                    </a:cubicBezTo>
                    <a:cubicBezTo>
                      <a:pt x="110037" y="309824"/>
                      <a:pt x="108680" y="310111"/>
                      <a:pt x="107312" y="310061"/>
                    </a:cubicBezTo>
                    <a:close/>
                    <a:moveTo>
                      <a:pt x="6047" y="252268"/>
                    </a:moveTo>
                    <a:cubicBezTo>
                      <a:pt x="5088" y="252170"/>
                      <a:pt x="4124" y="252407"/>
                      <a:pt x="3328" y="252939"/>
                    </a:cubicBezTo>
                    <a:cubicBezTo>
                      <a:pt x="2593" y="253586"/>
                      <a:pt x="2323" y="255071"/>
                      <a:pt x="2495" y="257442"/>
                    </a:cubicBezTo>
                    <a:cubicBezTo>
                      <a:pt x="3181" y="266040"/>
                      <a:pt x="15579" y="272507"/>
                      <a:pt x="43682" y="285176"/>
                    </a:cubicBezTo>
                    <a:cubicBezTo>
                      <a:pt x="96875" y="309127"/>
                      <a:pt x="107900" y="308552"/>
                      <a:pt x="110155" y="307187"/>
                    </a:cubicBezTo>
                    <a:cubicBezTo>
                      <a:pt x="113291" y="305295"/>
                      <a:pt x="113119" y="297439"/>
                      <a:pt x="112972" y="291715"/>
                    </a:cubicBezTo>
                    <a:cubicBezTo>
                      <a:pt x="112850" y="285584"/>
                      <a:pt x="112752" y="281560"/>
                      <a:pt x="115422" y="281225"/>
                    </a:cubicBezTo>
                    <a:cubicBezTo>
                      <a:pt x="117284" y="280793"/>
                      <a:pt x="121572" y="270088"/>
                      <a:pt x="123875" y="264459"/>
                    </a:cubicBezTo>
                    <a:cubicBezTo>
                      <a:pt x="125277" y="260725"/>
                      <a:pt x="126872" y="257066"/>
                      <a:pt x="128653" y="253490"/>
                    </a:cubicBezTo>
                    <a:cubicBezTo>
                      <a:pt x="131838" y="247909"/>
                      <a:pt x="132181" y="236964"/>
                      <a:pt x="132181" y="232533"/>
                    </a:cubicBezTo>
                    <a:cubicBezTo>
                      <a:pt x="132181" y="229539"/>
                      <a:pt x="141149" y="174429"/>
                      <a:pt x="146882" y="158286"/>
                    </a:cubicBezTo>
                    <a:cubicBezTo>
                      <a:pt x="152616" y="142143"/>
                      <a:pt x="167268" y="76495"/>
                      <a:pt x="167415" y="75824"/>
                    </a:cubicBezTo>
                    <a:cubicBezTo>
                      <a:pt x="167488" y="75484"/>
                      <a:pt x="167714" y="75196"/>
                      <a:pt x="168027" y="75034"/>
                    </a:cubicBezTo>
                    <a:cubicBezTo>
                      <a:pt x="168341" y="74904"/>
                      <a:pt x="168694" y="74904"/>
                      <a:pt x="169007" y="75034"/>
                    </a:cubicBezTo>
                    <a:cubicBezTo>
                      <a:pt x="170845" y="75632"/>
                      <a:pt x="214188" y="89739"/>
                      <a:pt x="222176" y="94553"/>
                    </a:cubicBezTo>
                    <a:lnTo>
                      <a:pt x="229869" y="99176"/>
                    </a:lnTo>
                    <a:cubicBezTo>
                      <a:pt x="236337" y="99655"/>
                      <a:pt x="345467" y="107295"/>
                      <a:pt x="369160" y="88877"/>
                    </a:cubicBezTo>
                    <a:cubicBezTo>
                      <a:pt x="383276" y="78001"/>
                      <a:pt x="392474" y="62158"/>
                      <a:pt x="394789" y="44736"/>
                    </a:cubicBezTo>
                    <a:cubicBezTo>
                      <a:pt x="383371" y="42341"/>
                      <a:pt x="281396" y="20618"/>
                      <a:pt x="202991" y="9864"/>
                    </a:cubicBezTo>
                    <a:cubicBezTo>
                      <a:pt x="118975" y="-1680"/>
                      <a:pt x="103319" y="1601"/>
                      <a:pt x="100084" y="13289"/>
                    </a:cubicBezTo>
                    <a:cubicBezTo>
                      <a:pt x="96483" y="25935"/>
                      <a:pt x="87711" y="222186"/>
                      <a:pt x="87638" y="224174"/>
                    </a:cubicBezTo>
                    <a:cubicBezTo>
                      <a:pt x="87613" y="224799"/>
                      <a:pt x="87101" y="225300"/>
                      <a:pt x="86462" y="225324"/>
                    </a:cubicBezTo>
                    <a:cubicBezTo>
                      <a:pt x="78793" y="225659"/>
                      <a:pt x="70315" y="227336"/>
                      <a:pt x="69997" y="229347"/>
                    </a:cubicBezTo>
                    <a:cubicBezTo>
                      <a:pt x="69261" y="233659"/>
                      <a:pt x="65096" y="250280"/>
                      <a:pt x="64827" y="250903"/>
                    </a:cubicBezTo>
                    <a:cubicBezTo>
                      <a:pt x="64716" y="251370"/>
                      <a:pt x="64329" y="251729"/>
                      <a:pt x="63847" y="251813"/>
                    </a:cubicBezTo>
                    <a:cubicBezTo>
                      <a:pt x="62720" y="252005"/>
                      <a:pt x="35572" y="256843"/>
                      <a:pt x="20846" y="254687"/>
                    </a:cubicBezTo>
                    <a:cubicBezTo>
                      <a:pt x="18396" y="254328"/>
                      <a:pt x="16118" y="253945"/>
                      <a:pt x="14133" y="253586"/>
                    </a:cubicBezTo>
                    <a:cubicBezTo>
                      <a:pt x="11475" y="252953"/>
                      <a:pt x="8772" y="252513"/>
                      <a:pt x="6047" y="2522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1" name="Forme libre : forme 90">
                <a:extLst>
                  <a:ext uri="{FF2B5EF4-FFF2-40B4-BE49-F238E27FC236}">
                    <a16:creationId xmlns:a16="http://schemas.microsoft.com/office/drawing/2014/main" id="{ABB0E516-A495-4D00-8613-E1390FD7FF1E}"/>
                  </a:ext>
                </a:extLst>
              </p:cNvPr>
              <p:cNvSpPr/>
              <p:nvPr/>
            </p:nvSpPr>
            <p:spPr>
              <a:xfrm>
                <a:off x="3161549" y="4496163"/>
                <a:ext cx="13500" cy="21819"/>
              </a:xfrm>
              <a:custGeom>
                <a:avLst/>
                <a:gdLst>
                  <a:gd name="connsiteX0" fmla="*/ 11075 w 13500"/>
                  <a:gd name="connsiteY0" fmla="*/ 21819 h 21819"/>
                  <a:gd name="connsiteX1" fmla="*/ 0 w 13500"/>
                  <a:gd name="connsiteY1" fmla="*/ 1533 h 21819"/>
                  <a:gd name="connsiteX2" fmla="*/ 1862 w 13500"/>
                  <a:gd name="connsiteY2" fmla="*/ 0 h 21819"/>
                  <a:gd name="connsiteX3" fmla="*/ 13500 w 13500"/>
                  <a:gd name="connsiteY3" fmla="*/ 21556 h 2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00" h="21819">
                    <a:moveTo>
                      <a:pt x="11075" y="21819"/>
                    </a:moveTo>
                    <a:cubicBezTo>
                      <a:pt x="10144" y="15879"/>
                      <a:pt x="6321" y="8862"/>
                      <a:pt x="0" y="1533"/>
                    </a:cubicBezTo>
                    <a:lnTo>
                      <a:pt x="1862" y="0"/>
                    </a:lnTo>
                    <a:cubicBezTo>
                      <a:pt x="8576" y="7760"/>
                      <a:pt x="12471" y="14993"/>
                      <a:pt x="13500" y="215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2" name="Forme libre : forme 91">
                <a:extLst>
                  <a:ext uri="{FF2B5EF4-FFF2-40B4-BE49-F238E27FC236}">
                    <a16:creationId xmlns:a16="http://schemas.microsoft.com/office/drawing/2014/main" id="{F82284AC-7DBB-4375-8C72-46CC2D43F59F}"/>
                  </a:ext>
                </a:extLst>
              </p:cNvPr>
              <p:cNvSpPr/>
              <p:nvPr/>
            </p:nvSpPr>
            <p:spPr>
              <a:xfrm>
                <a:off x="3150474" y="4484954"/>
                <a:ext cx="7472" cy="7041"/>
              </a:xfrm>
              <a:custGeom>
                <a:avLst/>
                <a:gdLst>
                  <a:gd name="connsiteX0" fmla="*/ 5733 w 7472"/>
                  <a:gd name="connsiteY0" fmla="*/ 7041 h 7041"/>
                  <a:gd name="connsiteX1" fmla="*/ 0 w 7472"/>
                  <a:gd name="connsiteY1" fmla="*/ 1844 h 7041"/>
                  <a:gd name="connsiteX2" fmla="*/ 1568 w 7472"/>
                  <a:gd name="connsiteY2" fmla="*/ 0 h 7041"/>
                  <a:gd name="connsiteX3" fmla="*/ 7473 w 7472"/>
                  <a:gd name="connsiteY3" fmla="*/ 5365 h 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72" h="7041">
                    <a:moveTo>
                      <a:pt x="5733" y="7041"/>
                    </a:moveTo>
                    <a:cubicBezTo>
                      <a:pt x="2475" y="3856"/>
                      <a:pt x="24" y="1868"/>
                      <a:pt x="0" y="1844"/>
                    </a:cubicBezTo>
                    <a:lnTo>
                      <a:pt x="1568" y="0"/>
                    </a:lnTo>
                    <a:cubicBezTo>
                      <a:pt x="1568" y="0"/>
                      <a:pt x="4018" y="2084"/>
                      <a:pt x="7473" y="53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3" name="Forme libre : forme 92">
                <a:extLst>
                  <a:ext uri="{FF2B5EF4-FFF2-40B4-BE49-F238E27FC236}">
                    <a16:creationId xmlns:a16="http://schemas.microsoft.com/office/drawing/2014/main" id="{21AC92BE-5CB9-4D47-A44B-F31F9842289E}"/>
                  </a:ext>
                </a:extLst>
              </p:cNvPr>
              <p:cNvSpPr/>
              <p:nvPr/>
            </p:nvSpPr>
            <p:spPr>
              <a:xfrm>
                <a:off x="3156403" y="4472068"/>
                <a:ext cx="15141" cy="25100"/>
              </a:xfrm>
              <a:custGeom>
                <a:avLst/>
                <a:gdLst>
                  <a:gd name="connsiteX0" fmla="*/ 12790 w 15141"/>
                  <a:gd name="connsiteY0" fmla="*/ 25100 h 25100"/>
                  <a:gd name="connsiteX1" fmla="*/ 0 w 15141"/>
                  <a:gd name="connsiteY1" fmla="*/ 1844 h 25100"/>
                  <a:gd name="connsiteX2" fmla="*/ 1568 w 15141"/>
                  <a:gd name="connsiteY2" fmla="*/ 0 h 25100"/>
                  <a:gd name="connsiteX3" fmla="*/ 15142 w 15141"/>
                  <a:gd name="connsiteY3" fmla="*/ 24430 h 2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1" h="25100">
                    <a:moveTo>
                      <a:pt x="12790" y="25100"/>
                    </a:moveTo>
                    <a:cubicBezTo>
                      <a:pt x="7718" y="8335"/>
                      <a:pt x="74" y="1916"/>
                      <a:pt x="0" y="1844"/>
                    </a:cubicBezTo>
                    <a:lnTo>
                      <a:pt x="1568" y="0"/>
                    </a:lnTo>
                    <a:cubicBezTo>
                      <a:pt x="1911" y="287"/>
                      <a:pt x="9825" y="6874"/>
                      <a:pt x="15142" y="2443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4" name="Forme libre : forme 93">
                <a:extLst>
                  <a:ext uri="{FF2B5EF4-FFF2-40B4-BE49-F238E27FC236}">
                    <a16:creationId xmlns:a16="http://schemas.microsoft.com/office/drawing/2014/main" id="{76F80EF4-61CE-4A3F-94FE-DEE802DE17B9}"/>
                  </a:ext>
                </a:extLst>
              </p:cNvPr>
              <p:cNvSpPr/>
              <p:nvPr/>
            </p:nvSpPr>
            <p:spPr>
              <a:xfrm>
                <a:off x="3006270" y="4692367"/>
                <a:ext cx="114483" cy="58523"/>
              </a:xfrm>
              <a:custGeom>
                <a:avLst/>
                <a:gdLst>
                  <a:gd name="connsiteX0" fmla="*/ 19883 w 114483"/>
                  <a:gd name="connsiteY0" fmla="*/ 2826 h 58523"/>
                  <a:gd name="connsiteX1" fmla="*/ 61 w 114483"/>
                  <a:gd name="connsiteY1" fmla="*/ 7137 h 58523"/>
                  <a:gd name="connsiteX2" fmla="*/ 41934 w 114483"/>
                  <a:gd name="connsiteY2" fmla="*/ 35878 h 58523"/>
                  <a:gd name="connsiteX3" fmla="*/ 109583 w 114483"/>
                  <a:gd name="connsiteY3" fmla="*/ 57793 h 58523"/>
                  <a:gd name="connsiteX4" fmla="*/ 114483 w 114483"/>
                  <a:gd name="connsiteY4" fmla="*/ 32022 h 58523"/>
                  <a:gd name="connsiteX5" fmla="*/ 83636 w 114483"/>
                  <a:gd name="connsiteY5" fmla="*/ 23951 h 58523"/>
                  <a:gd name="connsiteX6" fmla="*/ 62516 w 114483"/>
                  <a:gd name="connsiteY6" fmla="*/ 0 h 58523"/>
                  <a:gd name="connsiteX7" fmla="*/ 19883 w 114483"/>
                  <a:gd name="connsiteY7" fmla="*/ 2826 h 5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483" h="58523">
                    <a:moveTo>
                      <a:pt x="19883" y="2826"/>
                    </a:moveTo>
                    <a:cubicBezTo>
                      <a:pt x="5182" y="671"/>
                      <a:pt x="-674" y="-2203"/>
                      <a:pt x="61" y="7137"/>
                    </a:cubicBezTo>
                    <a:cubicBezTo>
                      <a:pt x="796" y="16478"/>
                      <a:pt x="13267" y="22945"/>
                      <a:pt x="41934" y="35878"/>
                    </a:cubicBezTo>
                    <a:cubicBezTo>
                      <a:pt x="70601" y="48811"/>
                      <a:pt x="103017" y="61769"/>
                      <a:pt x="109583" y="57793"/>
                    </a:cubicBezTo>
                    <a:cubicBezTo>
                      <a:pt x="116149" y="53817"/>
                      <a:pt x="110563" y="32477"/>
                      <a:pt x="114483" y="32022"/>
                    </a:cubicBezTo>
                    <a:cubicBezTo>
                      <a:pt x="103507" y="33521"/>
                      <a:pt x="92378" y="30609"/>
                      <a:pt x="83636" y="23951"/>
                    </a:cubicBezTo>
                    <a:cubicBezTo>
                      <a:pt x="75002" y="17455"/>
                      <a:pt x="67815" y="9305"/>
                      <a:pt x="62516" y="0"/>
                    </a:cubicBezTo>
                    <a:cubicBezTo>
                      <a:pt x="62516" y="0"/>
                      <a:pt x="34584" y="4982"/>
                      <a:pt x="19883" y="28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5" name="Forme libre : forme 94">
                <a:extLst>
                  <a:ext uri="{FF2B5EF4-FFF2-40B4-BE49-F238E27FC236}">
                    <a16:creationId xmlns:a16="http://schemas.microsoft.com/office/drawing/2014/main" id="{B544A8EB-FAEE-40C2-8654-A0D02CB3EC96}"/>
                  </a:ext>
                </a:extLst>
              </p:cNvPr>
              <p:cNvSpPr/>
              <p:nvPr/>
            </p:nvSpPr>
            <p:spPr>
              <a:xfrm>
                <a:off x="3005037" y="4691125"/>
                <a:ext cx="116908" cy="60926"/>
              </a:xfrm>
              <a:custGeom>
                <a:avLst/>
                <a:gdLst>
                  <a:gd name="connsiteX0" fmla="*/ 107312 w 116908"/>
                  <a:gd name="connsiteY0" fmla="*/ 60903 h 60926"/>
                  <a:gd name="connsiteX1" fmla="*/ 42653 w 116908"/>
                  <a:gd name="connsiteY1" fmla="*/ 38198 h 60926"/>
                  <a:gd name="connsiteX2" fmla="*/ 69 w 116908"/>
                  <a:gd name="connsiteY2" fmla="*/ 8475 h 60926"/>
                  <a:gd name="connsiteX3" fmla="*/ 1686 w 116908"/>
                  <a:gd name="connsiteY3" fmla="*/ 2008 h 60926"/>
                  <a:gd name="connsiteX4" fmla="*/ 14672 w 116908"/>
                  <a:gd name="connsiteY4" fmla="*/ 1817 h 60926"/>
                  <a:gd name="connsiteX5" fmla="*/ 21312 w 116908"/>
                  <a:gd name="connsiteY5" fmla="*/ 2894 h 60926"/>
                  <a:gd name="connsiteX6" fmla="*/ 21312 w 116908"/>
                  <a:gd name="connsiteY6" fmla="*/ 2894 h 60926"/>
                  <a:gd name="connsiteX7" fmla="*/ 63504 w 116908"/>
                  <a:gd name="connsiteY7" fmla="*/ 20 h 60926"/>
                  <a:gd name="connsiteX8" fmla="*/ 64827 w 116908"/>
                  <a:gd name="connsiteY8" fmla="*/ 667 h 60926"/>
                  <a:gd name="connsiteX9" fmla="*/ 85604 w 116908"/>
                  <a:gd name="connsiteY9" fmla="*/ 24234 h 60926"/>
                  <a:gd name="connsiteX10" fmla="*/ 115300 w 116908"/>
                  <a:gd name="connsiteY10" fmla="*/ 32114 h 60926"/>
                  <a:gd name="connsiteX11" fmla="*/ 115545 w 116908"/>
                  <a:gd name="connsiteY11" fmla="*/ 32114 h 60926"/>
                  <a:gd name="connsiteX12" fmla="*/ 116892 w 116908"/>
                  <a:gd name="connsiteY12" fmla="*/ 33120 h 60926"/>
                  <a:gd name="connsiteX13" fmla="*/ 115937 w 116908"/>
                  <a:gd name="connsiteY13" fmla="*/ 34485 h 60926"/>
                  <a:gd name="connsiteX14" fmla="*/ 115937 w 116908"/>
                  <a:gd name="connsiteY14" fmla="*/ 34485 h 60926"/>
                  <a:gd name="connsiteX15" fmla="*/ 115520 w 116908"/>
                  <a:gd name="connsiteY15" fmla="*/ 42509 h 60926"/>
                  <a:gd name="connsiteX16" fmla="*/ 111551 w 116908"/>
                  <a:gd name="connsiteY16" fmla="*/ 60089 h 60926"/>
                  <a:gd name="connsiteX17" fmla="*/ 107312 w 116908"/>
                  <a:gd name="connsiteY17" fmla="*/ 60903 h 60926"/>
                  <a:gd name="connsiteX18" fmla="*/ 6047 w 116908"/>
                  <a:gd name="connsiteY18" fmla="*/ 3110 h 60926"/>
                  <a:gd name="connsiteX19" fmla="*/ 3328 w 116908"/>
                  <a:gd name="connsiteY19" fmla="*/ 3781 h 60926"/>
                  <a:gd name="connsiteX20" fmla="*/ 2495 w 116908"/>
                  <a:gd name="connsiteY20" fmla="*/ 8283 h 60926"/>
                  <a:gd name="connsiteX21" fmla="*/ 43682 w 116908"/>
                  <a:gd name="connsiteY21" fmla="*/ 36018 h 60926"/>
                  <a:gd name="connsiteX22" fmla="*/ 110155 w 116908"/>
                  <a:gd name="connsiteY22" fmla="*/ 58029 h 60926"/>
                  <a:gd name="connsiteX23" fmla="*/ 112972 w 116908"/>
                  <a:gd name="connsiteY23" fmla="*/ 42557 h 60926"/>
                  <a:gd name="connsiteX24" fmla="*/ 113242 w 116908"/>
                  <a:gd name="connsiteY24" fmla="*/ 34773 h 60926"/>
                  <a:gd name="connsiteX25" fmla="*/ 84085 w 116908"/>
                  <a:gd name="connsiteY25" fmla="*/ 26127 h 60926"/>
                  <a:gd name="connsiteX26" fmla="*/ 63063 w 116908"/>
                  <a:gd name="connsiteY26" fmla="*/ 2535 h 60926"/>
                  <a:gd name="connsiteX27" fmla="*/ 20944 w 116908"/>
                  <a:gd name="connsiteY27" fmla="*/ 5266 h 60926"/>
                  <a:gd name="connsiteX28" fmla="*/ 14231 w 116908"/>
                  <a:gd name="connsiteY28" fmla="*/ 4164 h 60926"/>
                  <a:gd name="connsiteX29" fmla="*/ 6047 w 116908"/>
                  <a:gd name="connsiteY29" fmla="*/ 3110 h 6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6908" h="60926">
                    <a:moveTo>
                      <a:pt x="107312" y="60903"/>
                    </a:moveTo>
                    <a:cubicBezTo>
                      <a:pt x="97781" y="60903"/>
                      <a:pt x="76097" y="53287"/>
                      <a:pt x="42653" y="38198"/>
                    </a:cubicBezTo>
                    <a:cubicBezTo>
                      <a:pt x="13006" y="24809"/>
                      <a:pt x="829" y="18391"/>
                      <a:pt x="69" y="8475"/>
                    </a:cubicBezTo>
                    <a:cubicBezTo>
                      <a:pt x="-200" y="5218"/>
                      <a:pt x="314" y="3230"/>
                      <a:pt x="1686" y="2008"/>
                    </a:cubicBezTo>
                    <a:cubicBezTo>
                      <a:pt x="3989" y="-28"/>
                      <a:pt x="8008" y="667"/>
                      <a:pt x="14672" y="1817"/>
                    </a:cubicBezTo>
                    <a:cubicBezTo>
                      <a:pt x="16632" y="2152"/>
                      <a:pt x="18837" y="2535"/>
                      <a:pt x="21312" y="2894"/>
                    </a:cubicBezTo>
                    <a:lnTo>
                      <a:pt x="21312" y="2894"/>
                    </a:lnTo>
                    <a:cubicBezTo>
                      <a:pt x="35621" y="5002"/>
                      <a:pt x="63234" y="68"/>
                      <a:pt x="63504" y="20"/>
                    </a:cubicBezTo>
                    <a:cubicBezTo>
                      <a:pt x="64043" y="-78"/>
                      <a:pt x="64584" y="186"/>
                      <a:pt x="64827" y="667"/>
                    </a:cubicBezTo>
                    <a:cubicBezTo>
                      <a:pt x="70070" y="9802"/>
                      <a:pt x="77136" y="17816"/>
                      <a:pt x="85604" y="24234"/>
                    </a:cubicBezTo>
                    <a:cubicBezTo>
                      <a:pt x="94037" y="30613"/>
                      <a:pt x="104723" y="33448"/>
                      <a:pt x="115300" y="32114"/>
                    </a:cubicBezTo>
                    <a:lnTo>
                      <a:pt x="115545" y="32114"/>
                    </a:lnTo>
                    <a:cubicBezTo>
                      <a:pt x="116202" y="32028"/>
                      <a:pt x="116804" y="32478"/>
                      <a:pt x="116892" y="33120"/>
                    </a:cubicBezTo>
                    <a:cubicBezTo>
                      <a:pt x="116998" y="33752"/>
                      <a:pt x="116576" y="34354"/>
                      <a:pt x="115937" y="34485"/>
                    </a:cubicBezTo>
                    <a:lnTo>
                      <a:pt x="115937" y="34485"/>
                    </a:lnTo>
                    <a:cubicBezTo>
                      <a:pt x="115415" y="37127"/>
                      <a:pt x="115275" y="39829"/>
                      <a:pt x="115520" y="42509"/>
                    </a:cubicBezTo>
                    <a:cubicBezTo>
                      <a:pt x="115692" y="49526"/>
                      <a:pt x="115863" y="57478"/>
                      <a:pt x="111551" y="60089"/>
                    </a:cubicBezTo>
                    <a:cubicBezTo>
                      <a:pt x="110240" y="60730"/>
                      <a:pt x="108775" y="61013"/>
                      <a:pt x="107312" y="60903"/>
                    </a:cubicBezTo>
                    <a:close/>
                    <a:moveTo>
                      <a:pt x="6047" y="3110"/>
                    </a:moveTo>
                    <a:cubicBezTo>
                      <a:pt x="5088" y="3012"/>
                      <a:pt x="4124" y="3249"/>
                      <a:pt x="3328" y="3781"/>
                    </a:cubicBezTo>
                    <a:cubicBezTo>
                      <a:pt x="2593" y="4427"/>
                      <a:pt x="2323" y="5912"/>
                      <a:pt x="2495" y="8283"/>
                    </a:cubicBezTo>
                    <a:cubicBezTo>
                      <a:pt x="3181" y="16882"/>
                      <a:pt x="15579" y="23348"/>
                      <a:pt x="43682" y="36018"/>
                    </a:cubicBezTo>
                    <a:cubicBezTo>
                      <a:pt x="96875" y="59969"/>
                      <a:pt x="107900" y="59394"/>
                      <a:pt x="110155" y="58029"/>
                    </a:cubicBezTo>
                    <a:cubicBezTo>
                      <a:pt x="113291" y="56137"/>
                      <a:pt x="113119" y="48281"/>
                      <a:pt x="112972" y="42557"/>
                    </a:cubicBezTo>
                    <a:cubicBezTo>
                      <a:pt x="112798" y="39961"/>
                      <a:pt x="112889" y="37352"/>
                      <a:pt x="113242" y="34773"/>
                    </a:cubicBezTo>
                    <a:cubicBezTo>
                      <a:pt x="102762" y="35527"/>
                      <a:pt x="92369" y="32445"/>
                      <a:pt x="84085" y="26127"/>
                    </a:cubicBezTo>
                    <a:cubicBezTo>
                      <a:pt x="75573" y="19674"/>
                      <a:pt x="68433" y="11660"/>
                      <a:pt x="63063" y="2535"/>
                    </a:cubicBezTo>
                    <a:cubicBezTo>
                      <a:pt x="58162" y="3397"/>
                      <a:pt x="34371" y="7325"/>
                      <a:pt x="20944" y="5266"/>
                    </a:cubicBezTo>
                    <a:cubicBezTo>
                      <a:pt x="18494" y="4906"/>
                      <a:pt x="16216" y="4523"/>
                      <a:pt x="14231" y="4164"/>
                    </a:cubicBezTo>
                    <a:cubicBezTo>
                      <a:pt x="11534" y="3615"/>
                      <a:pt x="8798" y="3263"/>
                      <a:pt x="6047" y="31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6" name="Forme libre : forme 95">
                <a:extLst>
                  <a:ext uri="{FF2B5EF4-FFF2-40B4-BE49-F238E27FC236}">
                    <a16:creationId xmlns:a16="http://schemas.microsoft.com/office/drawing/2014/main" id="{534DE65B-6959-4ABF-9AA6-B8E4E24F5A24}"/>
                  </a:ext>
                </a:extLst>
              </p:cNvPr>
              <p:cNvSpPr/>
              <p:nvPr/>
            </p:nvSpPr>
            <p:spPr>
              <a:xfrm>
                <a:off x="3234686" y="4456012"/>
                <a:ext cx="226786" cy="85968"/>
              </a:xfrm>
              <a:custGeom>
                <a:avLst/>
                <a:gdLst>
                  <a:gd name="connsiteX0" fmla="*/ 0 w 226786"/>
                  <a:gd name="connsiteY0" fmla="*/ 85968 h 85968"/>
                  <a:gd name="connsiteX1" fmla="*/ 226786 w 226786"/>
                  <a:gd name="connsiteY1" fmla="*/ 85968 h 85968"/>
                  <a:gd name="connsiteX2" fmla="*/ 226786 w 226786"/>
                  <a:gd name="connsiteY2" fmla="*/ 824 h 85968"/>
                  <a:gd name="connsiteX3" fmla="*/ 735 w 226786"/>
                  <a:gd name="connsiteY3" fmla="*/ 54401 h 8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786" h="85968">
                    <a:moveTo>
                      <a:pt x="0" y="85968"/>
                    </a:moveTo>
                    <a:lnTo>
                      <a:pt x="226786" y="85968"/>
                    </a:lnTo>
                    <a:lnTo>
                      <a:pt x="226786" y="824"/>
                    </a:lnTo>
                    <a:cubicBezTo>
                      <a:pt x="226786" y="824"/>
                      <a:pt x="81100" y="-10936"/>
                      <a:pt x="735" y="54401"/>
                    </a:cubicBezTo>
                    <a:close/>
                  </a:path>
                </a:pathLst>
              </a:custGeom>
              <a:solidFill>
                <a:srgbClr val="949494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7" name="Forme libre : forme 96">
                <a:extLst>
                  <a:ext uri="{FF2B5EF4-FFF2-40B4-BE49-F238E27FC236}">
                    <a16:creationId xmlns:a16="http://schemas.microsoft.com/office/drawing/2014/main" id="{D6294CAF-8614-4C4C-80A4-8C984D065C2E}"/>
                  </a:ext>
                </a:extLst>
              </p:cNvPr>
              <p:cNvSpPr/>
              <p:nvPr/>
            </p:nvSpPr>
            <p:spPr>
              <a:xfrm>
                <a:off x="3233461" y="4454900"/>
                <a:ext cx="229236" cy="88302"/>
              </a:xfrm>
              <a:custGeom>
                <a:avLst/>
                <a:gdLst>
                  <a:gd name="connsiteX0" fmla="*/ 228012 w 229236"/>
                  <a:gd name="connsiteY0" fmla="*/ 88302 h 88302"/>
                  <a:gd name="connsiteX1" fmla="*/ 1225 w 229236"/>
                  <a:gd name="connsiteY1" fmla="*/ 88302 h 88302"/>
                  <a:gd name="connsiteX2" fmla="*/ 343 w 229236"/>
                  <a:gd name="connsiteY2" fmla="*/ 87943 h 88302"/>
                  <a:gd name="connsiteX3" fmla="*/ 0 w 229236"/>
                  <a:gd name="connsiteY3" fmla="*/ 87080 h 88302"/>
                  <a:gd name="connsiteX4" fmla="*/ 735 w 229236"/>
                  <a:gd name="connsiteY4" fmla="*/ 55513 h 88302"/>
                  <a:gd name="connsiteX5" fmla="*/ 1176 w 229236"/>
                  <a:gd name="connsiteY5" fmla="*/ 54627 h 88302"/>
                  <a:gd name="connsiteX6" fmla="*/ 228134 w 229236"/>
                  <a:gd name="connsiteY6" fmla="*/ 762 h 88302"/>
                  <a:gd name="connsiteX7" fmla="*/ 229237 w 229236"/>
                  <a:gd name="connsiteY7" fmla="*/ 1960 h 88302"/>
                  <a:gd name="connsiteX8" fmla="*/ 229237 w 229236"/>
                  <a:gd name="connsiteY8" fmla="*/ 87104 h 88302"/>
                  <a:gd name="connsiteX9" fmla="*/ 228012 w 229236"/>
                  <a:gd name="connsiteY9" fmla="*/ 88302 h 88302"/>
                  <a:gd name="connsiteX10" fmla="*/ 2475 w 229236"/>
                  <a:gd name="connsiteY10" fmla="*/ 85907 h 88302"/>
                  <a:gd name="connsiteX11" fmla="*/ 226786 w 229236"/>
                  <a:gd name="connsiteY11" fmla="*/ 85907 h 88302"/>
                  <a:gd name="connsiteX12" fmla="*/ 226786 w 229236"/>
                  <a:gd name="connsiteY12" fmla="*/ 3038 h 88302"/>
                  <a:gd name="connsiteX13" fmla="*/ 3185 w 229236"/>
                  <a:gd name="connsiteY13" fmla="*/ 56088 h 8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9236" h="88302">
                    <a:moveTo>
                      <a:pt x="228012" y="88302"/>
                    </a:moveTo>
                    <a:lnTo>
                      <a:pt x="1225" y="88302"/>
                    </a:lnTo>
                    <a:cubicBezTo>
                      <a:pt x="892" y="88309"/>
                      <a:pt x="571" y="88180"/>
                      <a:pt x="343" y="87943"/>
                    </a:cubicBezTo>
                    <a:cubicBezTo>
                      <a:pt x="118" y="87710"/>
                      <a:pt x="-5" y="87401"/>
                      <a:pt x="0" y="87080"/>
                    </a:cubicBezTo>
                    <a:lnTo>
                      <a:pt x="735" y="55513"/>
                    </a:lnTo>
                    <a:cubicBezTo>
                      <a:pt x="755" y="55171"/>
                      <a:pt x="914" y="54852"/>
                      <a:pt x="1176" y="54627"/>
                    </a:cubicBezTo>
                    <a:cubicBezTo>
                      <a:pt x="81002" y="-10279"/>
                      <a:pt x="226590" y="643"/>
                      <a:pt x="228134" y="762"/>
                    </a:cubicBezTo>
                    <a:cubicBezTo>
                      <a:pt x="228761" y="825"/>
                      <a:pt x="229239" y="1342"/>
                      <a:pt x="229237" y="1960"/>
                    </a:cubicBezTo>
                    <a:lnTo>
                      <a:pt x="229237" y="87104"/>
                    </a:lnTo>
                    <a:cubicBezTo>
                      <a:pt x="229237" y="87765"/>
                      <a:pt x="228688" y="88302"/>
                      <a:pt x="228012" y="88302"/>
                    </a:cubicBezTo>
                    <a:close/>
                    <a:moveTo>
                      <a:pt x="2475" y="85907"/>
                    </a:moveTo>
                    <a:lnTo>
                      <a:pt x="226786" y="85907"/>
                    </a:lnTo>
                    <a:lnTo>
                      <a:pt x="226786" y="3038"/>
                    </a:lnTo>
                    <a:cubicBezTo>
                      <a:pt x="213090" y="2151"/>
                      <a:pt x="78601" y="-4794"/>
                      <a:pt x="3185" y="560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8" name="Forme libre : forme 97">
                <a:extLst>
                  <a:ext uri="{FF2B5EF4-FFF2-40B4-BE49-F238E27FC236}">
                    <a16:creationId xmlns:a16="http://schemas.microsoft.com/office/drawing/2014/main" id="{ABC2587C-EA2E-43E4-A653-4F10340C7DE2}"/>
                  </a:ext>
                </a:extLst>
              </p:cNvPr>
              <p:cNvSpPr/>
              <p:nvPr/>
            </p:nvSpPr>
            <p:spPr>
              <a:xfrm>
                <a:off x="3310151" y="4481601"/>
                <a:ext cx="261921" cy="287407"/>
              </a:xfrm>
              <a:custGeom>
                <a:avLst/>
                <a:gdLst>
                  <a:gd name="connsiteX0" fmla="*/ 130961 w 261921"/>
                  <a:gd name="connsiteY0" fmla="*/ 0 h 287407"/>
                  <a:gd name="connsiteX1" fmla="*/ 0 w 261921"/>
                  <a:gd name="connsiteY1" fmla="*/ 143704 h 287407"/>
                  <a:gd name="connsiteX2" fmla="*/ 130961 w 261921"/>
                  <a:gd name="connsiteY2" fmla="*/ 287408 h 287407"/>
                  <a:gd name="connsiteX3" fmla="*/ 261921 w 261921"/>
                  <a:gd name="connsiteY3" fmla="*/ 143704 h 287407"/>
                  <a:gd name="connsiteX4" fmla="*/ 130961 w 261921"/>
                  <a:gd name="connsiteY4" fmla="*/ 0 h 287407"/>
                  <a:gd name="connsiteX5" fmla="*/ 130961 w 261921"/>
                  <a:gd name="connsiteY5" fmla="*/ 271936 h 287407"/>
                  <a:gd name="connsiteX6" fmla="*/ 13941 w 261921"/>
                  <a:gd name="connsiteY6" fmla="*/ 143608 h 287407"/>
                  <a:gd name="connsiteX7" fmla="*/ 130961 w 261921"/>
                  <a:gd name="connsiteY7" fmla="*/ 15281 h 287407"/>
                  <a:gd name="connsiteX8" fmla="*/ 247980 w 261921"/>
                  <a:gd name="connsiteY8" fmla="*/ 143608 h 287407"/>
                  <a:gd name="connsiteX9" fmla="*/ 130961 w 261921"/>
                  <a:gd name="connsiteY9" fmla="*/ 271936 h 28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1921" h="287407">
                    <a:moveTo>
                      <a:pt x="130961" y="0"/>
                    </a:moveTo>
                    <a:cubicBezTo>
                      <a:pt x="58632" y="0"/>
                      <a:pt x="0" y="64284"/>
                      <a:pt x="0" y="143704"/>
                    </a:cubicBezTo>
                    <a:cubicBezTo>
                      <a:pt x="0" y="223124"/>
                      <a:pt x="58632" y="287408"/>
                      <a:pt x="130961" y="287408"/>
                    </a:cubicBezTo>
                    <a:cubicBezTo>
                      <a:pt x="203289" y="287408"/>
                      <a:pt x="261921" y="223100"/>
                      <a:pt x="261921" y="143704"/>
                    </a:cubicBezTo>
                    <a:cubicBezTo>
                      <a:pt x="261921" y="64307"/>
                      <a:pt x="203289" y="0"/>
                      <a:pt x="130961" y="0"/>
                    </a:cubicBezTo>
                    <a:close/>
                    <a:moveTo>
                      <a:pt x="130961" y="271936"/>
                    </a:moveTo>
                    <a:cubicBezTo>
                      <a:pt x="66326" y="271936"/>
                      <a:pt x="13941" y="214454"/>
                      <a:pt x="13941" y="143608"/>
                    </a:cubicBezTo>
                    <a:cubicBezTo>
                      <a:pt x="13941" y="72762"/>
                      <a:pt x="66326" y="15281"/>
                      <a:pt x="130961" y="15281"/>
                    </a:cubicBezTo>
                    <a:cubicBezTo>
                      <a:pt x="195596" y="15281"/>
                      <a:pt x="247980" y="72762"/>
                      <a:pt x="247980" y="143608"/>
                    </a:cubicBezTo>
                    <a:cubicBezTo>
                      <a:pt x="247980" y="214454"/>
                      <a:pt x="195596" y="271936"/>
                      <a:pt x="130961" y="27193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99" name="Forme libre : forme 98">
                <a:extLst>
                  <a:ext uri="{FF2B5EF4-FFF2-40B4-BE49-F238E27FC236}">
                    <a16:creationId xmlns:a16="http://schemas.microsoft.com/office/drawing/2014/main" id="{F1B63E18-0422-4953-B282-AC765EC8E5FB}"/>
                  </a:ext>
                </a:extLst>
              </p:cNvPr>
              <p:cNvSpPr/>
              <p:nvPr/>
            </p:nvSpPr>
            <p:spPr>
              <a:xfrm>
                <a:off x="3308803" y="4480403"/>
                <a:ext cx="264494" cy="289635"/>
              </a:xfrm>
              <a:custGeom>
                <a:avLst/>
                <a:gdLst>
                  <a:gd name="connsiteX0" fmla="*/ 132308 w 264494"/>
                  <a:gd name="connsiteY0" fmla="*/ 289635 h 289635"/>
                  <a:gd name="connsiteX1" fmla="*/ 0 w 264494"/>
                  <a:gd name="connsiteY1" fmla="*/ 144806 h 289635"/>
                  <a:gd name="connsiteX2" fmla="*/ 132308 w 264494"/>
                  <a:gd name="connsiteY2" fmla="*/ 0 h 289635"/>
                  <a:gd name="connsiteX3" fmla="*/ 264494 w 264494"/>
                  <a:gd name="connsiteY3" fmla="*/ 144806 h 289635"/>
                  <a:gd name="connsiteX4" fmla="*/ 132308 w 264494"/>
                  <a:gd name="connsiteY4" fmla="*/ 289635 h 289635"/>
                  <a:gd name="connsiteX5" fmla="*/ 132308 w 264494"/>
                  <a:gd name="connsiteY5" fmla="*/ 2395 h 289635"/>
                  <a:gd name="connsiteX6" fmla="*/ 2450 w 264494"/>
                  <a:gd name="connsiteY6" fmla="*/ 144806 h 289635"/>
                  <a:gd name="connsiteX7" fmla="*/ 132308 w 264494"/>
                  <a:gd name="connsiteY7" fmla="*/ 287240 h 289635"/>
                  <a:gd name="connsiteX8" fmla="*/ 262044 w 264494"/>
                  <a:gd name="connsiteY8" fmla="*/ 144806 h 289635"/>
                  <a:gd name="connsiteX9" fmla="*/ 132308 w 264494"/>
                  <a:gd name="connsiteY9" fmla="*/ 2395 h 289635"/>
                  <a:gd name="connsiteX10" fmla="*/ 132308 w 264494"/>
                  <a:gd name="connsiteY10" fmla="*/ 274331 h 289635"/>
                  <a:gd name="connsiteX11" fmla="*/ 14064 w 264494"/>
                  <a:gd name="connsiteY11" fmla="*/ 144806 h 289635"/>
                  <a:gd name="connsiteX12" fmla="*/ 132308 w 264494"/>
                  <a:gd name="connsiteY12" fmla="*/ 15281 h 289635"/>
                  <a:gd name="connsiteX13" fmla="*/ 250553 w 264494"/>
                  <a:gd name="connsiteY13" fmla="*/ 144806 h 289635"/>
                  <a:gd name="connsiteX14" fmla="*/ 132308 w 264494"/>
                  <a:gd name="connsiteY14" fmla="*/ 274331 h 289635"/>
                  <a:gd name="connsiteX15" fmla="*/ 132308 w 264494"/>
                  <a:gd name="connsiteY15" fmla="*/ 17676 h 289635"/>
                  <a:gd name="connsiteX16" fmla="*/ 16514 w 264494"/>
                  <a:gd name="connsiteY16" fmla="*/ 144806 h 289635"/>
                  <a:gd name="connsiteX17" fmla="*/ 132308 w 264494"/>
                  <a:gd name="connsiteY17" fmla="*/ 271936 h 289635"/>
                  <a:gd name="connsiteX18" fmla="*/ 248103 w 264494"/>
                  <a:gd name="connsiteY18" fmla="*/ 144806 h 289635"/>
                  <a:gd name="connsiteX19" fmla="*/ 132308 w 264494"/>
                  <a:gd name="connsiteY19" fmla="*/ 17676 h 28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4494" h="289635">
                    <a:moveTo>
                      <a:pt x="132308" y="289635"/>
                    </a:moveTo>
                    <a:cubicBezTo>
                      <a:pt x="59416" y="289635"/>
                      <a:pt x="0" y="224657"/>
                      <a:pt x="0" y="144806"/>
                    </a:cubicBezTo>
                    <a:cubicBezTo>
                      <a:pt x="0" y="64954"/>
                      <a:pt x="59294" y="0"/>
                      <a:pt x="132308" y="0"/>
                    </a:cubicBezTo>
                    <a:cubicBezTo>
                      <a:pt x="205323" y="0"/>
                      <a:pt x="264494" y="64954"/>
                      <a:pt x="264494" y="144806"/>
                    </a:cubicBezTo>
                    <a:cubicBezTo>
                      <a:pt x="264494" y="224657"/>
                      <a:pt x="205200" y="289635"/>
                      <a:pt x="132308" y="289635"/>
                    </a:cubicBezTo>
                    <a:close/>
                    <a:moveTo>
                      <a:pt x="132308" y="2395"/>
                    </a:moveTo>
                    <a:cubicBezTo>
                      <a:pt x="60788" y="2395"/>
                      <a:pt x="2450" y="66271"/>
                      <a:pt x="2450" y="144806"/>
                    </a:cubicBezTo>
                    <a:cubicBezTo>
                      <a:pt x="2450" y="223340"/>
                      <a:pt x="60666" y="287240"/>
                      <a:pt x="132308" y="287240"/>
                    </a:cubicBezTo>
                    <a:cubicBezTo>
                      <a:pt x="203951" y="287240"/>
                      <a:pt x="262044" y="223340"/>
                      <a:pt x="262044" y="144806"/>
                    </a:cubicBezTo>
                    <a:cubicBezTo>
                      <a:pt x="262044" y="66271"/>
                      <a:pt x="203853" y="2395"/>
                      <a:pt x="132308" y="2395"/>
                    </a:cubicBezTo>
                    <a:close/>
                    <a:moveTo>
                      <a:pt x="132308" y="274331"/>
                    </a:moveTo>
                    <a:cubicBezTo>
                      <a:pt x="67110" y="274331"/>
                      <a:pt x="14064" y="216226"/>
                      <a:pt x="14064" y="144806"/>
                    </a:cubicBezTo>
                    <a:cubicBezTo>
                      <a:pt x="14064" y="73385"/>
                      <a:pt x="67110" y="15281"/>
                      <a:pt x="132308" y="15281"/>
                    </a:cubicBezTo>
                    <a:cubicBezTo>
                      <a:pt x="197507" y="15281"/>
                      <a:pt x="250553" y="73385"/>
                      <a:pt x="250553" y="144806"/>
                    </a:cubicBezTo>
                    <a:cubicBezTo>
                      <a:pt x="250553" y="216226"/>
                      <a:pt x="197433" y="274331"/>
                      <a:pt x="132308" y="274331"/>
                    </a:cubicBezTo>
                    <a:close/>
                    <a:moveTo>
                      <a:pt x="132308" y="17676"/>
                    </a:moveTo>
                    <a:cubicBezTo>
                      <a:pt x="68457" y="17676"/>
                      <a:pt x="16514" y="74702"/>
                      <a:pt x="16514" y="144806"/>
                    </a:cubicBezTo>
                    <a:cubicBezTo>
                      <a:pt x="16514" y="214909"/>
                      <a:pt x="68457" y="271936"/>
                      <a:pt x="132308" y="271936"/>
                    </a:cubicBezTo>
                    <a:cubicBezTo>
                      <a:pt x="196159" y="271936"/>
                      <a:pt x="248103" y="214909"/>
                      <a:pt x="248103" y="144806"/>
                    </a:cubicBezTo>
                    <a:cubicBezTo>
                      <a:pt x="248103" y="74702"/>
                      <a:pt x="196159" y="17676"/>
                      <a:pt x="132308" y="176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0" name="Forme libre : forme 99">
                <a:extLst>
                  <a:ext uri="{FF2B5EF4-FFF2-40B4-BE49-F238E27FC236}">
                    <a16:creationId xmlns:a16="http://schemas.microsoft.com/office/drawing/2014/main" id="{57478FC1-C5A7-49FB-8C89-93DCE1EF2BF3}"/>
                  </a:ext>
                </a:extLst>
              </p:cNvPr>
              <p:cNvSpPr/>
              <p:nvPr/>
            </p:nvSpPr>
            <p:spPr>
              <a:xfrm>
                <a:off x="3346192" y="4512234"/>
                <a:ext cx="210002" cy="225950"/>
              </a:xfrm>
              <a:custGeom>
                <a:avLst/>
                <a:gdLst>
                  <a:gd name="connsiteX0" fmla="*/ 210003 w 210002"/>
                  <a:gd name="connsiteY0" fmla="*/ 168301 h 225950"/>
                  <a:gd name="connsiteX1" fmla="*/ 195718 w 210002"/>
                  <a:gd name="connsiteY1" fmla="*/ 168301 h 225950"/>
                  <a:gd name="connsiteX2" fmla="*/ 208925 w 210002"/>
                  <a:gd name="connsiteY2" fmla="*/ 112975 h 225950"/>
                  <a:gd name="connsiteX3" fmla="*/ 105896 w 210002"/>
                  <a:gd name="connsiteY3" fmla="*/ 0 h 225950"/>
                  <a:gd name="connsiteX4" fmla="*/ 41212 w 210002"/>
                  <a:gd name="connsiteY4" fmla="*/ 25076 h 225950"/>
                  <a:gd name="connsiteX5" fmla="*/ 0 w 210002"/>
                  <a:gd name="connsiteY5" fmla="*/ 25076 h 225950"/>
                  <a:gd name="connsiteX6" fmla="*/ 0 w 210002"/>
                  <a:gd name="connsiteY6" fmla="*/ 30082 h 225950"/>
                  <a:gd name="connsiteX7" fmla="*/ 35944 w 210002"/>
                  <a:gd name="connsiteY7" fmla="*/ 30082 h 225950"/>
                  <a:gd name="connsiteX8" fmla="*/ 2867 w 210002"/>
                  <a:gd name="connsiteY8" fmla="*/ 112975 h 225950"/>
                  <a:gd name="connsiteX9" fmla="*/ 45279 w 210002"/>
                  <a:gd name="connsiteY9" fmla="*/ 204299 h 225950"/>
                  <a:gd name="connsiteX10" fmla="*/ 6272 w 210002"/>
                  <a:gd name="connsiteY10" fmla="*/ 204299 h 225950"/>
                  <a:gd name="connsiteX11" fmla="*/ 6272 w 210002"/>
                  <a:gd name="connsiteY11" fmla="*/ 209305 h 225950"/>
                  <a:gd name="connsiteX12" fmla="*/ 50939 w 210002"/>
                  <a:gd name="connsiteY12" fmla="*/ 209305 h 225950"/>
                  <a:gd name="connsiteX13" fmla="*/ 50939 w 210002"/>
                  <a:gd name="connsiteY13" fmla="*/ 208514 h 225950"/>
                  <a:gd name="connsiteX14" fmla="*/ 105896 w 210002"/>
                  <a:gd name="connsiteY14" fmla="*/ 225950 h 225950"/>
                  <a:gd name="connsiteX15" fmla="*/ 192974 w 210002"/>
                  <a:gd name="connsiteY15" fmla="*/ 173259 h 225950"/>
                  <a:gd name="connsiteX16" fmla="*/ 210003 w 210002"/>
                  <a:gd name="connsiteY16" fmla="*/ 173259 h 225950"/>
                  <a:gd name="connsiteX17" fmla="*/ 201697 w 210002"/>
                  <a:gd name="connsiteY17" fmla="*/ 112975 h 225950"/>
                  <a:gd name="connsiteX18" fmla="*/ 178347 w 210002"/>
                  <a:gd name="connsiteY18" fmla="*/ 181690 h 225950"/>
                  <a:gd name="connsiteX19" fmla="*/ 138238 w 210002"/>
                  <a:gd name="connsiteY19" fmla="*/ 122867 h 225950"/>
                  <a:gd name="connsiteX20" fmla="*/ 140247 w 210002"/>
                  <a:gd name="connsiteY20" fmla="*/ 112544 h 225950"/>
                  <a:gd name="connsiteX21" fmla="*/ 130005 w 210002"/>
                  <a:gd name="connsiteY21" fmla="*/ 91611 h 225950"/>
                  <a:gd name="connsiteX22" fmla="*/ 141962 w 210002"/>
                  <a:gd name="connsiteY22" fmla="*/ 15616 h 225950"/>
                  <a:gd name="connsiteX23" fmla="*/ 201697 w 210002"/>
                  <a:gd name="connsiteY23" fmla="*/ 112975 h 225950"/>
                  <a:gd name="connsiteX24" fmla="*/ 105896 w 210002"/>
                  <a:gd name="connsiteY24" fmla="*/ 7880 h 225950"/>
                  <a:gd name="connsiteX25" fmla="*/ 130961 w 210002"/>
                  <a:gd name="connsiteY25" fmla="*/ 11544 h 225950"/>
                  <a:gd name="connsiteX26" fmla="*/ 113491 w 210002"/>
                  <a:gd name="connsiteY26" fmla="*/ 88186 h 225950"/>
                  <a:gd name="connsiteX27" fmla="*/ 95875 w 210002"/>
                  <a:gd name="connsiteY27" fmla="*/ 110867 h 225950"/>
                  <a:gd name="connsiteX28" fmla="*/ 12716 w 210002"/>
                  <a:gd name="connsiteY28" fmla="*/ 137549 h 225950"/>
                  <a:gd name="connsiteX29" fmla="*/ 10070 w 210002"/>
                  <a:gd name="connsiteY29" fmla="*/ 112951 h 225950"/>
                  <a:gd name="connsiteX30" fmla="*/ 105896 w 210002"/>
                  <a:gd name="connsiteY30" fmla="*/ 7880 h 225950"/>
                  <a:gd name="connsiteX31" fmla="*/ 16906 w 210002"/>
                  <a:gd name="connsiteY31" fmla="*/ 151991 h 225950"/>
                  <a:gd name="connsiteX32" fmla="*/ 102809 w 210002"/>
                  <a:gd name="connsiteY32" fmla="*/ 130627 h 225950"/>
                  <a:gd name="connsiteX33" fmla="*/ 118024 w 210002"/>
                  <a:gd name="connsiteY33" fmla="*/ 137381 h 225950"/>
                  <a:gd name="connsiteX34" fmla="*/ 125546 w 210002"/>
                  <a:gd name="connsiteY34" fmla="*/ 135896 h 225950"/>
                  <a:gd name="connsiteX35" fmla="*/ 168889 w 210002"/>
                  <a:gd name="connsiteY35" fmla="*/ 192156 h 225950"/>
                  <a:gd name="connsiteX36" fmla="*/ 105896 w 210002"/>
                  <a:gd name="connsiteY36" fmla="*/ 218071 h 225950"/>
                  <a:gd name="connsiteX37" fmla="*/ 16906 w 210002"/>
                  <a:gd name="connsiteY37" fmla="*/ 151991 h 2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0002" h="225950">
                    <a:moveTo>
                      <a:pt x="210003" y="168301"/>
                    </a:moveTo>
                    <a:lnTo>
                      <a:pt x="195718" y="168301"/>
                    </a:lnTo>
                    <a:cubicBezTo>
                      <a:pt x="204463" y="151114"/>
                      <a:pt x="208983" y="132169"/>
                      <a:pt x="208925" y="112975"/>
                    </a:cubicBezTo>
                    <a:cubicBezTo>
                      <a:pt x="208925" y="50584"/>
                      <a:pt x="162788" y="0"/>
                      <a:pt x="105896" y="0"/>
                    </a:cubicBezTo>
                    <a:cubicBezTo>
                      <a:pt x="81884" y="153"/>
                      <a:pt x="58804" y="9099"/>
                      <a:pt x="41212" y="25076"/>
                    </a:cubicBezTo>
                    <a:lnTo>
                      <a:pt x="0" y="25076"/>
                    </a:lnTo>
                    <a:lnTo>
                      <a:pt x="0" y="30082"/>
                    </a:lnTo>
                    <a:lnTo>
                      <a:pt x="35944" y="30082"/>
                    </a:lnTo>
                    <a:cubicBezTo>
                      <a:pt x="14390" y="52507"/>
                      <a:pt x="2538" y="82208"/>
                      <a:pt x="2867" y="112975"/>
                    </a:cubicBezTo>
                    <a:cubicBezTo>
                      <a:pt x="2867" y="150530"/>
                      <a:pt x="19577" y="183773"/>
                      <a:pt x="45279" y="204299"/>
                    </a:cubicBezTo>
                    <a:lnTo>
                      <a:pt x="6272" y="204299"/>
                    </a:lnTo>
                    <a:lnTo>
                      <a:pt x="6272" y="209305"/>
                    </a:lnTo>
                    <a:lnTo>
                      <a:pt x="50939" y="209305"/>
                    </a:lnTo>
                    <a:lnTo>
                      <a:pt x="50939" y="208514"/>
                    </a:lnTo>
                    <a:cubicBezTo>
                      <a:pt x="66943" y="219797"/>
                      <a:pt x="86162" y="225895"/>
                      <a:pt x="105896" y="225950"/>
                    </a:cubicBezTo>
                    <a:cubicBezTo>
                      <a:pt x="142648" y="225950"/>
                      <a:pt x="174720" y="204946"/>
                      <a:pt x="192974" y="173259"/>
                    </a:cubicBezTo>
                    <a:lnTo>
                      <a:pt x="210003" y="173259"/>
                    </a:lnTo>
                    <a:close/>
                    <a:moveTo>
                      <a:pt x="201697" y="112975"/>
                    </a:moveTo>
                    <a:cubicBezTo>
                      <a:pt x="201883" y="137771"/>
                      <a:pt x="193672" y="161930"/>
                      <a:pt x="178347" y="181690"/>
                    </a:cubicBezTo>
                    <a:lnTo>
                      <a:pt x="138238" y="122867"/>
                    </a:lnTo>
                    <a:cubicBezTo>
                      <a:pt x="139568" y="119581"/>
                      <a:pt x="140249" y="116079"/>
                      <a:pt x="140247" y="112544"/>
                    </a:cubicBezTo>
                    <a:cubicBezTo>
                      <a:pt x="140401" y="104377"/>
                      <a:pt x="136606" y="96619"/>
                      <a:pt x="130005" y="91611"/>
                    </a:cubicBezTo>
                    <a:lnTo>
                      <a:pt x="141962" y="15616"/>
                    </a:lnTo>
                    <a:cubicBezTo>
                      <a:pt x="177024" y="31256"/>
                      <a:pt x="201697" y="68930"/>
                      <a:pt x="201697" y="112975"/>
                    </a:cubicBezTo>
                    <a:close/>
                    <a:moveTo>
                      <a:pt x="105896" y="7880"/>
                    </a:moveTo>
                    <a:cubicBezTo>
                      <a:pt x="114390" y="7887"/>
                      <a:pt x="122836" y="9120"/>
                      <a:pt x="130961" y="11544"/>
                    </a:cubicBezTo>
                    <a:cubicBezTo>
                      <a:pt x="129295" y="18897"/>
                      <a:pt x="119273" y="63134"/>
                      <a:pt x="113491" y="88186"/>
                    </a:cubicBezTo>
                    <a:cubicBezTo>
                      <a:pt x="103862" y="90414"/>
                      <a:pt x="96512" y="99635"/>
                      <a:pt x="95875" y="110867"/>
                    </a:cubicBezTo>
                    <a:cubicBezTo>
                      <a:pt x="71961" y="119202"/>
                      <a:pt x="23718" y="134147"/>
                      <a:pt x="12716" y="137549"/>
                    </a:cubicBezTo>
                    <a:cubicBezTo>
                      <a:pt x="10957" y="129463"/>
                      <a:pt x="10070" y="121219"/>
                      <a:pt x="10070" y="112951"/>
                    </a:cubicBezTo>
                    <a:cubicBezTo>
                      <a:pt x="10070" y="54919"/>
                      <a:pt x="52972" y="7880"/>
                      <a:pt x="105896" y="7880"/>
                    </a:cubicBezTo>
                    <a:close/>
                    <a:moveTo>
                      <a:pt x="16906" y="151991"/>
                    </a:moveTo>
                    <a:lnTo>
                      <a:pt x="102809" y="130627"/>
                    </a:lnTo>
                    <a:cubicBezTo>
                      <a:pt x="106687" y="134864"/>
                      <a:pt x="112207" y="137314"/>
                      <a:pt x="118024" y="137381"/>
                    </a:cubicBezTo>
                    <a:cubicBezTo>
                      <a:pt x="120606" y="137378"/>
                      <a:pt x="123164" y="136873"/>
                      <a:pt x="125546" y="135896"/>
                    </a:cubicBezTo>
                    <a:lnTo>
                      <a:pt x="168889" y="192156"/>
                    </a:lnTo>
                    <a:cubicBezTo>
                      <a:pt x="152208" y="208574"/>
                      <a:pt x="129567" y="217889"/>
                      <a:pt x="105896" y="218071"/>
                    </a:cubicBezTo>
                    <a:cubicBezTo>
                      <a:pt x="65542" y="218071"/>
                      <a:pt x="31043" y="190719"/>
                      <a:pt x="16906" y="15199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1" name="Forme libre : forme 100">
                <a:extLst>
                  <a:ext uri="{FF2B5EF4-FFF2-40B4-BE49-F238E27FC236}">
                    <a16:creationId xmlns:a16="http://schemas.microsoft.com/office/drawing/2014/main" id="{8A637F46-1F97-4E97-896F-0E1E964139E2}"/>
                  </a:ext>
                </a:extLst>
              </p:cNvPr>
              <p:cNvSpPr/>
              <p:nvPr/>
            </p:nvSpPr>
            <p:spPr>
              <a:xfrm>
                <a:off x="3072192" y="4564805"/>
                <a:ext cx="161759" cy="184539"/>
              </a:xfrm>
              <a:custGeom>
                <a:avLst/>
                <a:gdLst>
                  <a:gd name="connsiteX0" fmla="*/ 8404 w 161759"/>
                  <a:gd name="connsiteY0" fmla="*/ 184540 h 184539"/>
                  <a:gd name="connsiteX1" fmla="*/ 0 w 161759"/>
                  <a:gd name="connsiteY1" fmla="*/ 179582 h 184539"/>
                  <a:gd name="connsiteX2" fmla="*/ 103274 w 161759"/>
                  <a:gd name="connsiteY2" fmla="*/ 10682 h 184539"/>
                  <a:gd name="connsiteX3" fmla="*/ 122557 w 161759"/>
                  <a:gd name="connsiteY3" fmla="*/ 0 h 184539"/>
                  <a:gd name="connsiteX4" fmla="*/ 161759 w 161759"/>
                  <a:gd name="connsiteY4" fmla="*/ 0 h 184539"/>
                  <a:gd name="connsiteX5" fmla="*/ 161759 w 161759"/>
                  <a:gd name="connsiteY5" fmla="*/ 9580 h 184539"/>
                  <a:gd name="connsiteX6" fmla="*/ 122557 w 161759"/>
                  <a:gd name="connsiteY6" fmla="*/ 9580 h 184539"/>
                  <a:gd name="connsiteX7" fmla="*/ 111703 w 161759"/>
                  <a:gd name="connsiteY7" fmla="*/ 15592 h 18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759" h="184539">
                    <a:moveTo>
                      <a:pt x="8404" y="184540"/>
                    </a:moveTo>
                    <a:lnTo>
                      <a:pt x="0" y="179582"/>
                    </a:lnTo>
                    <a:lnTo>
                      <a:pt x="103274" y="10682"/>
                    </a:lnTo>
                    <a:cubicBezTo>
                      <a:pt x="107351" y="4072"/>
                      <a:pt x="114662" y="22"/>
                      <a:pt x="122557" y="0"/>
                    </a:cubicBezTo>
                    <a:lnTo>
                      <a:pt x="161759" y="0"/>
                    </a:lnTo>
                    <a:lnTo>
                      <a:pt x="161759" y="9580"/>
                    </a:lnTo>
                    <a:lnTo>
                      <a:pt x="122557" y="9580"/>
                    </a:lnTo>
                    <a:cubicBezTo>
                      <a:pt x="118112" y="9587"/>
                      <a:pt x="113993" y="11868"/>
                      <a:pt x="111703" y="155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2" name="Forme libre : forme 101">
                <a:extLst>
                  <a:ext uri="{FF2B5EF4-FFF2-40B4-BE49-F238E27FC236}">
                    <a16:creationId xmlns:a16="http://schemas.microsoft.com/office/drawing/2014/main" id="{CBB74F64-DF0C-49E4-AA9E-B1EBDACABF37}"/>
                  </a:ext>
                </a:extLst>
              </p:cNvPr>
              <p:cNvSpPr/>
              <p:nvPr/>
            </p:nvSpPr>
            <p:spPr>
              <a:xfrm>
                <a:off x="3070960" y="4563608"/>
                <a:ext cx="164118" cy="186935"/>
              </a:xfrm>
              <a:custGeom>
                <a:avLst/>
                <a:gdLst>
                  <a:gd name="connsiteX0" fmla="*/ 9636 w 164118"/>
                  <a:gd name="connsiteY0" fmla="*/ 186935 h 186935"/>
                  <a:gd name="connsiteX1" fmla="*/ 9023 w 164118"/>
                  <a:gd name="connsiteY1" fmla="*/ 186767 h 186935"/>
                  <a:gd name="connsiteX2" fmla="*/ 595 w 164118"/>
                  <a:gd name="connsiteY2" fmla="*/ 181857 h 186935"/>
                  <a:gd name="connsiteX3" fmla="*/ 164 w 164118"/>
                  <a:gd name="connsiteY3" fmla="*/ 180253 h 186935"/>
                  <a:gd name="connsiteX4" fmla="*/ 178 w 164118"/>
                  <a:gd name="connsiteY4" fmla="*/ 180229 h 186935"/>
                  <a:gd name="connsiteX5" fmla="*/ 103379 w 164118"/>
                  <a:gd name="connsiteY5" fmla="*/ 11281 h 186935"/>
                  <a:gd name="connsiteX6" fmla="*/ 123691 w 164118"/>
                  <a:gd name="connsiteY6" fmla="*/ 0 h 186935"/>
                  <a:gd name="connsiteX7" fmla="*/ 162893 w 164118"/>
                  <a:gd name="connsiteY7" fmla="*/ 0 h 186935"/>
                  <a:gd name="connsiteX8" fmla="*/ 164118 w 164118"/>
                  <a:gd name="connsiteY8" fmla="*/ 1198 h 186935"/>
                  <a:gd name="connsiteX9" fmla="*/ 164118 w 164118"/>
                  <a:gd name="connsiteY9" fmla="*/ 10778 h 186935"/>
                  <a:gd name="connsiteX10" fmla="*/ 162893 w 164118"/>
                  <a:gd name="connsiteY10" fmla="*/ 11975 h 186935"/>
                  <a:gd name="connsiteX11" fmla="*/ 123691 w 164118"/>
                  <a:gd name="connsiteY11" fmla="*/ 11975 h 186935"/>
                  <a:gd name="connsiteX12" fmla="*/ 113890 w 164118"/>
                  <a:gd name="connsiteY12" fmla="*/ 17412 h 186935"/>
                  <a:gd name="connsiteX13" fmla="*/ 10690 w 164118"/>
                  <a:gd name="connsiteY13" fmla="*/ 186360 h 186935"/>
                  <a:gd name="connsiteX14" fmla="*/ 9930 w 164118"/>
                  <a:gd name="connsiteY14" fmla="*/ 186911 h 186935"/>
                  <a:gd name="connsiteX15" fmla="*/ 2898 w 164118"/>
                  <a:gd name="connsiteY15" fmla="*/ 180420 h 186935"/>
                  <a:gd name="connsiteX16" fmla="*/ 9219 w 164118"/>
                  <a:gd name="connsiteY16" fmla="*/ 184109 h 186935"/>
                  <a:gd name="connsiteX17" fmla="*/ 111856 w 164118"/>
                  <a:gd name="connsiteY17" fmla="*/ 16191 h 186935"/>
                  <a:gd name="connsiteX18" fmla="*/ 123764 w 164118"/>
                  <a:gd name="connsiteY18" fmla="*/ 9580 h 186935"/>
                  <a:gd name="connsiteX19" fmla="*/ 161766 w 164118"/>
                  <a:gd name="connsiteY19" fmla="*/ 9580 h 186935"/>
                  <a:gd name="connsiteX20" fmla="*/ 161766 w 164118"/>
                  <a:gd name="connsiteY20" fmla="*/ 2395 h 186935"/>
                  <a:gd name="connsiteX21" fmla="*/ 123691 w 164118"/>
                  <a:gd name="connsiteY21" fmla="*/ 2395 h 186935"/>
                  <a:gd name="connsiteX22" fmla="*/ 105462 w 164118"/>
                  <a:gd name="connsiteY22" fmla="*/ 12502 h 18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4118" h="186935">
                    <a:moveTo>
                      <a:pt x="9636" y="186935"/>
                    </a:moveTo>
                    <a:cubicBezTo>
                      <a:pt x="9418" y="186942"/>
                      <a:pt x="9205" y="186885"/>
                      <a:pt x="9023" y="186767"/>
                    </a:cubicBezTo>
                    <a:lnTo>
                      <a:pt x="595" y="181857"/>
                    </a:lnTo>
                    <a:cubicBezTo>
                      <a:pt x="22" y="181529"/>
                      <a:pt x="-170" y="180811"/>
                      <a:pt x="164" y="180253"/>
                    </a:cubicBezTo>
                    <a:cubicBezTo>
                      <a:pt x="169" y="180243"/>
                      <a:pt x="174" y="180236"/>
                      <a:pt x="178" y="180229"/>
                    </a:cubicBezTo>
                    <a:lnTo>
                      <a:pt x="103379" y="11281"/>
                    </a:lnTo>
                    <a:cubicBezTo>
                      <a:pt x="107657" y="4299"/>
                      <a:pt x="115365" y="19"/>
                      <a:pt x="123691" y="0"/>
                    </a:cubicBezTo>
                    <a:lnTo>
                      <a:pt x="162893" y="0"/>
                    </a:lnTo>
                    <a:cubicBezTo>
                      <a:pt x="163569" y="0"/>
                      <a:pt x="164118" y="536"/>
                      <a:pt x="164118" y="1198"/>
                    </a:cubicBezTo>
                    <a:lnTo>
                      <a:pt x="164118" y="10778"/>
                    </a:lnTo>
                    <a:cubicBezTo>
                      <a:pt x="164118" y="11439"/>
                      <a:pt x="163569" y="11975"/>
                      <a:pt x="162893" y="11975"/>
                    </a:cubicBezTo>
                    <a:lnTo>
                      <a:pt x="123691" y="11975"/>
                    </a:lnTo>
                    <a:cubicBezTo>
                      <a:pt x="119675" y="11985"/>
                      <a:pt x="115958" y="14047"/>
                      <a:pt x="113890" y="17412"/>
                    </a:cubicBezTo>
                    <a:lnTo>
                      <a:pt x="10690" y="186360"/>
                    </a:lnTo>
                    <a:cubicBezTo>
                      <a:pt x="10518" y="186633"/>
                      <a:pt x="10246" y="186829"/>
                      <a:pt x="9930" y="186911"/>
                    </a:cubicBezTo>
                    <a:close/>
                    <a:moveTo>
                      <a:pt x="2898" y="180420"/>
                    </a:moveTo>
                    <a:lnTo>
                      <a:pt x="9219" y="184109"/>
                    </a:lnTo>
                    <a:lnTo>
                      <a:pt x="111856" y="16191"/>
                    </a:lnTo>
                    <a:cubicBezTo>
                      <a:pt x="114365" y="12098"/>
                      <a:pt x="118883" y="9590"/>
                      <a:pt x="123764" y="9580"/>
                    </a:cubicBezTo>
                    <a:lnTo>
                      <a:pt x="161766" y="9580"/>
                    </a:lnTo>
                    <a:lnTo>
                      <a:pt x="161766" y="2395"/>
                    </a:lnTo>
                    <a:lnTo>
                      <a:pt x="123691" y="2395"/>
                    </a:lnTo>
                    <a:cubicBezTo>
                      <a:pt x="116223" y="2409"/>
                      <a:pt x="109308" y="6244"/>
                      <a:pt x="105462" y="1250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3" name="Forme libre : forme 102">
                <a:extLst>
                  <a:ext uri="{FF2B5EF4-FFF2-40B4-BE49-F238E27FC236}">
                    <a16:creationId xmlns:a16="http://schemas.microsoft.com/office/drawing/2014/main" id="{D3A6E57F-5348-41DC-803F-2FD24DB63897}"/>
                  </a:ext>
                </a:extLst>
              </p:cNvPr>
              <p:cNvSpPr/>
              <p:nvPr/>
            </p:nvSpPr>
            <p:spPr>
              <a:xfrm>
                <a:off x="3526646" y="4020858"/>
                <a:ext cx="194209" cy="366725"/>
              </a:xfrm>
              <a:custGeom>
                <a:avLst/>
                <a:gdLst>
                  <a:gd name="connsiteX0" fmla="*/ 71520 w 194209"/>
                  <a:gd name="connsiteY0" fmla="*/ 19548 h 366725"/>
                  <a:gd name="connsiteX1" fmla="*/ 16833 w 194209"/>
                  <a:gd name="connsiteY1" fmla="*/ 112069 h 366725"/>
                  <a:gd name="connsiteX2" fmla="*/ 13672 w 194209"/>
                  <a:gd name="connsiteY2" fmla="*/ 201525 h 366725"/>
                  <a:gd name="connsiteX3" fmla="*/ 0 w 194209"/>
                  <a:gd name="connsiteY3" fmla="*/ 364988 h 366725"/>
                  <a:gd name="connsiteX4" fmla="*/ 113050 w 194209"/>
                  <a:gd name="connsiteY4" fmla="*/ 366018 h 366725"/>
                  <a:gd name="connsiteX5" fmla="*/ 191945 w 194209"/>
                  <a:gd name="connsiteY5" fmla="*/ 360868 h 366725"/>
                  <a:gd name="connsiteX6" fmla="*/ 186163 w 194209"/>
                  <a:gd name="connsiteY6" fmla="*/ 281185 h 366725"/>
                  <a:gd name="connsiteX7" fmla="*/ 151444 w 194209"/>
                  <a:gd name="connsiteY7" fmla="*/ 173239 h 366725"/>
                  <a:gd name="connsiteX8" fmla="*/ 154605 w 194209"/>
                  <a:gd name="connsiteY8" fmla="*/ 55522 h 366725"/>
                  <a:gd name="connsiteX9" fmla="*/ 117852 w 194209"/>
                  <a:gd name="connsiteY9" fmla="*/ 4 h 366725"/>
                  <a:gd name="connsiteX10" fmla="*/ 71520 w 194209"/>
                  <a:gd name="connsiteY10" fmla="*/ 19548 h 3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4209" h="366725">
                    <a:moveTo>
                      <a:pt x="71520" y="19548"/>
                    </a:moveTo>
                    <a:cubicBezTo>
                      <a:pt x="71520" y="19548"/>
                      <a:pt x="20508" y="97172"/>
                      <a:pt x="16833" y="112069"/>
                    </a:cubicBezTo>
                    <a:cubicBezTo>
                      <a:pt x="13157" y="126966"/>
                      <a:pt x="9997" y="181981"/>
                      <a:pt x="13672" y="201525"/>
                    </a:cubicBezTo>
                    <a:cubicBezTo>
                      <a:pt x="17347" y="221068"/>
                      <a:pt x="0" y="364988"/>
                      <a:pt x="0" y="364988"/>
                    </a:cubicBezTo>
                    <a:cubicBezTo>
                      <a:pt x="0" y="364988"/>
                      <a:pt x="51453" y="368077"/>
                      <a:pt x="113050" y="366018"/>
                    </a:cubicBezTo>
                    <a:cubicBezTo>
                      <a:pt x="174647" y="363958"/>
                      <a:pt x="191945" y="360868"/>
                      <a:pt x="191945" y="360868"/>
                    </a:cubicBezTo>
                    <a:cubicBezTo>
                      <a:pt x="191945" y="360868"/>
                      <a:pt x="199835" y="335169"/>
                      <a:pt x="186163" y="281185"/>
                    </a:cubicBezTo>
                    <a:cubicBezTo>
                      <a:pt x="172491" y="227200"/>
                      <a:pt x="155119" y="206195"/>
                      <a:pt x="151444" y="173239"/>
                    </a:cubicBezTo>
                    <a:cubicBezTo>
                      <a:pt x="147769" y="140283"/>
                      <a:pt x="169330" y="112572"/>
                      <a:pt x="154605" y="55522"/>
                    </a:cubicBezTo>
                    <a:cubicBezTo>
                      <a:pt x="139879" y="-1529"/>
                      <a:pt x="117852" y="4"/>
                      <a:pt x="117852" y="4"/>
                    </a:cubicBezTo>
                    <a:cubicBezTo>
                      <a:pt x="117852" y="4"/>
                      <a:pt x="89847" y="1537"/>
                      <a:pt x="71520" y="19548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4" name="Forme libre : forme 103">
                <a:extLst>
                  <a:ext uri="{FF2B5EF4-FFF2-40B4-BE49-F238E27FC236}">
                    <a16:creationId xmlns:a16="http://schemas.microsoft.com/office/drawing/2014/main" id="{006CD84D-ACB6-4A6F-B2EE-883CDE3669F4}"/>
                  </a:ext>
                </a:extLst>
              </p:cNvPr>
              <p:cNvSpPr/>
              <p:nvPr/>
            </p:nvSpPr>
            <p:spPr>
              <a:xfrm>
                <a:off x="3525417" y="4019656"/>
                <a:ext cx="196696" cy="369112"/>
              </a:xfrm>
              <a:custGeom>
                <a:avLst/>
                <a:gdLst>
                  <a:gd name="connsiteX0" fmla="*/ 70887 w 196696"/>
                  <a:gd name="connsiteY0" fmla="*/ 369113 h 369112"/>
                  <a:gd name="connsiteX1" fmla="*/ 1155 w 196696"/>
                  <a:gd name="connsiteY1" fmla="*/ 367388 h 369112"/>
                  <a:gd name="connsiteX2" fmla="*/ 273 w 196696"/>
                  <a:gd name="connsiteY2" fmla="*/ 366957 h 369112"/>
                  <a:gd name="connsiteX3" fmla="*/ 4 w 196696"/>
                  <a:gd name="connsiteY3" fmla="*/ 366047 h 369112"/>
                  <a:gd name="connsiteX4" fmla="*/ 13700 w 196696"/>
                  <a:gd name="connsiteY4" fmla="*/ 202943 h 369112"/>
                  <a:gd name="connsiteX5" fmla="*/ 16861 w 196696"/>
                  <a:gd name="connsiteY5" fmla="*/ 112985 h 369112"/>
                  <a:gd name="connsiteX6" fmla="*/ 71720 w 196696"/>
                  <a:gd name="connsiteY6" fmla="*/ 20104 h 369112"/>
                  <a:gd name="connsiteX7" fmla="*/ 71867 w 196696"/>
                  <a:gd name="connsiteY7" fmla="*/ 19888 h 369112"/>
                  <a:gd name="connsiteX8" fmla="*/ 118959 w 196696"/>
                  <a:gd name="connsiteY8" fmla="*/ 9 h 369112"/>
                  <a:gd name="connsiteX9" fmla="*/ 157010 w 196696"/>
                  <a:gd name="connsiteY9" fmla="*/ 56437 h 369112"/>
                  <a:gd name="connsiteX10" fmla="*/ 157328 w 196696"/>
                  <a:gd name="connsiteY10" fmla="*/ 137031 h 369112"/>
                  <a:gd name="connsiteX11" fmla="*/ 153898 w 196696"/>
                  <a:gd name="connsiteY11" fmla="*/ 174322 h 369112"/>
                  <a:gd name="connsiteX12" fmla="*/ 168256 w 196696"/>
                  <a:gd name="connsiteY12" fmla="*/ 222104 h 369112"/>
                  <a:gd name="connsiteX13" fmla="*/ 188568 w 196696"/>
                  <a:gd name="connsiteY13" fmla="*/ 282100 h 369112"/>
                  <a:gd name="connsiteX14" fmla="*/ 194350 w 196696"/>
                  <a:gd name="connsiteY14" fmla="*/ 362406 h 369112"/>
                  <a:gd name="connsiteX15" fmla="*/ 193394 w 196696"/>
                  <a:gd name="connsiteY15" fmla="*/ 363245 h 369112"/>
                  <a:gd name="connsiteX16" fmla="*/ 114328 w 196696"/>
                  <a:gd name="connsiteY16" fmla="*/ 368418 h 369112"/>
                  <a:gd name="connsiteX17" fmla="*/ 70887 w 196696"/>
                  <a:gd name="connsiteY17" fmla="*/ 369113 h 369112"/>
                  <a:gd name="connsiteX18" fmla="*/ 2601 w 196696"/>
                  <a:gd name="connsiteY18" fmla="*/ 365065 h 369112"/>
                  <a:gd name="connsiteX19" fmla="*/ 114254 w 196696"/>
                  <a:gd name="connsiteY19" fmla="*/ 366023 h 369112"/>
                  <a:gd name="connsiteX20" fmla="*/ 192194 w 196696"/>
                  <a:gd name="connsiteY20" fmla="*/ 361017 h 369112"/>
                  <a:gd name="connsiteX21" fmla="*/ 186191 w 196696"/>
                  <a:gd name="connsiteY21" fmla="*/ 282675 h 369112"/>
                  <a:gd name="connsiteX22" fmla="*/ 165977 w 196696"/>
                  <a:gd name="connsiteY22" fmla="*/ 222990 h 369112"/>
                  <a:gd name="connsiteX23" fmla="*/ 151448 w 196696"/>
                  <a:gd name="connsiteY23" fmla="*/ 174562 h 369112"/>
                  <a:gd name="connsiteX24" fmla="*/ 154927 w 196696"/>
                  <a:gd name="connsiteY24" fmla="*/ 136576 h 369112"/>
                  <a:gd name="connsiteX25" fmla="*/ 154658 w 196696"/>
                  <a:gd name="connsiteY25" fmla="*/ 57012 h 369112"/>
                  <a:gd name="connsiteX26" fmla="*/ 119106 w 196696"/>
                  <a:gd name="connsiteY26" fmla="*/ 2404 h 369112"/>
                  <a:gd name="connsiteX27" fmla="*/ 73704 w 196696"/>
                  <a:gd name="connsiteY27" fmla="*/ 21565 h 369112"/>
                  <a:gd name="connsiteX28" fmla="*/ 19237 w 196696"/>
                  <a:gd name="connsiteY28" fmla="*/ 113631 h 369112"/>
                  <a:gd name="connsiteX29" fmla="*/ 16101 w 196696"/>
                  <a:gd name="connsiteY29" fmla="*/ 202608 h 369112"/>
                  <a:gd name="connsiteX30" fmla="*/ 2601 w 196696"/>
                  <a:gd name="connsiteY30" fmla="*/ 365065 h 369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6696" h="369112">
                    <a:moveTo>
                      <a:pt x="70887" y="369113"/>
                    </a:moveTo>
                    <a:cubicBezTo>
                      <a:pt x="30680" y="369113"/>
                      <a:pt x="1547" y="367412"/>
                      <a:pt x="1155" y="367388"/>
                    </a:cubicBezTo>
                    <a:cubicBezTo>
                      <a:pt x="815" y="367362"/>
                      <a:pt x="499" y="367206"/>
                      <a:pt x="273" y="366957"/>
                    </a:cubicBezTo>
                    <a:cubicBezTo>
                      <a:pt x="75" y="366696"/>
                      <a:pt x="-21" y="366373"/>
                      <a:pt x="4" y="366047"/>
                    </a:cubicBezTo>
                    <a:cubicBezTo>
                      <a:pt x="175" y="364610"/>
                      <a:pt x="17302" y="222080"/>
                      <a:pt x="13700" y="202943"/>
                    </a:cubicBezTo>
                    <a:cubicBezTo>
                      <a:pt x="9976" y="183256"/>
                      <a:pt x="13088" y="128265"/>
                      <a:pt x="16861" y="112985"/>
                    </a:cubicBezTo>
                    <a:cubicBezTo>
                      <a:pt x="20634" y="97704"/>
                      <a:pt x="69637" y="23265"/>
                      <a:pt x="71720" y="20104"/>
                    </a:cubicBezTo>
                    <a:lnTo>
                      <a:pt x="71867" y="19888"/>
                    </a:lnTo>
                    <a:cubicBezTo>
                      <a:pt x="90390" y="1782"/>
                      <a:pt x="117783" y="81"/>
                      <a:pt x="118959" y="9"/>
                    </a:cubicBezTo>
                    <a:cubicBezTo>
                      <a:pt x="120135" y="-63"/>
                      <a:pt x="142211" y="-925"/>
                      <a:pt x="157010" y="56437"/>
                    </a:cubicBezTo>
                    <a:cubicBezTo>
                      <a:pt x="166149" y="91812"/>
                      <a:pt x="161469" y="115835"/>
                      <a:pt x="157328" y="137031"/>
                    </a:cubicBezTo>
                    <a:cubicBezTo>
                      <a:pt x="154731" y="150347"/>
                      <a:pt x="152428" y="161844"/>
                      <a:pt x="153898" y="174322"/>
                    </a:cubicBezTo>
                    <a:cubicBezTo>
                      <a:pt x="155785" y="191279"/>
                      <a:pt x="161248" y="204883"/>
                      <a:pt x="168256" y="222104"/>
                    </a:cubicBezTo>
                    <a:cubicBezTo>
                      <a:pt x="176501" y="241597"/>
                      <a:pt x="183290" y="261649"/>
                      <a:pt x="188568" y="282100"/>
                    </a:cubicBezTo>
                    <a:cubicBezTo>
                      <a:pt x="202166" y="335773"/>
                      <a:pt x="194669" y="361353"/>
                      <a:pt x="194350" y="362406"/>
                    </a:cubicBezTo>
                    <a:cubicBezTo>
                      <a:pt x="194218" y="362840"/>
                      <a:pt x="193850" y="363163"/>
                      <a:pt x="193394" y="363245"/>
                    </a:cubicBezTo>
                    <a:cubicBezTo>
                      <a:pt x="193223" y="363245"/>
                      <a:pt x="175239" y="366382"/>
                      <a:pt x="114328" y="368418"/>
                    </a:cubicBezTo>
                    <a:cubicBezTo>
                      <a:pt x="99064" y="368921"/>
                      <a:pt x="84363" y="369113"/>
                      <a:pt x="70887" y="369113"/>
                    </a:cubicBezTo>
                    <a:close/>
                    <a:moveTo>
                      <a:pt x="2601" y="365065"/>
                    </a:moveTo>
                    <a:cubicBezTo>
                      <a:pt x="10956" y="365520"/>
                      <a:pt x="58832" y="367867"/>
                      <a:pt x="114254" y="366023"/>
                    </a:cubicBezTo>
                    <a:cubicBezTo>
                      <a:pt x="168158" y="364227"/>
                      <a:pt x="188200" y="361592"/>
                      <a:pt x="192194" y="361017"/>
                    </a:cubicBezTo>
                    <a:cubicBezTo>
                      <a:pt x="193272" y="356515"/>
                      <a:pt x="198368" y="330768"/>
                      <a:pt x="186191" y="282675"/>
                    </a:cubicBezTo>
                    <a:cubicBezTo>
                      <a:pt x="180943" y="262326"/>
                      <a:pt x="174188" y="242380"/>
                      <a:pt x="165977" y="222990"/>
                    </a:cubicBezTo>
                    <a:cubicBezTo>
                      <a:pt x="158945" y="205602"/>
                      <a:pt x="153383" y="191854"/>
                      <a:pt x="151448" y="174562"/>
                    </a:cubicBezTo>
                    <a:cubicBezTo>
                      <a:pt x="150027" y="161748"/>
                      <a:pt x="152403" y="149509"/>
                      <a:pt x="154927" y="136576"/>
                    </a:cubicBezTo>
                    <a:cubicBezTo>
                      <a:pt x="159019" y="115619"/>
                      <a:pt x="163650" y="91884"/>
                      <a:pt x="154658" y="57012"/>
                    </a:cubicBezTo>
                    <a:cubicBezTo>
                      <a:pt x="140447" y="1925"/>
                      <a:pt x="119277" y="2428"/>
                      <a:pt x="119106" y="2404"/>
                    </a:cubicBezTo>
                    <a:cubicBezTo>
                      <a:pt x="118934" y="2380"/>
                      <a:pt x="91542" y="4129"/>
                      <a:pt x="73704" y="21565"/>
                    </a:cubicBezTo>
                    <a:cubicBezTo>
                      <a:pt x="71524" y="24894"/>
                      <a:pt x="22766" y="99333"/>
                      <a:pt x="19237" y="113631"/>
                    </a:cubicBezTo>
                    <a:cubicBezTo>
                      <a:pt x="15611" y="128361"/>
                      <a:pt x="12524" y="183447"/>
                      <a:pt x="16101" y="202608"/>
                    </a:cubicBezTo>
                    <a:cubicBezTo>
                      <a:pt x="19678" y="221768"/>
                      <a:pt x="4414" y="349904"/>
                      <a:pt x="2601" y="3650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5" name="Forme libre : forme 104">
                <a:extLst>
                  <a:ext uri="{FF2B5EF4-FFF2-40B4-BE49-F238E27FC236}">
                    <a16:creationId xmlns:a16="http://schemas.microsoft.com/office/drawing/2014/main" id="{A6ADD3F6-A496-461F-9B9D-8F824EDCA37B}"/>
                  </a:ext>
                </a:extLst>
              </p:cNvPr>
              <p:cNvSpPr/>
              <p:nvPr/>
            </p:nvSpPr>
            <p:spPr>
              <a:xfrm>
                <a:off x="3531745" y="3902082"/>
                <a:ext cx="112827" cy="159903"/>
              </a:xfrm>
              <a:custGeom>
                <a:avLst/>
                <a:gdLst>
                  <a:gd name="connsiteX0" fmla="*/ 6466 w 112827"/>
                  <a:gd name="connsiteY0" fmla="*/ 17852 h 159903"/>
                  <a:gd name="connsiteX1" fmla="*/ 1174 w 112827"/>
                  <a:gd name="connsiteY1" fmla="*/ 48341 h 159903"/>
                  <a:gd name="connsiteX2" fmla="*/ 7838 w 112827"/>
                  <a:gd name="connsiteY2" fmla="*/ 76914 h 159903"/>
                  <a:gd name="connsiteX3" fmla="*/ 1198 w 112827"/>
                  <a:gd name="connsiteY3" fmla="*/ 96075 h 159903"/>
                  <a:gd name="connsiteX4" fmla="*/ 11244 w 112827"/>
                  <a:gd name="connsiteY4" fmla="*/ 99835 h 159903"/>
                  <a:gd name="connsiteX5" fmla="*/ 31923 w 112827"/>
                  <a:gd name="connsiteY5" fmla="*/ 128576 h 159903"/>
                  <a:gd name="connsiteX6" fmla="*/ 57552 w 112827"/>
                  <a:gd name="connsiteY6" fmla="*/ 122828 h 159903"/>
                  <a:gd name="connsiteX7" fmla="*/ 67597 w 112827"/>
                  <a:gd name="connsiteY7" fmla="*/ 159903 h 159903"/>
                  <a:gd name="connsiteX8" fmla="*/ 112827 w 112827"/>
                  <a:gd name="connsiteY8" fmla="*/ 118780 h 159903"/>
                  <a:gd name="connsiteX9" fmla="*/ 98224 w 112827"/>
                  <a:gd name="connsiteY9" fmla="*/ 82591 h 159903"/>
                  <a:gd name="connsiteX10" fmla="*/ 105428 w 112827"/>
                  <a:gd name="connsiteY10" fmla="*/ 35935 h 159903"/>
                  <a:gd name="connsiteX11" fmla="*/ 47261 w 112827"/>
                  <a:gd name="connsiteY11" fmla="*/ 9 h 159903"/>
                  <a:gd name="connsiteX12" fmla="*/ 6466 w 112827"/>
                  <a:gd name="connsiteY12" fmla="*/ 17852 h 15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827" h="159903">
                    <a:moveTo>
                      <a:pt x="6466" y="17852"/>
                    </a:moveTo>
                    <a:cubicBezTo>
                      <a:pt x="6466" y="17852"/>
                      <a:pt x="-1914" y="36366"/>
                      <a:pt x="1174" y="48341"/>
                    </a:cubicBezTo>
                    <a:cubicBezTo>
                      <a:pt x="4261" y="60317"/>
                      <a:pt x="9112" y="70352"/>
                      <a:pt x="7838" y="76914"/>
                    </a:cubicBezTo>
                    <a:cubicBezTo>
                      <a:pt x="6564" y="83477"/>
                      <a:pt x="-3384" y="92339"/>
                      <a:pt x="1198" y="96075"/>
                    </a:cubicBezTo>
                    <a:cubicBezTo>
                      <a:pt x="4025" y="98384"/>
                      <a:pt x="7561" y="99708"/>
                      <a:pt x="11244" y="99835"/>
                    </a:cubicBezTo>
                    <a:cubicBezTo>
                      <a:pt x="11244" y="99835"/>
                      <a:pt x="28395" y="124672"/>
                      <a:pt x="31923" y="128576"/>
                    </a:cubicBezTo>
                    <a:cubicBezTo>
                      <a:pt x="35451" y="132480"/>
                      <a:pt x="57552" y="122828"/>
                      <a:pt x="57552" y="122828"/>
                    </a:cubicBezTo>
                    <a:lnTo>
                      <a:pt x="67597" y="159903"/>
                    </a:lnTo>
                    <a:lnTo>
                      <a:pt x="112827" y="118780"/>
                    </a:lnTo>
                    <a:lnTo>
                      <a:pt x="98224" y="82591"/>
                    </a:lnTo>
                    <a:cubicBezTo>
                      <a:pt x="98224" y="82591"/>
                      <a:pt x="115375" y="64388"/>
                      <a:pt x="105428" y="35935"/>
                    </a:cubicBezTo>
                    <a:cubicBezTo>
                      <a:pt x="95480" y="7482"/>
                      <a:pt x="64363" y="-302"/>
                      <a:pt x="47261" y="9"/>
                    </a:cubicBezTo>
                    <a:cubicBezTo>
                      <a:pt x="30159" y="320"/>
                      <a:pt x="14135" y="11026"/>
                      <a:pt x="6466" y="178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6" name="Forme libre : forme 105">
                <a:extLst>
                  <a:ext uri="{FF2B5EF4-FFF2-40B4-BE49-F238E27FC236}">
                    <a16:creationId xmlns:a16="http://schemas.microsoft.com/office/drawing/2014/main" id="{7050E9F8-78BA-4854-A602-218514BF5409}"/>
                  </a:ext>
                </a:extLst>
              </p:cNvPr>
              <p:cNvSpPr/>
              <p:nvPr/>
            </p:nvSpPr>
            <p:spPr>
              <a:xfrm>
                <a:off x="3530636" y="3900881"/>
                <a:ext cx="115206" cy="162302"/>
              </a:xfrm>
              <a:custGeom>
                <a:avLst/>
                <a:gdLst>
                  <a:gd name="connsiteX0" fmla="*/ 68707 w 115206"/>
                  <a:gd name="connsiteY0" fmla="*/ 162302 h 162302"/>
                  <a:gd name="connsiteX1" fmla="*/ 68364 w 115206"/>
                  <a:gd name="connsiteY1" fmla="*/ 162302 h 162302"/>
                  <a:gd name="connsiteX2" fmla="*/ 67506 w 115206"/>
                  <a:gd name="connsiteY2" fmla="*/ 161464 h 162302"/>
                  <a:gd name="connsiteX3" fmla="*/ 57852 w 115206"/>
                  <a:gd name="connsiteY3" fmla="*/ 125873 h 162302"/>
                  <a:gd name="connsiteX4" fmla="*/ 32126 w 115206"/>
                  <a:gd name="connsiteY4" fmla="*/ 130663 h 162302"/>
                  <a:gd name="connsiteX5" fmla="*/ 11692 w 115206"/>
                  <a:gd name="connsiteY5" fmla="*/ 102186 h 162302"/>
                  <a:gd name="connsiteX6" fmla="*/ 1646 w 115206"/>
                  <a:gd name="connsiteY6" fmla="*/ 98186 h 162302"/>
                  <a:gd name="connsiteX7" fmla="*/ 3974 w 115206"/>
                  <a:gd name="connsiteY7" fmla="*/ 85708 h 162302"/>
                  <a:gd name="connsiteX8" fmla="*/ 7869 w 115206"/>
                  <a:gd name="connsiteY8" fmla="*/ 77852 h 162302"/>
                  <a:gd name="connsiteX9" fmla="*/ 4488 w 115206"/>
                  <a:gd name="connsiteY9" fmla="*/ 60727 h 162302"/>
                  <a:gd name="connsiteX10" fmla="*/ 1229 w 115206"/>
                  <a:gd name="connsiteY10" fmla="*/ 49782 h 162302"/>
                  <a:gd name="connsiteX11" fmla="*/ 6571 w 115206"/>
                  <a:gd name="connsiteY11" fmla="*/ 18526 h 162302"/>
                  <a:gd name="connsiteX12" fmla="*/ 6865 w 115206"/>
                  <a:gd name="connsiteY12" fmla="*/ 18119 h 162302"/>
                  <a:gd name="connsiteX13" fmla="*/ 48517 w 115206"/>
                  <a:gd name="connsiteY13" fmla="*/ 12 h 162302"/>
                  <a:gd name="connsiteX14" fmla="*/ 107885 w 115206"/>
                  <a:gd name="connsiteY14" fmla="*/ 36705 h 162302"/>
                  <a:gd name="connsiteX15" fmla="*/ 100926 w 115206"/>
                  <a:gd name="connsiteY15" fmla="*/ 83959 h 162302"/>
                  <a:gd name="connsiteX16" fmla="*/ 115113 w 115206"/>
                  <a:gd name="connsiteY16" fmla="*/ 119502 h 162302"/>
                  <a:gd name="connsiteX17" fmla="*/ 114819 w 115206"/>
                  <a:gd name="connsiteY17" fmla="*/ 120820 h 162302"/>
                  <a:gd name="connsiteX18" fmla="*/ 69589 w 115206"/>
                  <a:gd name="connsiteY18" fmla="*/ 161943 h 162302"/>
                  <a:gd name="connsiteX19" fmla="*/ 68707 w 115206"/>
                  <a:gd name="connsiteY19" fmla="*/ 162302 h 162302"/>
                  <a:gd name="connsiteX20" fmla="*/ 58685 w 115206"/>
                  <a:gd name="connsiteY20" fmla="*/ 122975 h 162302"/>
                  <a:gd name="connsiteX21" fmla="*/ 59862 w 115206"/>
                  <a:gd name="connsiteY21" fmla="*/ 123861 h 162302"/>
                  <a:gd name="connsiteX22" fmla="*/ 69368 w 115206"/>
                  <a:gd name="connsiteY22" fmla="*/ 158877 h 162302"/>
                  <a:gd name="connsiteX23" fmla="*/ 112491 w 115206"/>
                  <a:gd name="connsiteY23" fmla="*/ 119670 h 162302"/>
                  <a:gd name="connsiteX24" fmla="*/ 98108 w 115206"/>
                  <a:gd name="connsiteY24" fmla="*/ 84271 h 162302"/>
                  <a:gd name="connsiteX25" fmla="*/ 98329 w 115206"/>
                  <a:gd name="connsiteY25" fmla="*/ 83025 h 162302"/>
                  <a:gd name="connsiteX26" fmla="*/ 105287 w 115206"/>
                  <a:gd name="connsiteY26" fmla="*/ 37519 h 162302"/>
                  <a:gd name="connsiteX27" fmla="*/ 48297 w 115206"/>
                  <a:gd name="connsiteY27" fmla="*/ 2455 h 162302"/>
                  <a:gd name="connsiteX28" fmla="*/ 8506 w 115206"/>
                  <a:gd name="connsiteY28" fmla="*/ 19772 h 162302"/>
                  <a:gd name="connsiteX29" fmla="*/ 3385 w 115206"/>
                  <a:gd name="connsiteY29" fmla="*/ 49255 h 162302"/>
                  <a:gd name="connsiteX30" fmla="*/ 6620 w 115206"/>
                  <a:gd name="connsiteY30" fmla="*/ 60057 h 162302"/>
                  <a:gd name="connsiteX31" fmla="*/ 10050 w 115206"/>
                  <a:gd name="connsiteY31" fmla="*/ 78331 h 162302"/>
                  <a:gd name="connsiteX32" fmla="*/ 5836 w 115206"/>
                  <a:gd name="connsiteY32" fmla="*/ 87001 h 162302"/>
                  <a:gd name="connsiteX33" fmla="*/ 2993 w 115206"/>
                  <a:gd name="connsiteY33" fmla="*/ 96414 h 162302"/>
                  <a:gd name="connsiteX34" fmla="*/ 12133 w 115206"/>
                  <a:gd name="connsiteY34" fmla="*/ 99887 h 162302"/>
                  <a:gd name="connsiteX35" fmla="*/ 12133 w 115206"/>
                  <a:gd name="connsiteY35" fmla="*/ 99887 h 162302"/>
                  <a:gd name="connsiteX36" fmla="*/ 13137 w 115206"/>
                  <a:gd name="connsiteY36" fmla="*/ 100414 h 162302"/>
                  <a:gd name="connsiteX37" fmla="*/ 33743 w 115206"/>
                  <a:gd name="connsiteY37" fmla="*/ 129154 h 162302"/>
                  <a:gd name="connsiteX38" fmla="*/ 57926 w 115206"/>
                  <a:gd name="connsiteY38" fmla="*/ 123071 h 162302"/>
                  <a:gd name="connsiteX39" fmla="*/ 58563 w 115206"/>
                  <a:gd name="connsiteY39" fmla="*/ 122975 h 16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5206" h="162302">
                    <a:moveTo>
                      <a:pt x="68707" y="162302"/>
                    </a:moveTo>
                    <a:lnTo>
                      <a:pt x="68364" y="162302"/>
                    </a:lnTo>
                    <a:cubicBezTo>
                      <a:pt x="67950" y="162187"/>
                      <a:pt x="67624" y="161869"/>
                      <a:pt x="67506" y="161464"/>
                    </a:cubicBezTo>
                    <a:lnTo>
                      <a:pt x="57852" y="125873"/>
                    </a:lnTo>
                    <a:cubicBezTo>
                      <a:pt x="51360" y="128675"/>
                      <a:pt x="35801" y="134807"/>
                      <a:pt x="32126" y="130663"/>
                    </a:cubicBezTo>
                    <a:cubicBezTo>
                      <a:pt x="28451" y="126520"/>
                      <a:pt x="14215" y="105826"/>
                      <a:pt x="11692" y="102186"/>
                    </a:cubicBezTo>
                    <a:cubicBezTo>
                      <a:pt x="7997" y="101920"/>
                      <a:pt x="4481" y="100521"/>
                      <a:pt x="1646" y="98186"/>
                    </a:cubicBezTo>
                    <a:cubicBezTo>
                      <a:pt x="-1956" y="95216"/>
                      <a:pt x="1058" y="90378"/>
                      <a:pt x="3974" y="85708"/>
                    </a:cubicBezTo>
                    <a:cubicBezTo>
                      <a:pt x="5686" y="83306"/>
                      <a:pt x="6999" y="80654"/>
                      <a:pt x="7869" y="77852"/>
                    </a:cubicBezTo>
                    <a:cubicBezTo>
                      <a:pt x="8678" y="73685"/>
                      <a:pt x="6742" y="67673"/>
                      <a:pt x="4488" y="60727"/>
                    </a:cubicBezTo>
                    <a:cubicBezTo>
                      <a:pt x="3385" y="57255"/>
                      <a:pt x="2234" y="53542"/>
                      <a:pt x="1229" y="49782"/>
                    </a:cubicBezTo>
                    <a:cubicBezTo>
                      <a:pt x="-1956" y="37567"/>
                      <a:pt x="6130" y="19293"/>
                      <a:pt x="6571" y="18526"/>
                    </a:cubicBezTo>
                    <a:cubicBezTo>
                      <a:pt x="6639" y="18373"/>
                      <a:pt x="6740" y="18234"/>
                      <a:pt x="6865" y="18119"/>
                    </a:cubicBezTo>
                    <a:cubicBezTo>
                      <a:pt x="10197" y="15173"/>
                      <a:pt x="27789" y="420"/>
                      <a:pt x="48517" y="12"/>
                    </a:cubicBezTo>
                    <a:cubicBezTo>
                      <a:pt x="64566" y="-347"/>
                      <a:pt x="97520" y="6934"/>
                      <a:pt x="107885" y="36705"/>
                    </a:cubicBezTo>
                    <a:cubicBezTo>
                      <a:pt x="116877" y="62667"/>
                      <a:pt x="103719" y="80558"/>
                      <a:pt x="100926" y="83959"/>
                    </a:cubicBezTo>
                    <a:lnTo>
                      <a:pt x="115113" y="119502"/>
                    </a:lnTo>
                    <a:cubicBezTo>
                      <a:pt x="115309" y="119957"/>
                      <a:pt x="115191" y="120484"/>
                      <a:pt x="114819" y="120820"/>
                    </a:cubicBezTo>
                    <a:lnTo>
                      <a:pt x="69589" y="161943"/>
                    </a:lnTo>
                    <a:cubicBezTo>
                      <a:pt x="69349" y="162163"/>
                      <a:pt x="69035" y="162292"/>
                      <a:pt x="68707" y="162302"/>
                    </a:cubicBezTo>
                    <a:close/>
                    <a:moveTo>
                      <a:pt x="58685" y="122975"/>
                    </a:moveTo>
                    <a:cubicBezTo>
                      <a:pt x="59247" y="122951"/>
                      <a:pt x="59741" y="123325"/>
                      <a:pt x="59862" y="123861"/>
                    </a:cubicBezTo>
                    <a:lnTo>
                      <a:pt x="69368" y="158877"/>
                    </a:lnTo>
                    <a:lnTo>
                      <a:pt x="112491" y="119670"/>
                    </a:lnTo>
                    <a:lnTo>
                      <a:pt x="98108" y="84271"/>
                    </a:lnTo>
                    <a:cubicBezTo>
                      <a:pt x="97939" y="83847"/>
                      <a:pt x="98025" y="83368"/>
                      <a:pt x="98329" y="83025"/>
                    </a:cubicBezTo>
                    <a:cubicBezTo>
                      <a:pt x="98500" y="82834"/>
                      <a:pt x="114769" y="64967"/>
                      <a:pt x="105287" y="37519"/>
                    </a:cubicBezTo>
                    <a:cubicBezTo>
                      <a:pt x="95487" y="9066"/>
                      <a:pt x="63635" y="2120"/>
                      <a:pt x="48297" y="2455"/>
                    </a:cubicBezTo>
                    <a:cubicBezTo>
                      <a:pt x="28867" y="2839"/>
                      <a:pt x="12157" y="16562"/>
                      <a:pt x="8506" y="19772"/>
                    </a:cubicBezTo>
                    <a:cubicBezTo>
                      <a:pt x="7575" y="21903"/>
                      <a:pt x="592" y="38525"/>
                      <a:pt x="3385" y="49255"/>
                    </a:cubicBezTo>
                    <a:cubicBezTo>
                      <a:pt x="4366" y="53063"/>
                      <a:pt x="5517" y="56608"/>
                      <a:pt x="6620" y="60057"/>
                    </a:cubicBezTo>
                    <a:cubicBezTo>
                      <a:pt x="8947" y="67242"/>
                      <a:pt x="10981" y="73589"/>
                      <a:pt x="10050" y="78331"/>
                    </a:cubicBezTo>
                    <a:cubicBezTo>
                      <a:pt x="9153" y="81433"/>
                      <a:pt x="7727" y="84362"/>
                      <a:pt x="5836" y="87001"/>
                    </a:cubicBezTo>
                    <a:cubicBezTo>
                      <a:pt x="2920" y="91791"/>
                      <a:pt x="1156" y="94881"/>
                      <a:pt x="2993" y="96414"/>
                    </a:cubicBezTo>
                    <a:cubicBezTo>
                      <a:pt x="5556" y="98541"/>
                      <a:pt x="8773" y="99762"/>
                      <a:pt x="12133" y="99887"/>
                    </a:cubicBezTo>
                    <a:lnTo>
                      <a:pt x="12133" y="99887"/>
                    </a:lnTo>
                    <a:cubicBezTo>
                      <a:pt x="12537" y="99887"/>
                      <a:pt x="12914" y="100083"/>
                      <a:pt x="13137" y="100414"/>
                    </a:cubicBezTo>
                    <a:cubicBezTo>
                      <a:pt x="13309" y="100653"/>
                      <a:pt x="30288" y="125250"/>
                      <a:pt x="33743" y="129154"/>
                    </a:cubicBezTo>
                    <a:cubicBezTo>
                      <a:pt x="35556" y="131214"/>
                      <a:pt x="47709" y="127598"/>
                      <a:pt x="57926" y="123071"/>
                    </a:cubicBezTo>
                    <a:cubicBezTo>
                      <a:pt x="58127" y="122987"/>
                      <a:pt x="58345" y="122954"/>
                      <a:pt x="58563" y="1229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7" name="Forme libre : forme 106">
                <a:extLst>
                  <a:ext uri="{FF2B5EF4-FFF2-40B4-BE49-F238E27FC236}">
                    <a16:creationId xmlns:a16="http://schemas.microsoft.com/office/drawing/2014/main" id="{AE778F57-29DF-4664-AF4F-F1CAAD0FF968}"/>
                  </a:ext>
                </a:extLst>
              </p:cNvPr>
              <p:cNvSpPr/>
              <p:nvPr/>
            </p:nvSpPr>
            <p:spPr>
              <a:xfrm>
                <a:off x="3519489" y="3889250"/>
                <a:ext cx="127504" cy="102560"/>
              </a:xfrm>
              <a:custGeom>
                <a:avLst/>
                <a:gdLst>
                  <a:gd name="connsiteX0" fmla="*/ 1302 w 127504"/>
                  <a:gd name="connsiteY0" fmla="*/ 32145 h 102560"/>
                  <a:gd name="connsiteX1" fmla="*/ 66059 w 127504"/>
                  <a:gd name="connsiteY1" fmla="*/ 63545 h 102560"/>
                  <a:gd name="connsiteX2" fmla="*/ 89483 w 127504"/>
                  <a:gd name="connsiteY2" fmla="*/ 77651 h 102560"/>
                  <a:gd name="connsiteX3" fmla="*/ 100484 w 127504"/>
                  <a:gd name="connsiteY3" fmla="*/ 61221 h 102560"/>
                  <a:gd name="connsiteX4" fmla="*/ 109966 w 127504"/>
                  <a:gd name="connsiteY4" fmla="*/ 82921 h 102560"/>
                  <a:gd name="connsiteX5" fmla="*/ 105948 w 127504"/>
                  <a:gd name="connsiteY5" fmla="*/ 94249 h 102560"/>
                  <a:gd name="connsiteX6" fmla="*/ 114156 w 127504"/>
                  <a:gd name="connsiteY6" fmla="*/ 102536 h 102560"/>
                  <a:gd name="connsiteX7" fmla="*/ 127436 w 127504"/>
                  <a:gd name="connsiteY7" fmla="*/ 54132 h 102560"/>
                  <a:gd name="connsiteX8" fmla="*/ 83725 w 127504"/>
                  <a:gd name="connsiteY8" fmla="*/ 578 h 102560"/>
                  <a:gd name="connsiteX9" fmla="*/ 13455 w 127504"/>
                  <a:gd name="connsiteY9" fmla="*/ 18637 h 102560"/>
                  <a:gd name="connsiteX10" fmla="*/ 1302 w 127504"/>
                  <a:gd name="connsiteY10" fmla="*/ 32145 h 10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504" h="102560">
                    <a:moveTo>
                      <a:pt x="1302" y="32145"/>
                    </a:moveTo>
                    <a:cubicBezTo>
                      <a:pt x="21903" y="44449"/>
                      <a:pt x="43572" y="54956"/>
                      <a:pt x="66059" y="63545"/>
                    </a:cubicBezTo>
                    <a:cubicBezTo>
                      <a:pt x="66059" y="63545"/>
                      <a:pt x="87155" y="81795"/>
                      <a:pt x="89483" y="77651"/>
                    </a:cubicBezTo>
                    <a:cubicBezTo>
                      <a:pt x="91811" y="73508"/>
                      <a:pt x="90438" y="56982"/>
                      <a:pt x="100484" y="61221"/>
                    </a:cubicBezTo>
                    <a:cubicBezTo>
                      <a:pt x="108895" y="64982"/>
                      <a:pt x="113002" y="74380"/>
                      <a:pt x="109966" y="82921"/>
                    </a:cubicBezTo>
                    <a:cubicBezTo>
                      <a:pt x="107663" y="89699"/>
                      <a:pt x="105948" y="94249"/>
                      <a:pt x="105948" y="94249"/>
                    </a:cubicBezTo>
                    <a:cubicBezTo>
                      <a:pt x="105948" y="94249"/>
                      <a:pt x="111706" y="103087"/>
                      <a:pt x="114156" y="102536"/>
                    </a:cubicBezTo>
                    <a:cubicBezTo>
                      <a:pt x="116606" y="101985"/>
                      <a:pt x="128514" y="81747"/>
                      <a:pt x="127436" y="54132"/>
                    </a:cubicBezTo>
                    <a:cubicBezTo>
                      <a:pt x="126358" y="26517"/>
                      <a:pt x="109133" y="3836"/>
                      <a:pt x="83725" y="578"/>
                    </a:cubicBezTo>
                    <a:cubicBezTo>
                      <a:pt x="58317" y="-2679"/>
                      <a:pt x="27371" y="8434"/>
                      <a:pt x="13455" y="18637"/>
                    </a:cubicBezTo>
                    <a:cubicBezTo>
                      <a:pt x="-462" y="28840"/>
                      <a:pt x="-1614" y="28529"/>
                      <a:pt x="1302" y="3214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8" name="Forme libre : forme 107">
                <a:extLst>
                  <a:ext uri="{FF2B5EF4-FFF2-40B4-BE49-F238E27FC236}">
                    <a16:creationId xmlns:a16="http://schemas.microsoft.com/office/drawing/2014/main" id="{40AF2BA4-447E-494A-8518-CCFBE8F3ED63}"/>
                  </a:ext>
                </a:extLst>
              </p:cNvPr>
              <p:cNvSpPr/>
              <p:nvPr/>
            </p:nvSpPr>
            <p:spPr>
              <a:xfrm>
                <a:off x="3518389" y="3888078"/>
                <a:ext cx="129804" cy="104929"/>
              </a:xfrm>
              <a:custGeom>
                <a:avLst/>
                <a:gdLst>
                  <a:gd name="connsiteX0" fmla="*/ 115084 w 129804"/>
                  <a:gd name="connsiteY0" fmla="*/ 104930 h 104929"/>
                  <a:gd name="connsiteX1" fmla="*/ 105994 w 129804"/>
                  <a:gd name="connsiteY1" fmla="*/ 96044 h 104929"/>
                  <a:gd name="connsiteX2" fmla="*/ 105994 w 129804"/>
                  <a:gd name="connsiteY2" fmla="*/ 95014 h 104929"/>
                  <a:gd name="connsiteX3" fmla="*/ 109988 w 129804"/>
                  <a:gd name="connsiteY3" fmla="*/ 83710 h 104929"/>
                  <a:gd name="connsiteX4" fmla="*/ 101192 w 129804"/>
                  <a:gd name="connsiteY4" fmla="*/ 63495 h 104929"/>
                  <a:gd name="connsiteX5" fmla="*/ 97247 w 129804"/>
                  <a:gd name="connsiteY5" fmla="*/ 63256 h 104929"/>
                  <a:gd name="connsiteX6" fmla="*/ 93326 w 129804"/>
                  <a:gd name="connsiteY6" fmla="*/ 73339 h 104929"/>
                  <a:gd name="connsiteX7" fmla="*/ 91758 w 129804"/>
                  <a:gd name="connsiteY7" fmla="*/ 79398 h 104929"/>
                  <a:gd name="connsiteX8" fmla="*/ 90019 w 129804"/>
                  <a:gd name="connsiteY8" fmla="*/ 80596 h 104929"/>
                  <a:gd name="connsiteX9" fmla="*/ 66595 w 129804"/>
                  <a:gd name="connsiteY9" fmla="*/ 65747 h 104929"/>
                  <a:gd name="connsiteX10" fmla="*/ 1838 w 129804"/>
                  <a:gd name="connsiteY10" fmla="*/ 34323 h 104929"/>
                  <a:gd name="connsiteX11" fmla="*/ 1544 w 129804"/>
                  <a:gd name="connsiteY11" fmla="*/ 34060 h 104929"/>
                  <a:gd name="connsiteX12" fmla="*/ 0 w 129804"/>
                  <a:gd name="connsiteY12" fmla="*/ 30539 h 104929"/>
                  <a:gd name="connsiteX13" fmla="*/ 8110 w 129804"/>
                  <a:gd name="connsiteY13" fmla="*/ 23043 h 104929"/>
                  <a:gd name="connsiteX14" fmla="*/ 13917 w 129804"/>
                  <a:gd name="connsiteY14" fmla="*/ 18851 h 104929"/>
                  <a:gd name="connsiteX15" fmla="*/ 84972 w 129804"/>
                  <a:gd name="connsiteY15" fmla="*/ 553 h 104929"/>
                  <a:gd name="connsiteX16" fmla="*/ 129736 w 129804"/>
                  <a:gd name="connsiteY16" fmla="*/ 55256 h 104929"/>
                  <a:gd name="connsiteX17" fmla="*/ 115500 w 129804"/>
                  <a:gd name="connsiteY17" fmla="*/ 104882 h 104929"/>
                  <a:gd name="connsiteX18" fmla="*/ 108395 w 129804"/>
                  <a:gd name="connsiteY18" fmla="*/ 95350 h 104929"/>
                  <a:gd name="connsiteX19" fmla="*/ 115035 w 129804"/>
                  <a:gd name="connsiteY19" fmla="*/ 102535 h 104929"/>
                  <a:gd name="connsiteX20" fmla="*/ 115035 w 129804"/>
                  <a:gd name="connsiteY20" fmla="*/ 102535 h 104929"/>
                  <a:gd name="connsiteX21" fmla="*/ 127286 w 129804"/>
                  <a:gd name="connsiteY21" fmla="*/ 55352 h 104929"/>
                  <a:gd name="connsiteX22" fmla="*/ 84653 w 129804"/>
                  <a:gd name="connsiteY22" fmla="*/ 2924 h 104929"/>
                  <a:gd name="connsiteX23" fmla="*/ 15265 w 129804"/>
                  <a:gd name="connsiteY23" fmla="*/ 20767 h 104929"/>
                  <a:gd name="connsiteX24" fmla="*/ 9433 w 129804"/>
                  <a:gd name="connsiteY24" fmla="*/ 24983 h 104929"/>
                  <a:gd name="connsiteX25" fmla="*/ 2303 w 129804"/>
                  <a:gd name="connsiteY25" fmla="*/ 30874 h 104929"/>
                  <a:gd name="connsiteX26" fmla="*/ 3210 w 129804"/>
                  <a:gd name="connsiteY26" fmla="*/ 32407 h 104929"/>
                  <a:gd name="connsiteX27" fmla="*/ 67575 w 129804"/>
                  <a:gd name="connsiteY27" fmla="*/ 63543 h 104929"/>
                  <a:gd name="connsiteX28" fmla="*/ 67943 w 129804"/>
                  <a:gd name="connsiteY28" fmla="*/ 63759 h 104929"/>
                  <a:gd name="connsiteX29" fmla="*/ 89529 w 129804"/>
                  <a:gd name="connsiteY29" fmla="*/ 78129 h 104929"/>
                  <a:gd name="connsiteX30" fmla="*/ 90778 w 129804"/>
                  <a:gd name="connsiteY30" fmla="*/ 72884 h 104929"/>
                  <a:gd name="connsiteX31" fmla="*/ 95948 w 129804"/>
                  <a:gd name="connsiteY31" fmla="*/ 61076 h 104929"/>
                  <a:gd name="connsiteX32" fmla="*/ 102049 w 129804"/>
                  <a:gd name="connsiteY32" fmla="*/ 61220 h 104929"/>
                  <a:gd name="connsiteX33" fmla="*/ 112193 w 129804"/>
                  <a:gd name="connsiteY33" fmla="*/ 84404 h 104929"/>
                  <a:gd name="connsiteX34" fmla="*/ 108395 w 129804"/>
                  <a:gd name="connsiteY34" fmla="*/ 95278 h 10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9804" h="104929">
                    <a:moveTo>
                      <a:pt x="115084" y="104930"/>
                    </a:moveTo>
                    <a:cubicBezTo>
                      <a:pt x="112144" y="104930"/>
                      <a:pt x="108174" y="99445"/>
                      <a:pt x="105994" y="96044"/>
                    </a:cubicBezTo>
                    <a:cubicBezTo>
                      <a:pt x="105825" y="95721"/>
                      <a:pt x="105825" y="95338"/>
                      <a:pt x="105994" y="95014"/>
                    </a:cubicBezTo>
                    <a:cubicBezTo>
                      <a:pt x="105994" y="95014"/>
                      <a:pt x="107709" y="90392"/>
                      <a:pt x="109988" y="83710"/>
                    </a:cubicBezTo>
                    <a:cubicBezTo>
                      <a:pt x="111899" y="78129"/>
                      <a:pt x="111188" y="67734"/>
                      <a:pt x="101192" y="63495"/>
                    </a:cubicBezTo>
                    <a:cubicBezTo>
                      <a:pt x="99991" y="62808"/>
                      <a:pt x="98526" y="62719"/>
                      <a:pt x="97247" y="63256"/>
                    </a:cubicBezTo>
                    <a:cubicBezTo>
                      <a:pt x="94797" y="64549"/>
                      <a:pt x="93988" y="69411"/>
                      <a:pt x="93326" y="73339"/>
                    </a:cubicBezTo>
                    <a:cubicBezTo>
                      <a:pt x="93108" y="75423"/>
                      <a:pt x="92579" y="77463"/>
                      <a:pt x="91758" y="79398"/>
                    </a:cubicBezTo>
                    <a:cubicBezTo>
                      <a:pt x="91396" y="80035"/>
                      <a:pt x="90754" y="80476"/>
                      <a:pt x="90019" y="80596"/>
                    </a:cubicBezTo>
                    <a:cubicBezTo>
                      <a:pt x="84996" y="81458"/>
                      <a:pt x="70026" y="68621"/>
                      <a:pt x="66595" y="65747"/>
                    </a:cubicBezTo>
                    <a:cubicBezTo>
                      <a:pt x="44120" y="57124"/>
                      <a:pt x="22453" y="46610"/>
                      <a:pt x="1838" y="34323"/>
                    </a:cubicBezTo>
                    <a:lnTo>
                      <a:pt x="1544" y="34060"/>
                    </a:lnTo>
                    <a:cubicBezTo>
                      <a:pt x="551" y="33147"/>
                      <a:pt x="-10" y="31871"/>
                      <a:pt x="0" y="30539"/>
                    </a:cubicBezTo>
                    <a:cubicBezTo>
                      <a:pt x="245" y="28671"/>
                      <a:pt x="2230" y="27258"/>
                      <a:pt x="8110" y="23043"/>
                    </a:cubicBezTo>
                    <a:cubicBezTo>
                      <a:pt x="9727" y="21869"/>
                      <a:pt x="11663" y="20504"/>
                      <a:pt x="13917" y="18851"/>
                    </a:cubicBezTo>
                    <a:cubicBezTo>
                      <a:pt x="29206" y="7666"/>
                      <a:pt x="60764" y="-2513"/>
                      <a:pt x="84972" y="553"/>
                    </a:cubicBezTo>
                    <a:cubicBezTo>
                      <a:pt x="110208" y="3738"/>
                      <a:pt x="128609" y="26228"/>
                      <a:pt x="129736" y="55256"/>
                    </a:cubicBezTo>
                    <a:cubicBezTo>
                      <a:pt x="130789" y="82368"/>
                      <a:pt x="119372" y="104091"/>
                      <a:pt x="115500" y="104882"/>
                    </a:cubicBezTo>
                    <a:close/>
                    <a:moveTo>
                      <a:pt x="108395" y="95350"/>
                    </a:moveTo>
                    <a:cubicBezTo>
                      <a:pt x="110845" y="99206"/>
                      <a:pt x="114030" y="102535"/>
                      <a:pt x="115035" y="102535"/>
                    </a:cubicBezTo>
                    <a:lnTo>
                      <a:pt x="115035" y="102535"/>
                    </a:lnTo>
                    <a:cubicBezTo>
                      <a:pt x="117265" y="101409"/>
                      <a:pt x="128364" y="82153"/>
                      <a:pt x="127286" y="55352"/>
                    </a:cubicBezTo>
                    <a:cubicBezTo>
                      <a:pt x="126208" y="27521"/>
                      <a:pt x="108664" y="5966"/>
                      <a:pt x="84653" y="2924"/>
                    </a:cubicBezTo>
                    <a:cubicBezTo>
                      <a:pt x="58461" y="-381"/>
                      <a:pt x="27760" y="11618"/>
                      <a:pt x="15265" y="20767"/>
                    </a:cubicBezTo>
                    <a:lnTo>
                      <a:pt x="9433" y="24983"/>
                    </a:lnTo>
                    <a:cubicBezTo>
                      <a:pt x="5072" y="28120"/>
                      <a:pt x="2426" y="30012"/>
                      <a:pt x="2303" y="30874"/>
                    </a:cubicBezTo>
                    <a:cubicBezTo>
                      <a:pt x="2303" y="31162"/>
                      <a:pt x="2720" y="31808"/>
                      <a:pt x="3210" y="32407"/>
                    </a:cubicBezTo>
                    <a:cubicBezTo>
                      <a:pt x="23703" y="44589"/>
                      <a:pt x="45237" y="55007"/>
                      <a:pt x="67575" y="63543"/>
                    </a:cubicBezTo>
                    <a:cubicBezTo>
                      <a:pt x="67710" y="63591"/>
                      <a:pt x="67835" y="63665"/>
                      <a:pt x="67943" y="63759"/>
                    </a:cubicBezTo>
                    <a:cubicBezTo>
                      <a:pt x="77915" y="72405"/>
                      <a:pt x="87814" y="78991"/>
                      <a:pt x="89529" y="78129"/>
                    </a:cubicBezTo>
                    <a:cubicBezTo>
                      <a:pt x="90163" y="76438"/>
                      <a:pt x="90582" y="74675"/>
                      <a:pt x="90778" y="72884"/>
                    </a:cubicBezTo>
                    <a:cubicBezTo>
                      <a:pt x="91562" y="68094"/>
                      <a:pt x="92469" y="62920"/>
                      <a:pt x="95948" y="61076"/>
                    </a:cubicBezTo>
                    <a:cubicBezTo>
                      <a:pt x="97889" y="60166"/>
                      <a:pt x="100158" y="60219"/>
                      <a:pt x="102049" y="61220"/>
                    </a:cubicBezTo>
                    <a:cubicBezTo>
                      <a:pt x="111098" y="65181"/>
                      <a:pt x="115513" y="75272"/>
                      <a:pt x="112193" y="84404"/>
                    </a:cubicBezTo>
                    <a:cubicBezTo>
                      <a:pt x="110355" y="89889"/>
                      <a:pt x="108934" y="93841"/>
                      <a:pt x="108395" y="9527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09" name="Forme libre : forme 108">
                <a:extLst>
                  <a:ext uri="{FF2B5EF4-FFF2-40B4-BE49-F238E27FC236}">
                    <a16:creationId xmlns:a16="http://schemas.microsoft.com/office/drawing/2014/main" id="{C6BD00FE-D9C5-4FD7-9883-75293B340CC1}"/>
                  </a:ext>
                </a:extLst>
              </p:cNvPr>
              <p:cNvSpPr/>
              <p:nvPr/>
            </p:nvSpPr>
            <p:spPr>
              <a:xfrm>
                <a:off x="3639103" y="3950996"/>
                <a:ext cx="45951" cy="54370"/>
              </a:xfrm>
              <a:custGeom>
                <a:avLst/>
                <a:gdLst>
                  <a:gd name="connsiteX0" fmla="*/ 7674 w 45951"/>
                  <a:gd name="connsiteY0" fmla="*/ 9223 h 54370"/>
                  <a:gd name="connsiteX1" fmla="*/ 23159 w 45951"/>
                  <a:gd name="connsiteY1" fmla="*/ 1319 h 54370"/>
                  <a:gd name="connsiteX2" fmla="*/ 45357 w 45951"/>
                  <a:gd name="connsiteY2" fmla="*/ 37245 h 54370"/>
                  <a:gd name="connsiteX3" fmla="*/ 9806 w 45951"/>
                  <a:gd name="connsiteY3" fmla="*/ 51879 h 54370"/>
                  <a:gd name="connsiteX4" fmla="*/ 5 w 45951"/>
                  <a:gd name="connsiteY4" fmla="*/ 31282 h 54370"/>
                  <a:gd name="connsiteX5" fmla="*/ 7674 w 45951"/>
                  <a:gd name="connsiteY5" fmla="*/ 9223 h 5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51" h="54370">
                    <a:moveTo>
                      <a:pt x="7674" y="9223"/>
                    </a:moveTo>
                    <a:cubicBezTo>
                      <a:pt x="7674" y="9223"/>
                      <a:pt x="6400" y="-4165"/>
                      <a:pt x="23159" y="1319"/>
                    </a:cubicBezTo>
                    <a:cubicBezTo>
                      <a:pt x="39918" y="6804"/>
                      <a:pt x="48346" y="26108"/>
                      <a:pt x="45357" y="37245"/>
                    </a:cubicBezTo>
                    <a:cubicBezTo>
                      <a:pt x="42368" y="48382"/>
                      <a:pt x="18945" y="59448"/>
                      <a:pt x="9806" y="51879"/>
                    </a:cubicBezTo>
                    <a:cubicBezTo>
                      <a:pt x="3464" y="46857"/>
                      <a:pt x="-152" y="39257"/>
                      <a:pt x="5" y="31282"/>
                    </a:cubicBezTo>
                    <a:cubicBezTo>
                      <a:pt x="519" y="28551"/>
                      <a:pt x="7674" y="9223"/>
                      <a:pt x="7674" y="922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0" name="Forme libre : forme 109">
                <a:extLst>
                  <a:ext uri="{FF2B5EF4-FFF2-40B4-BE49-F238E27FC236}">
                    <a16:creationId xmlns:a16="http://schemas.microsoft.com/office/drawing/2014/main" id="{334FC199-3504-4001-8A74-F8B200AE49A6}"/>
                  </a:ext>
                </a:extLst>
              </p:cNvPr>
              <p:cNvSpPr/>
              <p:nvPr/>
            </p:nvSpPr>
            <p:spPr>
              <a:xfrm>
                <a:off x="3637803" y="3949808"/>
                <a:ext cx="48519" cy="56746"/>
              </a:xfrm>
              <a:custGeom>
                <a:avLst/>
                <a:gdLst>
                  <a:gd name="connsiteX0" fmla="*/ 19289 w 48519"/>
                  <a:gd name="connsiteY0" fmla="*/ 56732 h 56746"/>
                  <a:gd name="connsiteX1" fmla="*/ 10321 w 48519"/>
                  <a:gd name="connsiteY1" fmla="*/ 53954 h 56746"/>
                  <a:gd name="connsiteX2" fmla="*/ 129 w 48519"/>
                  <a:gd name="connsiteY2" fmla="*/ 32255 h 56746"/>
                  <a:gd name="connsiteX3" fmla="*/ 7724 w 48519"/>
                  <a:gd name="connsiteY3" fmla="*/ 10244 h 56746"/>
                  <a:gd name="connsiteX4" fmla="*/ 11155 w 48519"/>
                  <a:gd name="connsiteY4" fmla="*/ 1861 h 56746"/>
                  <a:gd name="connsiteX5" fmla="*/ 24851 w 48519"/>
                  <a:gd name="connsiteY5" fmla="*/ 1382 h 56746"/>
                  <a:gd name="connsiteX6" fmla="*/ 47858 w 48519"/>
                  <a:gd name="connsiteY6" fmla="*/ 38721 h 56746"/>
                  <a:gd name="connsiteX7" fmla="*/ 27571 w 48519"/>
                  <a:gd name="connsiteY7" fmla="*/ 55487 h 56746"/>
                  <a:gd name="connsiteX8" fmla="*/ 19289 w 48519"/>
                  <a:gd name="connsiteY8" fmla="*/ 56732 h 56746"/>
                  <a:gd name="connsiteX9" fmla="*/ 17378 w 48519"/>
                  <a:gd name="connsiteY9" fmla="*/ 2388 h 56746"/>
                  <a:gd name="connsiteX10" fmla="*/ 12674 w 48519"/>
                  <a:gd name="connsiteY10" fmla="*/ 3729 h 56746"/>
                  <a:gd name="connsiteX11" fmla="*/ 10223 w 48519"/>
                  <a:gd name="connsiteY11" fmla="*/ 10292 h 56746"/>
                  <a:gd name="connsiteX12" fmla="*/ 10223 w 48519"/>
                  <a:gd name="connsiteY12" fmla="*/ 10819 h 56746"/>
                  <a:gd name="connsiteX13" fmla="*/ 2628 w 48519"/>
                  <a:gd name="connsiteY13" fmla="*/ 32662 h 56746"/>
                  <a:gd name="connsiteX14" fmla="*/ 11988 w 48519"/>
                  <a:gd name="connsiteY14" fmla="*/ 52134 h 56746"/>
                  <a:gd name="connsiteX15" fmla="*/ 26934 w 48519"/>
                  <a:gd name="connsiteY15" fmla="*/ 53068 h 56746"/>
                  <a:gd name="connsiteX16" fmla="*/ 45579 w 48519"/>
                  <a:gd name="connsiteY16" fmla="*/ 38098 h 56746"/>
                  <a:gd name="connsiteX17" fmla="*/ 24189 w 48519"/>
                  <a:gd name="connsiteY17" fmla="*/ 3657 h 56746"/>
                  <a:gd name="connsiteX18" fmla="*/ 17378 w 48519"/>
                  <a:gd name="connsiteY18" fmla="*/ 2388 h 5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519" h="56746">
                    <a:moveTo>
                      <a:pt x="19289" y="56732"/>
                    </a:moveTo>
                    <a:cubicBezTo>
                      <a:pt x="16057" y="56881"/>
                      <a:pt x="12877" y="55896"/>
                      <a:pt x="10321" y="53954"/>
                    </a:cubicBezTo>
                    <a:cubicBezTo>
                      <a:pt x="1133" y="46338"/>
                      <a:pt x="-533" y="35871"/>
                      <a:pt x="129" y="32255"/>
                    </a:cubicBezTo>
                    <a:cubicBezTo>
                      <a:pt x="594" y="29596"/>
                      <a:pt x="6671" y="13094"/>
                      <a:pt x="7724" y="10244"/>
                    </a:cubicBezTo>
                    <a:cubicBezTo>
                      <a:pt x="7509" y="7085"/>
                      <a:pt x="8771" y="4002"/>
                      <a:pt x="11155" y="1861"/>
                    </a:cubicBezTo>
                    <a:cubicBezTo>
                      <a:pt x="14168" y="-534"/>
                      <a:pt x="18774" y="-534"/>
                      <a:pt x="24851" y="1382"/>
                    </a:cubicBezTo>
                    <a:cubicBezTo>
                      <a:pt x="41683" y="6891"/>
                      <a:pt x="51190" y="26315"/>
                      <a:pt x="47858" y="38721"/>
                    </a:cubicBezTo>
                    <a:cubicBezTo>
                      <a:pt x="45849" y="46170"/>
                      <a:pt x="36146" y="52732"/>
                      <a:pt x="27571" y="55487"/>
                    </a:cubicBezTo>
                    <a:cubicBezTo>
                      <a:pt x="24890" y="56308"/>
                      <a:pt x="22097" y="56730"/>
                      <a:pt x="19289" y="56732"/>
                    </a:cubicBezTo>
                    <a:close/>
                    <a:moveTo>
                      <a:pt x="17378" y="2388"/>
                    </a:moveTo>
                    <a:cubicBezTo>
                      <a:pt x="15700" y="2307"/>
                      <a:pt x="14043" y="2781"/>
                      <a:pt x="12674" y="3729"/>
                    </a:cubicBezTo>
                    <a:cubicBezTo>
                      <a:pt x="10890" y="5447"/>
                      <a:pt x="9991" y="7856"/>
                      <a:pt x="10223" y="10292"/>
                    </a:cubicBezTo>
                    <a:cubicBezTo>
                      <a:pt x="10248" y="10467"/>
                      <a:pt x="10248" y="10644"/>
                      <a:pt x="10223" y="10819"/>
                    </a:cubicBezTo>
                    <a:cubicBezTo>
                      <a:pt x="8239" y="16160"/>
                      <a:pt x="3020" y="30506"/>
                      <a:pt x="2628" y="32662"/>
                    </a:cubicBezTo>
                    <a:cubicBezTo>
                      <a:pt x="2138" y="35392"/>
                      <a:pt x="3461" y="45044"/>
                      <a:pt x="11988" y="52134"/>
                    </a:cubicBezTo>
                    <a:cubicBezTo>
                      <a:pt x="15099" y="54696"/>
                      <a:pt x="20539" y="55056"/>
                      <a:pt x="26934" y="53068"/>
                    </a:cubicBezTo>
                    <a:cubicBezTo>
                      <a:pt x="36024" y="50289"/>
                      <a:pt x="44085" y="43847"/>
                      <a:pt x="45579" y="38098"/>
                    </a:cubicBezTo>
                    <a:cubicBezTo>
                      <a:pt x="48299" y="27967"/>
                      <a:pt x="40532" y="9022"/>
                      <a:pt x="24189" y="3657"/>
                    </a:cubicBezTo>
                    <a:cubicBezTo>
                      <a:pt x="22006" y="2872"/>
                      <a:pt x="19703" y="2443"/>
                      <a:pt x="17378" y="23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1" name="Forme libre : forme 110">
                <a:extLst>
                  <a:ext uri="{FF2B5EF4-FFF2-40B4-BE49-F238E27FC236}">
                    <a16:creationId xmlns:a16="http://schemas.microsoft.com/office/drawing/2014/main" id="{9B6F810F-FDD4-4248-95D9-3DA763365FE7}"/>
                  </a:ext>
                </a:extLst>
              </p:cNvPr>
              <p:cNvSpPr/>
              <p:nvPr/>
            </p:nvSpPr>
            <p:spPr>
              <a:xfrm>
                <a:off x="3551564" y="3991947"/>
                <a:ext cx="17494" cy="14952"/>
              </a:xfrm>
              <a:custGeom>
                <a:avLst/>
                <a:gdLst>
                  <a:gd name="connsiteX0" fmla="*/ 1225 w 17494"/>
                  <a:gd name="connsiteY0" fmla="*/ 14953 h 14952"/>
                  <a:gd name="connsiteX1" fmla="*/ 74 w 17494"/>
                  <a:gd name="connsiteY1" fmla="*/ 14162 h 14952"/>
                  <a:gd name="connsiteX2" fmla="*/ 809 w 17494"/>
                  <a:gd name="connsiteY2" fmla="*/ 12629 h 14952"/>
                  <a:gd name="connsiteX3" fmla="*/ 15191 w 17494"/>
                  <a:gd name="connsiteY3" fmla="*/ 654 h 14952"/>
                  <a:gd name="connsiteX4" fmla="*/ 16833 w 17494"/>
                  <a:gd name="connsiteY4" fmla="*/ 127 h 14952"/>
                  <a:gd name="connsiteX5" fmla="*/ 17372 w 17494"/>
                  <a:gd name="connsiteY5" fmla="*/ 1732 h 14952"/>
                  <a:gd name="connsiteX6" fmla="*/ 1642 w 17494"/>
                  <a:gd name="connsiteY6" fmla="*/ 14857 h 14952"/>
                  <a:gd name="connsiteX7" fmla="*/ 1225 w 17494"/>
                  <a:gd name="connsiteY7" fmla="*/ 14953 h 1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94" h="14952">
                    <a:moveTo>
                      <a:pt x="1225" y="14953"/>
                    </a:moveTo>
                    <a:cubicBezTo>
                      <a:pt x="713" y="14938"/>
                      <a:pt x="260" y="14627"/>
                      <a:pt x="74" y="14162"/>
                    </a:cubicBezTo>
                    <a:cubicBezTo>
                      <a:pt x="-157" y="13539"/>
                      <a:pt x="172" y="12854"/>
                      <a:pt x="809" y="12629"/>
                    </a:cubicBezTo>
                    <a:cubicBezTo>
                      <a:pt x="809" y="12629"/>
                      <a:pt x="10903" y="8941"/>
                      <a:pt x="15191" y="654"/>
                    </a:cubicBezTo>
                    <a:cubicBezTo>
                      <a:pt x="15497" y="67"/>
                      <a:pt x="16230" y="-168"/>
                      <a:pt x="16833" y="127"/>
                    </a:cubicBezTo>
                    <a:cubicBezTo>
                      <a:pt x="17423" y="434"/>
                      <a:pt x="17661" y="1143"/>
                      <a:pt x="17372" y="1732"/>
                    </a:cubicBezTo>
                    <a:cubicBezTo>
                      <a:pt x="12643" y="10857"/>
                      <a:pt x="2083" y="14689"/>
                      <a:pt x="1642" y="14857"/>
                    </a:cubicBezTo>
                    <a:cubicBezTo>
                      <a:pt x="1509" y="14914"/>
                      <a:pt x="1370" y="14945"/>
                      <a:pt x="1225" y="1495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2" name="Forme libre : forme 111">
                <a:extLst>
                  <a:ext uri="{FF2B5EF4-FFF2-40B4-BE49-F238E27FC236}">
                    <a16:creationId xmlns:a16="http://schemas.microsoft.com/office/drawing/2014/main" id="{E138699B-2EE9-4385-B53C-40001B54520B}"/>
                  </a:ext>
                </a:extLst>
              </p:cNvPr>
              <p:cNvSpPr/>
              <p:nvPr/>
            </p:nvSpPr>
            <p:spPr>
              <a:xfrm>
                <a:off x="3589199" y="4016527"/>
                <a:ext cx="15901" cy="19232"/>
              </a:xfrm>
              <a:custGeom>
                <a:avLst/>
                <a:gdLst>
                  <a:gd name="connsiteX0" fmla="*/ 0 w 15901"/>
                  <a:gd name="connsiteY0" fmla="*/ 8526 h 19232"/>
                  <a:gd name="connsiteX1" fmla="*/ 15902 w 15901"/>
                  <a:gd name="connsiteY1" fmla="*/ 0 h 19232"/>
                  <a:gd name="connsiteX2" fmla="*/ 3700 w 15901"/>
                  <a:gd name="connsiteY2" fmla="*/ 19232 h 19232"/>
                  <a:gd name="connsiteX3" fmla="*/ 0 w 15901"/>
                  <a:gd name="connsiteY3" fmla="*/ 8526 h 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01" h="19232">
                    <a:moveTo>
                      <a:pt x="0" y="8526"/>
                    </a:moveTo>
                    <a:lnTo>
                      <a:pt x="15902" y="0"/>
                    </a:lnTo>
                    <a:lnTo>
                      <a:pt x="3700" y="19232"/>
                    </a:lnTo>
                    <a:lnTo>
                      <a:pt x="0" y="852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3" name="Forme libre : forme 112">
                <a:extLst>
                  <a:ext uri="{FF2B5EF4-FFF2-40B4-BE49-F238E27FC236}">
                    <a16:creationId xmlns:a16="http://schemas.microsoft.com/office/drawing/2014/main" id="{EE3384C9-3096-4C60-8213-1B4795F07213}"/>
                  </a:ext>
                </a:extLst>
              </p:cNvPr>
              <p:cNvSpPr/>
              <p:nvPr/>
            </p:nvSpPr>
            <p:spPr>
              <a:xfrm>
                <a:off x="3587960" y="4015337"/>
                <a:ext cx="18372" cy="21620"/>
              </a:xfrm>
              <a:custGeom>
                <a:avLst/>
                <a:gdLst>
                  <a:gd name="connsiteX0" fmla="*/ 4939 w 18372"/>
                  <a:gd name="connsiteY0" fmla="*/ 21621 h 21620"/>
                  <a:gd name="connsiteX1" fmla="*/ 4792 w 18372"/>
                  <a:gd name="connsiteY1" fmla="*/ 21621 h 21620"/>
                  <a:gd name="connsiteX2" fmla="*/ 3787 w 18372"/>
                  <a:gd name="connsiteY2" fmla="*/ 20806 h 21620"/>
                  <a:gd name="connsiteX3" fmla="*/ 63 w 18372"/>
                  <a:gd name="connsiteY3" fmla="*/ 10100 h 21620"/>
                  <a:gd name="connsiteX4" fmla="*/ 651 w 18372"/>
                  <a:gd name="connsiteY4" fmla="*/ 8663 h 21620"/>
                  <a:gd name="connsiteX5" fmla="*/ 16552 w 18372"/>
                  <a:gd name="connsiteY5" fmla="*/ 161 h 21620"/>
                  <a:gd name="connsiteX6" fmla="*/ 18022 w 18372"/>
                  <a:gd name="connsiteY6" fmla="*/ 376 h 21620"/>
                  <a:gd name="connsiteX7" fmla="*/ 18194 w 18372"/>
                  <a:gd name="connsiteY7" fmla="*/ 1837 h 21620"/>
                  <a:gd name="connsiteX8" fmla="*/ 5943 w 18372"/>
                  <a:gd name="connsiteY8" fmla="*/ 20998 h 21620"/>
                  <a:gd name="connsiteX9" fmla="*/ 4939 w 18372"/>
                  <a:gd name="connsiteY9" fmla="*/ 21621 h 21620"/>
                  <a:gd name="connsiteX10" fmla="*/ 2734 w 18372"/>
                  <a:gd name="connsiteY10" fmla="*/ 10268 h 21620"/>
                  <a:gd name="connsiteX11" fmla="*/ 5184 w 18372"/>
                  <a:gd name="connsiteY11" fmla="*/ 17645 h 21620"/>
                  <a:gd name="connsiteX12" fmla="*/ 13563 w 18372"/>
                  <a:gd name="connsiteY12" fmla="*/ 4424 h 2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2" h="21620">
                    <a:moveTo>
                      <a:pt x="4939" y="21621"/>
                    </a:moveTo>
                    <a:lnTo>
                      <a:pt x="4792" y="21621"/>
                    </a:lnTo>
                    <a:cubicBezTo>
                      <a:pt x="4319" y="21573"/>
                      <a:pt x="3922" y="21252"/>
                      <a:pt x="3787" y="20806"/>
                    </a:cubicBezTo>
                    <a:lnTo>
                      <a:pt x="63" y="10100"/>
                    </a:lnTo>
                    <a:cubicBezTo>
                      <a:pt x="-126" y="9545"/>
                      <a:pt x="122" y="8939"/>
                      <a:pt x="651" y="8663"/>
                    </a:cubicBezTo>
                    <a:lnTo>
                      <a:pt x="16552" y="161"/>
                    </a:lnTo>
                    <a:cubicBezTo>
                      <a:pt x="17033" y="-117"/>
                      <a:pt x="17648" y="-28"/>
                      <a:pt x="18022" y="376"/>
                    </a:cubicBezTo>
                    <a:cubicBezTo>
                      <a:pt x="18414" y="767"/>
                      <a:pt x="18486" y="1370"/>
                      <a:pt x="18194" y="1837"/>
                    </a:cubicBezTo>
                    <a:lnTo>
                      <a:pt x="5943" y="20998"/>
                    </a:lnTo>
                    <a:cubicBezTo>
                      <a:pt x="5737" y="21357"/>
                      <a:pt x="5360" y="21592"/>
                      <a:pt x="4939" y="21621"/>
                    </a:cubicBezTo>
                    <a:close/>
                    <a:moveTo>
                      <a:pt x="2734" y="10268"/>
                    </a:moveTo>
                    <a:lnTo>
                      <a:pt x="5184" y="17645"/>
                    </a:lnTo>
                    <a:lnTo>
                      <a:pt x="13563" y="4424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4" name="Forme libre : forme 113">
                <a:extLst>
                  <a:ext uri="{FF2B5EF4-FFF2-40B4-BE49-F238E27FC236}">
                    <a16:creationId xmlns:a16="http://schemas.microsoft.com/office/drawing/2014/main" id="{60BAC1D8-AD73-42BF-A1F3-1AC28CE8B299}"/>
                  </a:ext>
                </a:extLst>
              </p:cNvPr>
              <p:cNvSpPr/>
              <p:nvPr/>
            </p:nvSpPr>
            <p:spPr>
              <a:xfrm>
                <a:off x="3550602" y="3967426"/>
                <a:ext cx="6212" cy="12128"/>
              </a:xfrm>
              <a:custGeom>
                <a:avLst/>
                <a:gdLst>
                  <a:gd name="connsiteX0" fmla="*/ 5936 w 6212"/>
                  <a:gd name="connsiteY0" fmla="*/ 5488 h 12128"/>
                  <a:gd name="connsiteX1" fmla="*/ 4393 w 6212"/>
                  <a:gd name="connsiteY1" fmla="*/ 12098 h 12128"/>
                  <a:gd name="connsiteX2" fmla="*/ 276 w 6212"/>
                  <a:gd name="connsiteY2" fmla="*/ 6637 h 12128"/>
                  <a:gd name="connsiteX3" fmla="*/ 1820 w 6212"/>
                  <a:gd name="connsiteY3" fmla="*/ 27 h 12128"/>
                  <a:gd name="connsiteX4" fmla="*/ 5936 w 6212"/>
                  <a:gd name="connsiteY4" fmla="*/ 5488 h 1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" h="12128">
                    <a:moveTo>
                      <a:pt x="5936" y="5488"/>
                    </a:moveTo>
                    <a:cubicBezTo>
                      <a:pt x="6647" y="8817"/>
                      <a:pt x="5936" y="11763"/>
                      <a:pt x="4393" y="12098"/>
                    </a:cubicBezTo>
                    <a:cubicBezTo>
                      <a:pt x="2849" y="12433"/>
                      <a:pt x="987" y="9966"/>
                      <a:pt x="276" y="6637"/>
                    </a:cubicBezTo>
                    <a:cubicBezTo>
                      <a:pt x="-434" y="3308"/>
                      <a:pt x="276" y="338"/>
                      <a:pt x="1820" y="27"/>
                    </a:cubicBezTo>
                    <a:cubicBezTo>
                      <a:pt x="3364" y="-284"/>
                      <a:pt x="5226" y="2135"/>
                      <a:pt x="5936" y="54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5" name="Forme libre : forme 114">
                <a:extLst>
                  <a:ext uri="{FF2B5EF4-FFF2-40B4-BE49-F238E27FC236}">
                    <a16:creationId xmlns:a16="http://schemas.microsoft.com/office/drawing/2014/main" id="{4BACF8D0-D94E-4EE2-9E80-D056923B4BA8}"/>
                  </a:ext>
                </a:extLst>
              </p:cNvPr>
              <p:cNvSpPr/>
              <p:nvPr/>
            </p:nvSpPr>
            <p:spPr>
              <a:xfrm>
                <a:off x="3541760" y="3956898"/>
                <a:ext cx="15211" cy="6866"/>
              </a:xfrm>
              <a:custGeom>
                <a:avLst/>
                <a:gdLst>
                  <a:gd name="connsiteX0" fmla="*/ 1229 w 15211"/>
                  <a:gd name="connsiteY0" fmla="*/ 6842 h 6866"/>
                  <a:gd name="connsiteX1" fmla="*/ 690 w 15211"/>
                  <a:gd name="connsiteY1" fmla="*/ 6842 h 6866"/>
                  <a:gd name="connsiteX2" fmla="*/ 124 w 15211"/>
                  <a:gd name="connsiteY2" fmla="*/ 5242 h 6866"/>
                  <a:gd name="connsiteX3" fmla="*/ 126 w 15211"/>
                  <a:gd name="connsiteY3" fmla="*/ 5237 h 6866"/>
                  <a:gd name="connsiteX4" fmla="*/ 5688 w 15211"/>
                  <a:gd name="connsiteY4" fmla="*/ 447 h 6866"/>
                  <a:gd name="connsiteX5" fmla="*/ 14533 w 15211"/>
                  <a:gd name="connsiteY5" fmla="*/ 1501 h 6866"/>
                  <a:gd name="connsiteX6" fmla="*/ 15092 w 15211"/>
                  <a:gd name="connsiteY6" fmla="*/ 3067 h 6866"/>
                  <a:gd name="connsiteX7" fmla="*/ 15072 w 15211"/>
                  <a:gd name="connsiteY7" fmla="*/ 3105 h 6866"/>
                  <a:gd name="connsiteX8" fmla="*/ 13470 w 15211"/>
                  <a:gd name="connsiteY8" fmla="*/ 3651 h 6866"/>
                  <a:gd name="connsiteX9" fmla="*/ 13431 w 15211"/>
                  <a:gd name="connsiteY9" fmla="*/ 3632 h 6866"/>
                  <a:gd name="connsiteX10" fmla="*/ 6472 w 15211"/>
                  <a:gd name="connsiteY10" fmla="*/ 2698 h 6866"/>
                  <a:gd name="connsiteX11" fmla="*/ 2331 w 15211"/>
                  <a:gd name="connsiteY11" fmla="*/ 6219 h 6866"/>
                  <a:gd name="connsiteX12" fmla="*/ 1229 w 15211"/>
                  <a:gd name="connsiteY12" fmla="*/ 6842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211" h="6866">
                    <a:moveTo>
                      <a:pt x="1229" y="6842"/>
                    </a:moveTo>
                    <a:cubicBezTo>
                      <a:pt x="1050" y="6875"/>
                      <a:pt x="869" y="6875"/>
                      <a:pt x="690" y="6842"/>
                    </a:cubicBezTo>
                    <a:cubicBezTo>
                      <a:pt x="82" y="6552"/>
                      <a:pt x="-173" y="5836"/>
                      <a:pt x="124" y="5242"/>
                    </a:cubicBezTo>
                    <a:cubicBezTo>
                      <a:pt x="124" y="5239"/>
                      <a:pt x="126" y="5239"/>
                      <a:pt x="126" y="5237"/>
                    </a:cubicBezTo>
                    <a:cubicBezTo>
                      <a:pt x="1305" y="3019"/>
                      <a:pt x="3289" y="1311"/>
                      <a:pt x="5688" y="447"/>
                    </a:cubicBezTo>
                    <a:cubicBezTo>
                      <a:pt x="8660" y="-408"/>
                      <a:pt x="11860" y="-25"/>
                      <a:pt x="14533" y="1501"/>
                    </a:cubicBezTo>
                    <a:cubicBezTo>
                      <a:pt x="15131" y="1783"/>
                      <a:pt x="15381" y="2485"/>
                      <a:pt x="15092" y="3067"/>
                    </a:cubicBezTo>
                    <a:cubicBezTo>
                      <a:pt x="15084" y="3081"/>
                      <a:pt x="15079" y="3093"/>
                      <a:pt x="15072" y="3105"/>
                    </a:cubicBezTo>
                    <a:cubicBezTo>
                      <a:pt x="14783" y="3690"/>
                      <a:pt x="14065" y="3934"/>
                      <a:pt x="13470" y="3651"/>
                    </a:cubicBezTo>
                    <a:cubicBezTo>
                      <a:pt x="13455" y="3644"/>
                      <a:pt x="13443" y="3639"/>
                      <a:pt x="13431" y="3632"/>
                    </a:cubicBezTo>
                    <a:cubicBezTo>
                      <a:pt x="11331" y="2425"/>
                      <a:pt x="8827" y="2087"/>
                      <a:pt x="6472" y="2698"/>
                    </a:cubicBezTo>
                    <a:cubicBezTo>
                      <a:pt x="4701" y="3342"/>
                      <a:pt x="3228" y="4593"/>
                      <a:pt x="2331" y="6219"/>
                    </a:cubicBezTo>
                    <a:cubicBezTo>
                      <a:pt x="2108" y="6607"/>
                      <a:pt x="1684" y="6846"/>
                      <a:pt x="1229" y="684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6" name="Forme libre : forme 115">
                <a:extLst>
                  <a:ext uri="{FF2B5EF4-FFF2-40B4-BE49-F238E27FC236}">
                    <a16:creationId xmlns:a16="http://schemas.microsoft.com/office/drawing/2014/main" id="{31B6BC8D-1DA4-40A8-B716-3FCEDFCBFC98}"/>
                  </a:ext>
                </a:extLst>
              </p:cNvPr>
              <p:cNvSpPr/>
              <p:nvPr/>
            </p:nvSpPr>
            <p:spPr>
              <a:xfrm>
                <a:off x="3541274" y="4177140"/>
                <a:ext cx="27956" cy="54846"/>
              </a:xfrm>
              <a:custGeom>
                <a:avLst/>
                <a:gdLst>
                  <a:gd name="connsiteX0" fmla="*/ 0 w 27956"/>
                  <a:gd name="connsiteY0" fmla="*/ 0 h 54846"/>
                  <a:gd name="connsiteX1" fmla="*/ 27956 w 27956"/>
                  <a:gd name="connsiteY1" fmla="*/ 0 h 54846"/>
                  <a:gd name="connsiteX2" fmla="*/ 27956 w 27956"/>
                  <a:gd name="connsiteY2" fmla="*/ 54847 h 54846"/>
                  <a:gd name="connsiteX3" fmla="*/ 0 w 27956"/>
                  <a:gd name="connsiteY3" fmla="*/ 54847 h 5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56" h="54846">
                    <a:moveTo>
                      <a:pt x="0" y="0"/>
                    </a:moveTo>
                    <a:lnTo>
                      <a:pt x="27956" y="0"/>
                    </a:lnTo>
                    <a:lnTo>
                      <a:pt x="27956" y="54847"/>
                    </a:lnTo>
                    <a:lnTo>
                      <a:pt x="0" y="54847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7" name="Forme libre : forme 116">
                <a:extLst>
                  <a:ext uri="{FF2B5EF4-FFF2-40B4-BE49-F238E27FC236}">
                    <a16:creationId xmlns:a16="http://schemas.microsoft.com/office/drawing/2014/main" id="{4B131427-36AA-4FB9-9039-E6D36E4793E2}"/>
                  </a:ext>
                </a:extLst>
              </p:cNvPr>
              <p:cNvSpPr/>
              <p:nvPr/>
            </p:nvSpPr>
            <p:spPr>
              <a:xfrm>
                <a:off x="3540049" y="4175943"/>
                <a:ext cx="30406" cy="57218"/>
              </a:xfrm>
              <a:custGeom>
                <a:avLst/>
                <a:gdLst>
                  <a:gd name="connsiteX0" fmla="*/ 29181 w 30406"/>
                  <a:gd name="connsiteY0" fmla="*/ 57218 h 57218"/>
                  <a:gd name="connsiteX1" fmla="*/ 1225 w 30406"/>
                  <a:gd name="connsiteY1" fmla="*/ 57218 h 57218"/>
                  <a:gd name="connsiteX2" fmla="*/ 0 w 30406"/>
                  <a:gd name="connsiteY2" fmla="*/ 56021 h 57218"/>
                  <a:gd name="connsiteX3" fmla="*/ 0 w 30406"/>
                  <a:gd name="connsiteY3" fmla="*/ 1198 h 57218"/>
                  <a:gd name="connsiteX4" fmla="*/ 1225 w 30406"/>
                  <a:gd name="connsiteY4" fmla="*/ 0 h 57218"/>
                  <a:gd name="connsiteX5" fmla="*/ 29181 w 30406"/>
                  <a:gd name="connsiteY5" fmla="*/ 0 h 57218"/>
                  <a:gd name="connsiteX6" fmla="*/ 30406 w 30406"/>
                  <a:gd name="connsiteY6" fmla="*/ 1198 h 57218"/>
                  <a:gd name="connsiteX7" fmla="*/ 30406 w 30406"/>
                  <a:gd name="connsiteY7" fmla="*/ 56021 h 57218"/>
                  <a:gd name="connsiteX8" fmla="*/ 29181 w 30406"/>
                  <a:gd name="connsiteY8" fmla="*/ 57218 h 57218"/>
                  <a:gd name="connsiteX9" fmla="*/ 2450 w 30406"/>
                  <a:gd name="connsiteY9" fmla="*/ 54823 h 57218"/>
                  <a:gd name="connsiteX10" fmla="*/ 27956 w 30406"/>
                  <a:gd name="connsiteY10" fmla="*/ 54823 h 57218"/>
                  <a:gd name="connsiteX11" fmla="*/ 27956 w 30406"/>
                  <a:gd name="connsiteY11" fmla="*/ 2395 h 57218"/>
                  <a:gd name="connsiteX12" fmla="*/ 2450 w 30406"/>
                  <a:gd name="connsiteY12" fmla="*/ 2395 h 5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406" h="57218">
                    <a:moveTo>
                      <a:pt x="29181" y="57218"/>
                    </a:moveTo>
                    <a:lnTo>
                      <a:pt x="1225" y="57218"/>
                    </a:lnTo>
                    <a:cubicBezTo>
                      <a:pt x="549" y="57218"/>
                      <a:pt x="0" y="56682"/>
                      <a:pt x="0" y="56021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29181" y="0"/>
                    </a:lnTo>
                    <a:cubicBezTo>
                      <a:pt x="29858" y="0"/>
                      <a:pt x="30406" y="536"/>
                      <a:pt x="30406" y="1198"/>
                    </a:cubicBezTo>
                    <a:lnTo>
                      <a:pt x="30406" y="56021"/>
                    </a:lnTo>
                    <a:cubicBezTo>
                      <a:pt x="30406" y="56682"/>
                      <a:pt x="29858" y="57218"/>
                      <a:pt x="29181" y="57218"/>
                    </a:cubicBezTo>
                    <a:close/>
                    <a:moveTo>
                      <a:pt x="2450" y="54823"/>
                    </a:moveTo>
                    <a:lnTo>
                      <a:pt x="27956" y="54823"/>
                    </a:lnTo>
                    <a:lnTo>
                      <a:pt x="27956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8" name="Forme libre : forme 117">
                <a:extLst>
                  <a:ext uri="{FF2B5EF4-FFF2-40B4-BE49-F238E27FC236}">
                    <a16:creationId xmlns:a16="http://schemas.microsoft.com/office/drawing/2014/main" id="{6DD108D0-A706-4F4D-9DA4-8527264F2ED5}"/>
                  </a:ext>
                </a:extLst>
              </p:cNvPr>
              <p:cNvSpPr/>
              <p:nvPr/>
            </p:nvSpPr>
            <p:spPr>
              <a:xfrm>
                <a:off x="3548722" y="4020862"/>
                <a:ext cx="102024" cy="156780"/>
              </a:xfrm>
              <a:custGeom>
                <a:avLst/>
                <a:gdLst>
                  <a:gd name="connsiteX0" fmla="*/ 95703 w 102024"/>
                  <a:gd name="connsiteY0" fmla="*/ 0 h 156780"/>
                  <a:gd name="connsiteX1" fmla="*/ 0 w 102024"/>
                  <a:gd name="connsiteY1" fmla="*/ 156781 h 156780"/>
                  <a:gd name="connsiteX2" fmla="*/ 102024 w 102024"/>
                  <a:gd name="connsiteY2" fmla="*/ 2563 h 156780"/>
                  <a:gd name="connsiteX3" fmla="*/ 95703 w 102024"/>
                  <a:gd name="connsiteY3" fmla="*/ 0 h 15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24" h="156780">
                    <a:moveTo>
                      <a:pt x="95703" y="0"/>
                    </a:moveTo>
                    <a:lnTo>
                      <a:pt x="0" y="156781"/>
                    </a:lnTo>
                    <a:lnTo>
                      <a:pt x="102024" y="2563"/>
                    </a:lnTo>
                    <a:lnTo>
                      <a:pt x="95703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19" name="Forme libre : forme 118">
                <a:extLst>
                  <a:ext uri="{FF2B5EF4-FFF2-40B4-BE49-F238E27FC236}">
                    <a16:creationId xmlns:a16="http://schemas.microsoft.com/office/drawing/2014/main" id="{43A883BF-72CC-4A99-B3D8-40306CA05872}"/>
                  </a:ext>
                </a:extLst>
              </p:cNvPr>
              <p:cNvSpPr/>
              <p:nvPr/>
            </p:nvSpPr>
            <p:spPr>
              <a:xfrm>
                <a:off x="3547499" y="4019661"/>
                <a:ext cx="104523" cy="159181"/>
              </a:xfrm>
              <a:custGeom>
                <a:avLst/>
                <a:gdLst>
                  <a:gd name="connsiteX0" fmla="*/ 1223 w 104523"/>
                  <a:gd name="connsiteY0" fmla="*/ 159180 h 159181"/>
                  <a:gd name="connsiteX1" fmla="*/ 586 w 104523"/>
                  <a:gd name="connsiteY1" fmla="*/ 159012 h 159181"/>
                  <a:gd name="connsiteX2" fmla="*/ 169 w 104523"/>
                  <a:gd name="connsiteY2" fmla="*/ 157383 h 159181"/>
                  <a:gd name="connsiteX3" fmla="*/ 95946 w 104523"/>
                  <a:gd name="connsiteY3" fmla="*/ 578 h 159181"/>
                  <a:gd name="connsiteX4" fmla="*/ 97465 w 104523"/>
                  <a:gd name="connsiteY4" fmla="*/ 99 h 159181"/>
                  <a:gd name="connsiteX5" fmla="*/ 103762 w 104523"/>
                  <a:gd name="connsiteY5" fmla="*/ 2662 h 159181"/>
                  <a:gd name="connsiteX6" fmla="*/ 104472 w 104523"/>
                  <a:gd name="connsiteY6" fmla="*/ 3405 h 159181"/>
                  <a:gd name="connsiteX7" fmla="*/ 104325 w 104523"/>
                  <a:gd name="connsiteY7" fmla="*/ 4411 h 159181"/>
                  <a:gd name="connsiteX8" fmla="*/ 2301 w 104523"/>
                  <a:gd name="connsiteY8" fmla="*/ 158629 h 159181"/>
                  <a:gd name="connsiteX9" fmla="*/ 1223 w 104523"/>
                  <a:gd name="connsiteY9" fmla="*/ 159180 h 159181"/>
                  <a:gd name="connsiteX10" fmla="*/ 97440 w 104523"/>
                  <a:gd name="connsiteY10" fmla="*/ 2710 h 159181"/>
                  <a:gd name="connsiteX11" fmla="*/ 37142 w 104523"/>
                  <a:gd name="connsiteY11" fmla="*/ 101506 h 159181"/>
                  <a:gd name="connsiteX12" fmla="*/ 101434 w 104523"/>
                  <a:gd name="connsiteY12" fmla="*/ 4315 h 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523" h="159181">
                    <a:moveTo>
                      <a:pt x="1223" y="159180"/>
                    </a:moveTo>
                    <a:cubicBezTo>
                      <a:pt x="997" y="159184"/>
                      <a:pt x="777" y="159127"/>
                      <a:pt x="586" y="159012"/>
                    </a:cubicBezTo>
                    <a:cubicBezTo>
                      <a:pt x="15" y="158672"/>
                      <a:pt x="-169" y="157946"/>
                      <a:pt x="169" y="157383"/>
                    </a:cubicBezTo>
                    <a:lnTo>
                      <a:pt x="95946" y="578"/>
                    </a:lnTo>
                    <a:cubicBezTo>
                      <a:pt x="96254" y="66"/>
                      <a:pt x="96909" y="-140"/>
                      <a:pt x="97465" y="99"/>
                    </a:cubicBezTo>
                    <a:lnTo>
                      <a:pt x="103762" y="2662"/>
                    </a:lnTo>
                    <a:cubicBezTo>
                      <a:pt x="104095" y="2799"/>
                      <a:pt x="104355" y="3069"/>
                      <a:pt x="104472" y="3405"/>
                    </a:cubicBezTo>
                    <a:cubicBezTo>
                      <a:pt x="104575" y="3745"/>
                      <a:pt x="104521" y="4111"/>
                      <a:pt x="104325" y="4411"/>
                    </a:cubicBezTo>
                    <a:lnTo>
                      <a:pt x="2301" y="158629"/>
                    </a:lnTo>
                    <a:cubicBezTo>
                      <a:pt x="2073" y="158993"/>
                      <a:pt x="1659" y="159206"/>
                      <a:pt x="1223" y="159180"/>
                    </a:cubicBezTo>
                    <a:close/>
                    <a:moveTo>
                      <a:pt x="97440" y="2710"/>
                    </a:moveTo>
                    <a:lnTo>
                      <a:pt x="37142" y="101506"/>
                    </a:lnTo>
                    <a:lnTo>
                      <a:pt x="101434" y="431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0" name="Forme libre : forme 119">
                <a:extLst>
                  <a:ext uri="{FF2B5EF4-FFF2-40B4-BE49-F238E27FC236}">
                    <a16:creationId xmlns:a16="http://schemas.microsoft.com/office/drawing/2014/main" id="{88A4D2B2-3257-4AD2-8911-DFB610A3D71D}"/>
                  </a:ext>
                </a:extLst>
              </p:cNvPr>
              <p:cNvSpPr/>
              <p:nvPr/>
            </p:nvSpPr>
            <p:spPr>
              <a:xfrm>
                <a:off x="3548722" y="4041436"/>
                <a:ext cx="48341" cy="136207"/>
              </a:xfrm>
              <a:custGeom>
                <a:avLst/>
                <a:gdLst>
                  <a:gd name="connsiteX0" fmla="*/ 45230 w 48341"/>
                  <a:gd name="connsiteY0" fmla="*/ 0 h 136207"/>
                  <a:gd name="connsiteX1" fmla="*/ 0 w 48341"/>
                  <a:gd name="connsiteY1" fmla="*/ 136207 h 136207"/>
                  <a:gd name="connsiteX2" fmla="*/ 48342 w 48341"/>
                  <a:gd name="connsiteY2" fmla="*/ 14490 h 136207"/>
                  <a:gd name="connsiteX3" fmla="*/ 45230 w 48341"/>
                  <a:gd name="connsiteY3" fmla="*/ 0 h 13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41" h="136207">
                    <a:moveTo>
                      <a:pt x="45230" y="0"/>
                    </a:moveTo>
                    <a:lnTo>
                      <a:pt x="0" y="136207"/>
                    </a:lnTo>
                    <a:lnTo>
                      <a:pt x="48342" y="14490"/>
                    </a:lnTo>
                    <a:lnTo>
                      <a:pt x="45230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1" name="Forme libre : forme 120">
                <a:extLst>
                  <a:ext uri="{FF2B5EF4-FFF2-40B4-BE49-F238E27FC236}">
                    <a16:creationId xmlns:a16="http://schemas.microsoft.com/office/drawing/2014/main" id="{4A253E8F-1978-4216-A5B7-C65586DEE69E}"/>
                  </a:ext>
                </a:extLst>
              </p:cNvPr>
              <p:cNvSpPr/>
              <p:nvPr/>
            </p:nvSpPr>
            <p:spPr>
              <a:xfrm>
                <a:off x="3547506" y="4040305"/>
                <a:ext cx="50813" cy="138539"/>
              </a:xfrm>
              <a:custGeom>
                <a:avLst/>
                <a:gdLst>
                  <a:gd name="connsiteX0" fmla="*/ 1217 w 50813"/>
                  <a:gd name="connsiteY0" fmla="*/ 138536 h 138539"/>
                  <a:gd name="connsiteX1" fmla="*/ 800 w 50813"/>
                  <a:gd name="connsiteY1" fmla="*/ 138536 h 138539"/>
                  <a:gd name="connsiteX2" fmla="*/ 65 w 50813"/>
                  <a:gd name="connsiteY2" fmla="*/ 137051 h 138539"/>
                  <a:gd name="connsiteX3" fmla="*/ 45295 w 50813"/>
                  <a:gd name="connsiteY3" fmla="*/ 820 h 138539"/>
                  <a:gd name="connsiteX4" fmla="*/ 46520 w 50813"/>
                  <a:gd name="connsiteY4" fmla="*/ 6 h 138539"/>
                  <a:gd name="connsiteX5" fmla="*/ 47647 w 50813"/>
                  <a:gd name="connsiteY5" fmla="*/ 940 h 138539"/>
                  <a:gd name="connsiteX6" fmla="*/ 50759 w 50813"/>
                  <a:gd name="connsiteY6" fmla="*/ 15430 h 138539"/>
                  <a:gd name="connsiteX7" fmla="*/ 50759 w 50813"/>
                  <a:gd name="connsiteY7" fmla="*/ 16125 h 138539"/>
                  <a:gd name="connsiteX8" fmla="*/ 2442 w 50813"/>
                  <a:gd name="connsiteY8" fmla="*/ 137842 h 138539"/>
                  <a:gd name="connsiteX9" fmla="*/ 1217 w 50813"/>
                  <a:gd name="connsiteY9" fmla="*/ 138536 h 138539"/>
                  <a:gd name="connsiteX10" fmla="*/ 46201 w 50813"/>
                  <a:gd name="connsiteY10" fmla="*/ 5778 h 138539"/>
                  <a:gd name="connsiteX11" fmla="*/ 15795 w 50813"/>
                  <a:gd name="connsiteY11" fmla="*/ 97317 h 138539"/>
                  <a:gd name="connsiteX12" fmla="*/ 48284 w 50813"/>
                  <a:gd name="connsiteY12" fmla="*/ 15502 h 13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13" h="138539">
                    <a:moveTo>
                      <a:pt x="1217" y="138536"/>
                    </a:moveTo>
                    <a:lnTo>
                      <a:pt x="800" y="138536"/>
                    </a:lnTo>
                    <a:cubicBezTo>
                      <a:pt x="180" y="138321"/>
                      <a:pt x="-148" y="137660"/>
                      <a:pt x="65" y="137051"/>
                    </a:cubicBezTo>
                    <a:lnTo>
                      <a:pt x="45295" y="820"/>
                    </a:lnTo>
                    <a:cubicBezTo>
                      <a:pt x="45447" y="293"/>
                      <a:pt x="45964" y="-49"/>
                      <a:pt x="46520" y="6"/>
                    </a:cubicBezTo>
                    <a:cubicBezTo>
                      <a:pt x="47066" y="35"/>
                      <a:pt x="47527" y="418"/>
                      <a:pt x="47647" y="940"/>
                    </a:cubicBezTo>
                    <a:lnTo>
                      <a:pt x="50759" y="15430"/>
                    </a:lnTo>
                    <a:cubicBezTo>
                      <a:pt x="50832" y="15655"/>
                      <a:pt x="50832" y="15899"/>
                      <a:pt x="50759" y="16125"/>
                    </a:cubicBezTo>
                    <a:lnTo>
                      <a:pt x="2442" y="137842"/>
                    </a:lnTo>
                    <a:cubicBezTo>
                      <a:pt x="2219" y="138299"/>
                      <a:pt x="1734" y="138575"/>
                      <a:pt x="1217" y="138536"/>
                    </a:cubicBezTo>
                    <a:close/>
                    <a:moveTo>
                      <a:pt x="46201" y="5778"/>
                    </a:moveTo>
                    <a:lnTo>
                      <a:pt x="15795" y="97317"/>
                    </a:lnTo>
                    <a:lnTo>
                      <a:pt x="48284" y="15502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2" name="Forme libre : forme 121">
                <a:extLst>
                  <a:ext uri="{FF2B5EF4-FFF2-40B4-BE49-F238E27FC236}">
                    <a16:creationId xmlns:a16="http://schemas.microsoft.com/office/drawing/2014/main" id="{0C26B6BA-9F2D-4D52-AF08-3A0793759A83}"/>
                  </a:ext>
                </a:extLst>
              </p:cNvPr>
              <p:cNvSpPr/>
              <p:nvPr/>
            </p:nvSpPr>
            <p:spPr>
              <a:xfrm>
                <a:off x="3485530" y="4165764"/>
                <a:ext cx="200424" cy="154116"/>
              </a:xfrm>
              <a:custGeom>
                <a:avLst/>
                <a:gdLst>
                  <a:gd name="connsiteX0" fmla="*/ 16394 w 200424"/>
                  <a:gd name="connsiteY0" fmla="*/ 119993 h 154116"/>
                  <a:gd name="connsiteX1" fmla="*/ 100 w 200424"/>
                  <a:gd name="connsiteY1" fmla="*/ 152374 h 154116"/>
                  <a:gd name="connsiteX2" fmla="*/ 10073 w 200424"/>
                  <a:gd name="connsiteY2" fmla="*/ 153931 h 154116"/>
                  <a:gd name="connsiteX3" fmla="*/ 17423 w 200424"/>
                  <a:gd name="connsiteY3" fmla="*/ 151368 h 154116"/>
                  <a:gd name="connsiteX4" fmla="*/ 33716 w 200424"/>
                  <a:gd name="connsiteY4" fmla="*/ 153931 h 154116"/>
                  <a:gd name="connsiteX5" fmla="*/ 52656 w 200424"/>
                  <a:gd name="connsiteY5" fmla="*/ 134914 h 154116"/>
                  <a:gd name="connsiteX6" fmla="*/ 96759 w 200424"/>
                  <a:gd name="connsiteY6" fmla="*/ 116280 h 154116"/>
                  <a:gd name="connsiteX7" fmla="*/ 185626 w 200424"/>
                  <a:gd name="connsiteY7" fmla="*/ 64595 h 154116"/>
                  <a:gd name="connsiteX8" fmla="*/ 196137 w 200424"/>
                  <a:gd name="connsiteY8" fmla="*/ 54296 h 154116"/>
                  <a:gd name="connsiteX9" fmla="*/ 200425 w 200424"/>
                  <a:gd name="connsiteY9" fmla="*/ 6682 h 154116"/>
                  <a:gd name="connsiteX10" fmla="*/ 151005 w 200424"/>
                  <a:gd name="connsiteY10" fmla="*/ 0 h 154116"/>
                  <a:gd name="connsiteX11" fmla="*/ 146693 w 200424"/>
                  <a:gd name="connsiteY11" fmla="*/ 34776 h 154116"/>
                  <a:gd name="connsiteX12" fmla="*/ 91589 w 200424"/>
                  <a:gd name="connsiteY12" fmla="*/ 87635 h 154116"/>
                  <a:gd name="connsiteX13" fmla="*/ 45845 w 200424"/>
                  <a:gd name="connsiteY13" fmla="*/ 116376 h 154116"/>
                  <a:gd name="connsiteX14" fmla="*/ 16394 w 200424"/>
                  <a:gd name="connsiteY14" fmla="*/ 119993 h 15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0424" h="154116">
                    <a:moveTo>
                      <a:pt x="16394" y="119993"/>
                    </a:moveTo>
                    <a:cubicBezTo>
                      <a:pt x="16394" y="119993"/>
                      <a:pt x="-1492" y="150841"/>
                      <a:pt x="100" y="152374"/>
                    </a:cubicBezTo>
                    <a:cubicBezTo>
                      <a:pt x="1693" y="153907"/>
                      <a:pt x="10073" y="153931"/>
                      <a:pt x="10073" y="153931"/>
                    </a:cubicBezTo>
                    <a:lnTo>
                      <a:pt x="17423" y="151368"/>
                    </a:lnTo>
                    <a:cubicBezTo>
                      <a:pt x="17423" y="151368"/>
                      <a:pt x="26881" y="154961"/>
                      <a:pt x="33716" y="153931"/>
                    </a:cubicBezTo>
                    <a:cubicBezTo>
                      <a:pt x="40552" y="152901"/>
                      <a:pt x="51088" y="139010"/>
                      <a:pt x="52656" y="134914"/>
                    </a:cubicBezTo>
                    <a:cubicBezTo>
                      <a:pt x="54224" y="130818"/>
                      <a:pt x="75418" y="123657"/>
                      <a:pt x="96759" y="116280"/>
                    </a:cubicBezTo>
                    <a:cubicBezTo>
                      <a:pt x="128366" y="105335"/>
                      <a:pt x="182980" y="65625"/>
                      <a:pt x="185626" y="64595"/>
                    </a:cubicBezTo>
                    <a:cubicBezTo>
                      <a:pt x="188272" y="63565"/>
                      <a:pt x="196137" y="54296"/>
                      <a:pt x="196137" y="54296"/>
                    </a:cubicBezTo>
                    <a:lnTo>
                      <a:pt x="200425" y="6682"/>
                    </a:lnTo>
                    <a:lnTo>
                      <a:pt x="151005" y="0"/>
                    </a:lnTo>
                    <a:lnTo>
                      <a:pt x="146693" y="34776"/>
                    </a:lnTo>
                    <a:cubicBezTo>
                      <a:pt x="146693" y="34776"/>
                      <a:pt x="118933" y="68595"/>
                      <a:pt x="91589" y="87635"/>
                    </a:cubicBezTo>
                    <a:cubicBezTo>
                      <a:pt x="76856" y="97980"/>
                      <a:pt x="61589" y="107572"/>
                      <a:pt x="45845" y="116376"/>
                    </a:cubicBezTo>
                    <a:cubicBezTo>
                      <a:pt x="44277" y="117430"/>
                      <a:pt x="24283" y="117933"/>
                      <a:pt x="16394" y="1199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3" name="Forme libre : forme 122">
                <a:extLst>
                  <a:ext uri="{FF2B5EF4-FFF2-40B4-BE49-F238E27FC236}">
                    <a16:creationId xmlns:a16="http://schemas.microsoft.com/office/drawing/2014/main" id="{53C853B4-D278-448F-AE73-F36B2328470C}"/>
                  </a:ext>
                </a:extLst>
              </p:cNvPr>
              <p:cNvSpPr/>
              <p:nvPr/>
            </p:nvSpPr>
            <p:spPr>
              <a:xfrm>
                <a:off x="3484381" y="4164474"/>
                <a:ext cx="202779" cy="156609"/>
              </a:xfrm>
              <a:custGeom>
                <a:avLst/>
                <a:gdLst>
                  <a:gd name="connsiteX0" fmla="*/ 32219 w 202779"/>
                  <a:gd name="connsiteY0" fmla="*/ 156610 h 156609"/>
                  <a:gd name="connsiteX1" fmla="*/ 18596 w 202779"/>
                  <a:gd name="connsiteY1" fmla="*/ 153927 h 156609"/>
                  <a:gd name="connsiteX2" fmla="*/ 11638 w 202779"/>
                  <a:gd name="connsiteY2" fmla="*/ 156322 h 156609"/>
                  <a:gd name="connsiteX3" fmla="*/ 11221 w 202779"/>
                  <a:gd name="connsiteY3" fmla="*/ 156322 h 156609"/>
                  <a:gd name="connsiteX4" fmla="*/ 367 w 202779"/>
                  <a:gd name="connsiteY4" fmla="*/ 154430 h 156609"/>
                  <a:gd name="connsiteX5" fmla="*/ 16465 w 202779"/>
                  <a:gd name="connsiteY5" fmla="*/ 120612 h 156609"/>
                  <a:gd name="connsiteX6" fmla="*/ 17224 w 202779"/>
                  <a:gd name="connsiteY6" fmla="*/ 120037 h 156609"/>
                  <a:gd name="connsiteX7" fmla="*/ 36581 w 202779"/>
                  <a:gd name="connsiteY7" fmla="*/ 117642 h 156609"/>
                  <a:gd name="connsiteX8" fmla="*/ 46381 w 202779"/>
                  <a:gd name="connsiteY8" fmla="*/ 116564 h 156609"/>
                  <a:gd name="connsiteX9" fmla="*/ 48390 w 202779"/>
                  <a:gd name="connsiteY9" fmla="*/ 115415 h 156609"/>
                  <a:gd name="connsiteX10" fmla="*/ 92028 w 202779"/>
                  <a:gd name="connsiteY10" fmla="*/ 87823 h 156609"/>
                  <a:gd name="connsiteX11" fmla="*/ 146641 w 202779"/>
                  <a:gd name="connsiteY11" fmla="*/ 35491 h 156609"/>
                  <a:gd name="connsiteX12" fmla="*/ 150905 w 202779"/>
                  <a:gd name="connsiteY12" fmla="*/ 1050 h 156609"/>
                  <a:gd name="connsiteX13" fmla="*/ 151370 w 202779"/>
                  <a:gd name="connsiteY13" fmla="*/ 260 h 156609"/>
                  <a:gd name="connsiteX14" fmla="*/ 152277 w 202779"/>
                  <a:gd name="connsiteY14" fmla="*/ 20 h 156609"/>
                  <a:gd name="connsiteX15" fmla="*/ 201721 w 202779"/>
                  <a:gd name="connsiteY15" fmla="*/ 6703 h 156609"/>
                  <a:gd name="connsiteX16" fmla="*/ 202775 w 202779"/>
                  <a:gd name="connsiteY16" fmla="*/ 7996 h 156609"/>
                  <a:gd name="connsiteX17" fmla="*/ 198487 w 202779"/>
                  <a:gd name="connsiteY17" fmla="*/ 55610 h 156609"/>
                  <a:gd name="connsiteX18" fmla="*/ 198193 w 202779"/>
                  <a:gd name="connsiteY18" fmla="*/ 56257 h 156609"/>
                  <a:gd name="connsiteX19" fmla="*/ 187192 w 202779"/>
                  <a:gd name="connsiteY19" fmla="*/ 66891 h 156609"/>
                  <a:gd name="connsiteX20" fmla="*/ 179498 w 202779"/>
                  <a:gd name="connsiteY20" fmla="*/ 71968 h 156609"/>
                  <a:gd name="connsiteX21" fmla="*/ 98300 w 202779"/>
                  <a:gd name="connsiteY21" fmla="*/ 118600 h 156609"/>
                  <a:gd name="connsiteX22" fmla="*/ 95115 w 202779"/>
                  <a:gd name="connsiteY22" fmla="*/ 119702 h 156609"/>
                  <a:gd name="connsiteX23" fmla="*/ 54981 w 202779"/>
                  <a:gd name="connsiteY23" fmla="*/ 136467 h 156609"/>
                  <a:gd name="connsiteX24" fmla="*/ 35086 w 202779"/>
                  <a:gd name="connsiteY24" fmla="*/ 156250 h 156609"/>
                  <a:gd name="connsiteX25" fmla="*/ 32219 w 202779"/>
                  <a:gd name="connsiteY25" fmla="*/ 156610 h 156609"/>
                  <a:gd name="connsiteX26" fmla="*/ 18596 w 202779"/>
                  <a:gd name="connsiteY26" fmla="*/ 151460 h 156609"/>
                  <a:gd name="connsiteX27" fmla="*/ 19037 w 202779"/>
                  <a:gd name="connsiteY27" fmla="*/ 151460 h 156609"/>
                  <a:gd name="connsiteX28" fmla="*/ 34718 w 202779"/>
                  <a:gd name="connsiteY28" fmla="*/ 153855 h 156609"/>
                  <a:gd name="connsiteX29" fmla="*/ 52678 w 202779"/>
                  <a:gd name="connsiteY29" fmla="*/ 135605 h 156609"/>
                  <a:gd name="connsiteX30" fmla="*/ 94331 w 202779"/>
                  <a:gd name="connsiteY30" fmla="*/ 117379 h 156609"/>
                  <a:gd name="connsiteX31" fmla="*/ 97540 w 202779"/>
                  <a:gd name="connsiteY31" fmla="*/ 116277 h 156609"/>
                  <a:gd name="connsiteX32" fmla="*/ 178150 w 202779"/>
                  <a:gd name="connsiteY32" fmla="*/ 69932 h 156609"/>
                  <a:gd name="connsiteX33" fmla="*/ 186334 w 202779"/>
                  <a:gd name="connsiteY33" fmla="*/ 64591 h 156609"/>
                  <a:gd name="connsiteX34" fmla="*/ 196135 w 202779"/>
                  <a:gd name="connsiteY34" fmla="*/ 55011 h 156609"/>
                  <a:gd name="connsiteX35" fmla="*/ 200300 w 202779"/>
                  <a:gd name="connsiteY35" fmla="*/ 8906 h 156609"/>
                  <a:gd name="connsiteX36" fmla="*/ 153183 w 202779"/>
                  <a:gd name="connsiteY36" fmla="*/ 2703 h 156609"/>
                  <a:gd name="connsiteX37" fmla="*/ 149043 w 202779"/>
                  <a:gd name="connsiteY37" fmla="*/ 36234 h 156609"/>
                  <a:gd name="connsiteX38" fmla="*/ 148773 w 202779"/>
                  <a:gd name="connsiteY38" fmla="*/ 36833 h 156609"/>
                  <a:gd name="connsiteX39" fmla="*/ 93449 w 202779"/>
                  <a:gd name="connsiteY39" fmla="*/ 89907 h 156609"/>
                  <a:gd name="connsiteX40" fmla="*/ 49615 w 202779"/>
                  <a:gd name="connsiteY40" fmla="*/ 117594 h 156609"/>
                  <a:gd name="connsiteX41" fmla="*/ 47680 w 202779"/>
                  <a:gd name="connsiteY41" fmla="*/ 118720 h 156609"/>
                  <a:gd name="connsiteX42" fmla="*/ 36777 w 202779"/>
                  <a:gd name="connsiteY42" fmla="*/ 120157 h 156609"/>
                  <a:gd name="connsiteX43" fmla="*/ 18351 w 202779"/>
                  <a:gd name="connsiteY43" fmla="*/ 122336 h 156609"/>
                  <a:gd name="connsiteX44" fmla="*/ 2401 w 202779"/>
                  <a:gd name="connsiteY44" fmla="*/ 153041 h 156609"/>
                  <a:gd name="connsiteX45" fmla="*/ 11025 w 202779"/>
                  <a:gd name="connsiteY45" fmla="*/ 154047 h 156609"/>
                  <a:gd name="connsiteX46" fmla="*/ 18180 w 202779"/>
                  <a:gd name="connsiteY46" fmla="*/ 151532 h 156609"/>
                  <a:gd name="connsiteX47" fmla="*/ 2376 w 202779"/>
                  <a:gd name="connsiteY47" fmla="*/ 153329 h 156609"/>
                  <a:gd name="connsiteX48" fmla="*/ 2376 w 202779"/>
                  <a:gd name="connsiteY48" fmla="*/ 153329 h 15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2779" h="156609">
                    <a:moveTo>
                      <a:pt x="32219" y="156610"/>
                    </a:moveTo>
                    <a:cubicBezTo>
                      <a:pt x="27562" y="156418"/>
                      <a:pt x="22965" y="155513"/>
                      <a:pt x="18596" y="153927"/>
                    </a:cubicBezTo>
                    <a:lnTo>
                      <a:pt x="11638" y="156322"/>
                    </a:lnTo>
                    <a:cubicBezTo>
                      <a:pt x="11501" y="156346"/>
                      <a:pt x="11359" y="156346"/>
                      <a:pt x="11221" y="156322"/>
                    </a:cubicBezTo>
                    <a:cubicBezTo>
                      <a:pt x="9139" y="156322"/>
                      <a:pt x="2180" y="156179"/>
                      <a:pt x="367" y="154430"/>
                    </a:cubicBezTo>
                    <a:cubicBezTo>
                      <a:pt x="-343" y="153712"/>
                      <a:pt x="-1862" y="152227"/>
                      <a:pt x="16465" y="120612"/>
                    </a:cubicBezTo>
                    <a:cubicBezTo>
                      <a:pt x="16624" y="120324"/>
                      <a:pt x="16901" y="120116"/>
                      <a:pt x="17224" y="120037"/>
                    </a:cubicBezTo>
                    <a:cubicBezTo>
                      <a:pt x="23612" y="118801"/>
                      <a:pt x="30080" y="118001"/>
                      <a:pt x="36581" y="117642"/>
                    </a:cubicBezTo>
                    <a:cubicBezTo>
                      <a:pt x="39866" y="117484"/>
                      <a:pt x="43140" y="117122"/>
                      <a:pt x="46381" y="116564"/>
                    </a:cubicBezTo>
                    <a:cubicBezTo>
                      <a:pt x="46577" y="116421"/>
                      <a:pt x="47288" y="116037"/>
                      <a:pt x="48390" y="115415"/>
                    </a:cubicBezTo>
                    <a:cubicBezTo>
                      <a:pt x="53560" y="112493"/>
                      <a:pt x="69241" y="103679"/>
                      <a:pt x="92028" y="87823"/>
                    </a:cubicBezTo>
                    <a:cubicBezTo>
                      <a:pt x="117656" y="70004"/>
                      <a:pt x="143995" y="38677"/>
                      <a:pt x="146641" y="35491"/>
                    </a:cubicBezTo>
                    <a:lnTo>
                      <a:pt x="150905" y="1050"/>
                    </a:lnTo>
                    <a:cubicBezTo>
                      <a:pt x="150932" y="732"/>
                      <a:pt x="151103" y="442"/>
                      <a:pt x="151370" y="260"/>
                    </a:cubicBezTo>
                    <a:cubicBezTo>
                      <a:pt x="151618" y="47"/>
                      <a:pt x="151953" y="-44"/>
                      <a:pt x="152277" y="20"/>
                    </a:cubicBezTo>
                    <a:lnTo>
                      <a:pt x="201721" y="6703"/>
                    </a:lnTo>
                    <a:cubicBezTo>
                      <a:pt x="202370" y="6789"/>
                      <a:pt x="202833" y="7359"/>
                      <a:pt x="202775" y="7996"/>
                    </a:cubicBezTo>
                    <a:lnTo>
                      <a:pt x="198487" y="55610"/>
                    </a:lnTo>
                    <a:cubicBezTo>
                      <a:pt x="198467" y="55852"/>
                      <a:pt x="198362" y="56079"/>
                      <a:pt x="198193" y="56257"/>
                    </a:cubicBezTo>
                    <a:cubicBezTo>
                      <a:pt x="196845" y="57861"/>
                      <a:pt x="189985" y="65837"/>
                      <a:pt x="187192" y="66891"/>
                    </a:cubicBezTo>
                    <a:cubicBezTo>
                      <a:pt x="186677" y="67130"/>
                      <a:pt x="183345" y="69286"/>
                      <a:pt x="179498" y="71968"/>
                    </a:cubicBezTo>
                    <a:cubicBezTo>
                      <a:pt x="162714" y="83321"/>
                      <a:pt x="123390" y="109930"/>
                      <a:pt x="98300" y="118600"/>
                    </a:cubicBezTo>
                    <a:lnTo>
                      <a:pt x="95115" y="119702"/>
                    </a:lnTo>
                    <a:cubicBezTo>
                      <a:pt x="77817" y="125689"/>
                      <a:pt x="56280" y="133138"/>
                      <a:pt x="54981" y="136467"/>
                    </a:cubicBezTo>
                    <a:cubicBezTo>
                      <a:pt x="53364" y="140659"/>
                      <a:pt x="42583" y="155125"/>
                      <a:pt x="35086" y="156250"/>
                    </a:cubicBezTo>
                    <a:cubicBezTo>
                      <a:pt x="34143" y="156445"/>
                      <a:pt x="33182" y="156564"/>
                      <a:pt x="32219" y="156610"/>
                    </a:cubicBezTo>
                    <a:close/>
                    <a:moveTo>
                      <a:pt x="18596" y="151460"/>
                    </a:moveTo>
                    <a:lnTo>
                      <a:pt x="19037" y="151460"/>
                    </a:lnTo>
                    <a:cubicBezTo>
                      <a:pt x="19037" y="151460"/>
                      <a:pt x="28299" y="154933"/>
                      <a:pt x="34718" y="153855"/>
                    </a:cubicBezTo>
                    <a:cubicBezTo>
                      <a:pt x="41138" y="152778"/>
                      <a:pt x="51183" y="139485"/>
                      <a:pt x="52678" y="135605"/>
                    </a:cubicBezTo>
                    <a:cubicBezTo>
                      <a:pt x="54173" y="131725"/>
                      <a:pt x="69535" y="126025"/>
                      <a:pt x="94331" y="117379"/>
                    </a:cubicBezTo>
                    <a:lnTo>
                      <a:pt x="97540" y="116277"/>
                    </a:lnTo>
                    <a:cubicBezTo>
                      <a:pt x="122311" y="107703"/>
                      <a:pt x="161440" y="81237"/>
                      <a:pt x="178150" y="69932"/>
                    </a:cubicBezTo>
                    <a:cubicBezTo>
                      <a:pt x="183737" y="66172"/>
                      <a:pt x="185697" y="64855"/>
                      <a:pt x="186334" y="64591"/>
                    </a:cubicBezTo>
                    <a:cubicBezTo>
                      <a:pt x="188000" y="63945"/>
                      <a:pt x="193121" y="58460"/>
                      <a:pt x="196135" y="55011"/>
                    </a:cubicBezTo>
                    <a:lnTo>
                      <a:pt x="200300" y="8906"/>
                    </a:lnTo>
                    <a:lnTo>
                      <a:pt x="153183" y="2703"/>
                    </a:lnTo>
                    <a:lnTo>
                      <a:pt x="149043" y="36234"/>
                    </a:lnTo>
                    <a:cubicBezTo>
                      <a:pt x="149016" y="36454"/>
                      <a:pt x="148923" y="36663"/>
                      <a:pt x="148773" y="36833"/>
                    </a:cubicBezTo>
                    <a:cubicBezTo>
                      <a:pt x="148504" y="37168"/>
                      <a:pt x="120621" y="71010"/>
                      <a:pt x="93449" y="89907"/>
                    </a:cubicBezTo>
                    <a:cubicBezTo>
                      <a:pt x="70564" y="105810"/>
                      <a:pt x="54785" y="114696"/>
                      <a:pt x="49615" y="117594"/>
                    </a:cubicBezTo>
                    <a:cubicBezTo>
                      <a:pt x="48586" y="118193"/>
                      <a:pt x="47925" y="118552"/>
                      <a:pt x="47680" y="118720"/>
                    </a:cubicBezTo>
                    <a:cubicBezTo>
                      <a:pt x="46773" y="119295"/>
                      <a:pt x="44274" y="119534"/>
                      <a:pt x="36777" y="120157"/>
                    </a:cubicBezTo>
                    <a:cubicBezTo>
                      <a:pt x="30595" y="120511"/>
                      <a:pt x="24440" y="121239"/>
                      <a:pt x="18351" y="122336"/>
                    </a:cubicBezTo>
                    <a:cubicBezTo>
                      <a:pt x="10731" y="135509"/>
                      <a:pt x="2989" y="150071"/>
                      <a:pt x="2401" y="153041"/>
                    </a:cubicBezTo>
                    <a:cubicBezTo>
                      <a:pt x="5206" y="153800"/>
                      <a:pt x="8115" y="154140"/>
                      <a:pt x="11025" y="154047"/>
                    </a:cubicBezTo>
                    <a:lnTo>
                      <a:pt x="18180" y="151532"/>
                    </a:lnTo>
                    <a:close/>
                    <a:moveTo>
                      <a:pt x="2376" y="153329"/>
                    </a:moveTo>
                    <a:lnTo>
                      <a:pt x="2376" y="153329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4" name="Forme libre : forme 123">
                <a:extLst>
                  <a:ext uri="{FF2B5EF4-FFF2-40B4-BE49-F238E27FC236}">
                    <a16:creationId xmlns:a16="http://schemas.microsoft.com/office/drawing/2014/main" id="{03BFC1AA-4747-4133-B055-8E12DB504004}"/>
                  </a:ext>
                </a:extLst>
              </p:cNvPr>
              <p:cNvSpPr/>
              <p:nvPr/>
            </p:nvSpPr>
            <p:spPr>
              <a:xfrm>
                <a:off x="3623917" y="4032068"/>
                <a:ext cx="71864" cy="163370"/>
              </a:xfrm>
              <a:custGeom>
                <a:avLst/>
                <a:gdLst>
                  <a:gd name="connsiteX0" fmla="*/ 22100 w 71864"/>
                  <a:gd name="connsiteY0" fmla="*/ 10566 h 163370"/>
                  <a:gd name="connsiteX1" fmla="*/ 9997 w 71864"/>
                  <a:gd name="connsiteY1" fmla="*/ 45294 h 163370"/>
                  <a:gd name="connsiteX2" fmla="*/ 0 w 71864"/>
                  <a:gd name="connsiteY2" fmla="*/ 155850 h 163370"/>
                  <a:gd name="connsiteX3" fmla="*/ 67330 w 71864"/>
                  <a:gd name="connsiteY3" fmla="*/ 163371 h 163370"/>
                  <a:gd name="connsiteX4" fmla="*/ 68384 w 71864"/>
                  <a:gd name="connsiteY4" fmla="*/ 58611 h 163370"/>
                  <a:gd name="connsiteX5" fmla="*/ 31043 w 71864"/>
                  <a:gd name="connsiteY5" fmla="*/ 147 h 16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64" h="163370">
                    <a:moveTo>
                      <a:pt x="22100" y="10566"/>
                    </a:moveTo>
                    <a:cubicBezTo>
                      <a:pt x="15595" y="21173"/>
                      <a:pt x="11469" y="33010"/>
                      <a:pt x="9997" y="45294"/>
                    </a:cubicBezTo>
                    <a:cubicBezTo>
                      <a:pt x="8429" y="63832"/>
                      <a:pt x="0" y="155850"/>
                      <a:pt x="0" y="155850"/>
                    </a:cubicBezTo>
                    <a:lnTo>
                      <a:pt x="67330" y="163371"/>
                    </a:lnTo>
                    <a:cubicBezTo>
                      <a:pt x="67330" y="163371"/>
                      <a:pt x="76788" y="94489"/>
                      <a:pt x="68384" y="58611"/>
                    </a:cubicBezTo>
                    <a:cubicBezTo>
                      <a:pt x="59980" y="22733"/>
                      <a:pt x="43123" y="-2152"/>
                      <a:pt x="31043" y="147"/>
                    </a:cubicBezTo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5" name="Forme libre : forme 124">
                <a:extLst>
                  <a:ext uri="{FF2B5EF4-FFF2-40B4-BE49-F238E27FC236}">
                    <a16:creationId xmlns:a16="http://schemas.microsoft.com/office/drawing/2014/main" id="{9D3DE8D1-354B-414C-BFF3-FEEF88359C63}"/>
                  </a:ext>
                </a:extLst>
              </p:cNvPr>
              <p:cNvSpPr/>
              <p:nvPr/>
            </p:nvSpPr>
            <p:spPr>
              <a:xfrm>
                <a:off x="3622758" y="4030772"/>
                <a:ext cx="74298" cy="165771"/>
              </a:xfrm>
              <a:custGeom>
                <a:avLst/>
                <a:gdLst>
                  <a:gd name="connsiteX0" fmla="*/ 68490 w 74298"/>
                  <a:gd name="connsiteY0" fmla="*/ 165768 h 165771"/>
                  <a:gd name="connsiteX1" fmla="*/ 68343 w 74298"/>
                  <a:gd name="connsiteY1" fmla="*/ 165768 h 165771"/>
                  <a:gd name="connsiteX2" fmla="*/ 1086 w 74298"/>
                  <a:gd name="connsiteY2" fmla="*/ 158248 h 165771"/>
                  <a:gd name="connsiteX3" fmla="*/ 6 w 74298"/>
                  <a:gd name="connsiteY3" fmla="*/ 156967 h 165771"/>
                  <a:gd name="connsiteX4" fmla="*/ 8 w 74298"/>
                  <a:gd name="connsiteY4" fmla="*/ 156955 h 165771"/>
                  <a:gd name="connsiteX5" fmla="*/ 9980 w 74298"/>
                  <a:gd name="connsiteY5" fmla="*/ 46398 h 165771"/>
                  <a:gd name="connsiteX6" fmla="*/ 22231 w 74298"/>
                  <a:gd name="connsiteY6" fmla="*/ 11143 h 165771"/>
                  <a:gd name="connsiteX7" fmla="*/ 23865 w 74298"/>
                  <a:gd name="connsiteY7" fmla="*/ 10580 h 165771"/>
                  <a:gd name="connsiteX8" fmla="*/ 24441 w 74298"/>
                  <a:gd name="connsiteY8" fmla="*/ 12178 h 165771"/>
                  <a:gd name="connsiteX9" fmla="*/ 24289 w 74298"/>
                  <a:gd name="connsiteY9" fmla="*/ 12412 h 165771"/>
                  <a:gd name="connsiteX10" fmla="*/ 12381 w 74298"/>
                  <a:gd name="connsiteY10" fmla="*/ 46590 h 165771"/>
                  <a:gd name="connsiteX11" fmla="*/ 2581 w 74298"/>
                  <a:gd name="connsiteY11" fmla="*/ 155997 h 165771"/>
                  <a:gd name="connsiteX12" fmla="*/ 67485 w 74298"/>
                  <a:gd name="connsiteY12" fmla="*/ 163182 h 165771"/>
                  <a:gd name="connsiteX13" fmla="*/ 68416 w 74298"/>
                  <a:gd name="connsiteY13" fmla="*/ 60002 h 165771"/>
                  <a:gd name="connsiteX14" fmla="*/ 32497 w 74298"/>
                  <a:gd name="connsiteY14" fmla="*/ 2521 h 165771"/>
                  <a:gd name="connsiteX15" fmla="*/ 31081 w 74298"/>
                  <a:gd name="connsiteY15" fmla="*/ 1606 h 165771"/>
                  <a:gd name="connsiteX16" fmla="*/ 31076 w 74298"/>
                  <a:gd name="connsiteY16" fmla="*/ 1587 h 165771"/>
                  <a:gd name="connsiteX17" fmla="*/ 32032 w 74298"/>
                  <a:gd name="connsiteY17" fmla="*/ 174 h 165771"/>
                  <a:gd name="connsiteX18" fmla="*/ 32032 w 74298"/>
                  <a:gd name="connsiteY18" fmla="*/ 174 h 165771"/>
                  <a:gd name="connsiteX19" fmla="*/ 70793 w 74298"/>
                  <a:gd name="connsiteY19" fmla="*/ 59547 h 165771"/>
                  <a:gd name="connsiteX20" fmla="*/ 69764 w 74298"/>
                  <a:gd name="connsiteY20" fmla="*/ 164739 h 165771"/>
                  <a:gd name="connsiteX21" fmla="*/ 68490 w 74298"/>
                  <a:gd name="connsiteY21" fmla="*/ 165768 h 16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4298" h="165771">
                    <a:moveTo>
                      <a:pt x="68490" y="165768"/>
                    </a:moveTo>
                    <a:lnTo>
                      <a:pt x="68343" y="165768"/>
                    </a:lnTo>
                    <a:lnTo>
                      <a:pt x="1086" y="158248"/>
                    </a:lnTo>
                    <a:cubicBezTo>
                      <a:pt x="427" y="158186"/>
                      <a:pt x="-58" y="157611"/>
                      <a:pt x="6" y="156967"/>
                    </a:cubicBezTo>
                    <a:cubicBezTo>
                      <a:pt x="8" y="156962"/>
                      <a:pt x="8" y="156959"/>
                      <a:pt x="8" y="156955"/>
                    </a:cubicBezTo>
                    <a:cubicBezTo>
                      <a:pt x="8" y="156021"/>
                      <a:pt x="8437" y="64697"/>
                      <a:pt x="9980" y="46398"/>
                    </a:cubicBezTo>
                    <a:cubicBezTo>
                      <a:pt x="11421" y="33923"/>
                      <a:pt x="15601" y="21897"/>
                      <a:pt x="22231" y="11143"/>
                    </a:cubicBezTo>
                    <a:cubicBezTo>
                      <a:pt x="22523" y="10547"/>
                      <a:pt x="23255" y="10295"/>
                      <a:pt x="23865" y="10580"/>
                    </a:cubicBezTo>
                    <a:cubicBezTo>
                      <a:pt x="24475" y="10865"/>
                      <a:pt x="24733" y="11581"/>
                      <a:pt x="24441" y="12178"/>
                    </a:cubicBezTo>
                    <a:cubicBezTo>
                      <a:pt x="24399" y="12262"/>
                      <a:pt x="24348" y="12341"/>
                      <a:pt x="24289" y="12412"/>
                    </a:cubicBezTo>
                    <a:cubicBezTo>
                      <a:pt x="17916" y="22865"/>
                      <a:pt x="13859" y="34509"/>
                      <a:pt x="12381" y="46590"/>
                    </a:cubicBezTo>
                    <a:cubicBezTo>
                      <a:pt x="10911" y="63787"/>
                      <a:pt x="3487" y="145243"/>
                      <a:pt x="2581" y="155997"/>
                    </a:cubicBezTo>
                    <a:lnTo>
                      <a:pt x="67485" y="163182"/>
                    </a:lnTo>
                    <a:cubicBezTo>
                      <a:pt x="68686" y="153985"/>
                      <a:pt x="76085" y="92719"/>
                      <a:pt x="68416" y="60002"/>
                    </a:cubicBezTo>
                    <a:cubicBezTo>
                      <a:pt x="59767" y="23118"/>
                      <a:pt x="42837" y="485"/>
                      <a:pt x="32497" y="2521"/>
                    </a:cubicBezTo>
                    <a:cubicBezTo>
                      <a:pt x="31848" y="2650"/>
                      <a:pt x="31213" y="2241"/>
                      <a:pt x="31081" y="1606"/>
                    </a:cubicBezTo>
                    <a:cubicBezTo>
                      <a:pt x="31078" y="1601"/>
                      <a:pt x="31078" y="1594"/>
                      <a:pt x="31076" y="1587"/>
                    </a:cubicBezTo>
                    <a:cubicBezTo>
                      <a:pt x="30941" y="938"/>
                      <a:pt x="31368" y="305"/>
                      <a:pt x="32032" y="174"/>
                    </a:cubicBezTo>
                    <a:cubicBezTo>
                      <a:pt x="32032" y="174"/>
                      <a:pt x="32032" y="174"/>
                      <a:pt x="32032" y="174"/>
                    </a:cubicBezTo>
                    <a:cubicBezTo>
                      <a:pt x="45360" y="-2389"/>
                      <a:pt x="62389" y="23693"/>
                      <a:pt x="70793" y="59547"/>
                    </a:cubicBezTo>
                    <a:cubicBezTo>
                      <a:pt x="79197" y="95401"/>
                      <a:pt x="69862" y="164044"/>
                      <a:pt x="69764" y="164739"/>
                    </a:cubicBezTo>
                    <a:cubicBezTo>
                      <a:pt x="69688" y="165359"/>
                      <a:pt x="69127" y="165812"/>
                      <a:pt x="68490" y="1657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6" name="Forme libre : forme 125">
                <a:extLst>
                  <a:ext uri="{FF2B5EF4-FFF2-40B4-BE49-F238E27FC236}">
                    <a16:creationId xmlns:a16="http://schemas.microsoft.com/office/drawing/2014/main" id="{F18AB07B-1774-4E0F-BDEB-9C673D115A32}"/>
                  </a:ext>
                </a:extLst>
              </p:cNvPr>
              <p:cNvSpPr/>
              <p:nvPr/>
            </p:nvSpPr>
            <p:spPr>
              <a:xfrm rot="1015800">
                <a:off x="3023750" y="4736977"/>
                <a:ext cx="83550" cy="10346"/>
              </a:xfrm>
              <a:custGeom>
                <a:avLst/>
                <a:gdLst>
                  <a:gd name="connsiteX0" fmla="*/ 0 w 83550"/>
                  <a:gd name="connsiteY0" fmla="*/ 0 h 10346"/>
                  <a:gd name="connsiteX1" fmla="*/ 83550 w 83550"/>
                  <a:gd name="connsiteY1" fmla="*/ 0 h 10346"/>
                  <a:gd name="connsiteX2" fmla="*/ 83550 w 83550"/>
                  <a:gd name="connsiteY2" fmla="*/ 10347 h 10346"/>
                  <a:gd name="connsiteX3" fmla="*/ 0 w 83550"/>
                  <a:gd name="connsiteY3" fmla="*/ 10347 h 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550" h="10346">
                    <a:moveTo>
                      <a:pt x="0" y="0"/>
                    </a:moveTo>
                    <a:lnTo>
                      <a:pt x="83550" y="0"/>
                    </a:lnTo>
                    <a:lnTo>
                      <a:pt x="83550" y="10347"/>
                    </a:lnTo>
                    <a:lnTo>
                      <a:pt x="0" y="1034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7" name="Forme libre : forme 126">
                <a:extLst>
                  <a:ext uri="{FF2B5EF4-FFF2-40B4-BE49-F238E27FC236}">
                    <a16:creationId xmlns:a16="http://schemas.microsoft.com/office/drawing/2014/main" id="{5B6BA766-AC43-4DEC-8CB7-E5101B6D2C7B}"/>
                  </a:ext>
                </a:extLst>
              </p:cNvPr>
              <p:cNvSpPr/>
              <p:nvPr/>
            </p:nvSpPr>
            <p:spPr>
              <a:xfrm>
                <a:off x="3022901" y="4724123"/>
                <a:ext cx="85432" cy="36065"/>
              </a:xfrm>
              <a:custGeom>
                <a:avLst/>
                <a:gdLst>
                  <a:gd name="connsiteX0" fmla="*/ 81118 w 85432"/>
                  <a:gd name="connsiteY0" fmla="*/ 36048 h 36065"/>
                  <a:gd name="connsiteX1" fmla="*/ 80751 w 85432"/>
                  <a:gd name="connsiteY1" fmla="*/ 36048 h 36065"/>
                  <a:gd name="connsiteX2" fmla="*/ 802 w 85432"/>
                  <a:gd name="connsiteY2" fmla="*/ 12265 h 36065"/>
                  <a:gd name="connsiteX3" fmla="*/ 92 w 85432"/>
                  <a:gd name="connsiteY3" fmla="*/ 11690 h 36065"/>
                  <a:gd name="connsiteX4" fmla="*/ 92 w 85432"/>
                  <a:gd name="connsiteY4" fmla="*/ 10780 h 36065"/>
                  <a:gd name="connsiteX5" fmla="*/ 3106 w 85432"/>
                  <a:gd name="connsiteY5" fmla="*/ 840 h 36065"/>
                  <a:gd name="connsiteX6" fmla="*/ 4625 w 85432"/>
                  <a:gd name="connsiteY6" fmla="*/ 50 h 36065"/>
                  <a:gd name="connsiteX7" fmla="*/ 84573 w 85432"/>
                  <a:gd name="connsiteY7" fmla="*/ 23833 h 36065"/>
                  <a:gd name="connsiteX8" fmla="*/ 85382 w 85432"/>
                  <a:gd name="connsiteY8" fmla="*/ 25318 h 36065"/>
                  <a:gd name="connsiteX9" fmla="*/ 82319 w 85432"/>
                  <a:gd name="connsiteY9" fmla="*/ 35210 h 36065"/>
                  <a:gd name="connsiteX10" fmla="*/ 81707 w 85432"/>
                  <a:gd name="connsiteY10" fmla="*/ 35928 h 36065"/>
                  <a:gd name="connsiteX11" fmla="*/ 81118 w 85432"/>
                  <a:gd name="connsiteY11" fmla="*/ 36048 h 36065"/>
                  <a:gd name="connsiteX12" fmla="*/ 2714 w 85432"/>
                  <a:gd name="connsiteY12" fmla="*/ 10277 h 36065"/>
                  <a:gd name="connsiteX13" fmla="*/ 80310 w 85432"/>
                  <a:gd name="connsiteY13" fmla="*/ 33365 h 36065"/>
                  <a:gd name="connsiteX14" fmla="*/ 82760 w 85432"/>
                  <a:gd name="connsiteY14" fmla="*/ 25773 h 36065"/>
                  <a:gd name="connsiteX15" fmla="*/ 5066 w 85432"/>
                  <a:gd name="connsiteY15" fmla="*/ 2685 h 3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432" h="36065">
                    <a:moveTo>
                      <a:pt x="81118" y="36048"/>
                    </a:moveTo>
                    <a:cubicBezTo>
                      <a:pt x="80996" y="36072"/>
                      <a:pt x="80873" y="36072"/>
                      <a:pt x="80751" y="36048"/>
                    </a:cubicBezTo>
                    <a:lnTo>
                      <a:pt x="802" y="12265"/>
                    </a:lnTo>
                    <a:cubicBezTo>
                      <a:pt x="497" y="12174"/>
                      <a:pt x="241" y="11966"/>
                      <a:pt x="92" y="11690"/>
                    </a:cubicBezTo>
                    <a:cubicBezTo>
                      <a:pt x="-31" y="11398"/>
                      <a:pt x="-31" y="11072"/>
                      <a:pt x="92" y="10780"/>
                    </a:cubicBezTo>
                    <a:lnTo>
                      <a:pt x="3106" y="840"/>
                    </a:lnTo>
                    <a:cubicBezTo>
                      <a:pt x="3305" y="215"/>
                      <a:pt x="3982" y="-137"/>
                      <a:pt x="4625" y="50"/>
                    </a:cubicBezTo>
                    <a:lnTo>
                      <a:pt x="84573" y="23833"/>
                    </a:lnTo>
                    <a:cubicBezTo>
                      <a:pt x="85213" y="24029"/>
                      <a:pt x="85573" y="24690"/>
                      <a:pt x="85382" y="25318"/>
                    </a:cubicBezTo>
                    <a:lnTo>
                      <a:pt x="82319" y="35210"/>
                    </a:lnTo>
                    <a:cubicBezTo>
                      <a:pt x="82216" y="35516"/>
                      <a:pt x="81996" y="35772"/>
                      <a:pt x="81707" y="35928"/>
                    </a:cubicBezTo>
                    <a:cubicBezTo>
                      <a:pt x="81525" y="36019"/>
                      <a:pt x="81322" y="36060"/>
                      <a:pt x="81118" y="36048"/>
                    </a:cubicBezTo>
                    <a:close/>
                    <a:moveTo>
                      <a:pt x="2714" y="10277"/>
                    </a:moveTo>
                    <a:lnTo>
                      <a:pt x="80310" y="33365"/>
                    </a:lnTo>
                    <a:lnTo>
                      <a:pt x="82760" y="25773"/>
                    </a:lnTo>
                    <a:lnTo>
                      <a:pt x="5066" y="268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8" name="Forme libre : forme 127">
                <a:extLst>
                  <a:ext uri="{FF2B5EF4-FFF2-40B4-BE49-F238E27FC236}">
                    <a16:creationId xmlns:a16="http://schemas.microsoft.com/office/drawing/2014/main" id="{A0A011BF-58C1-4EDE-A2FF-422045191F54}"/>
                  </a:ext>
                </a:extLst>
              </p:cNvPr>
              <p:cNvSpPr/>
              <p:nvPr/>
            </p:nvSpPr>
            <p:spPr>
              <a:xfrm>
                <a:off x="3417100" y="4406851"/>
                <a:ext cx="45719" cy="7185"/>
              </a:xfrm>
              <a:custGeom>
                <a:avLst/>
                <a:gdLst>
                  <a:gd name="connsiteX0" fmla="*/ 0 w 45719"/>
                  <a:gd name="connsiteY0" fmla="*/ 0 h 7185"/>
                  <a:gd name="connsiteX1" fmla="*/ 45720 w 45719"/>
                  <a:gd name="connsiteY1" fmla="*/ 0 h 7185"/>
                  <a:gd name="connsiteX2" fmla="*/ 45720 w 45719"/>
                  <a:gd name="connsiteY2" fmla="*/ 7185 h 7185"/>
                  <a:gd name="connsiteX3" fmla="*/ 0 w 45719"/>
                  <a:gd name="connsiteY3" fmla="*/ 7185 h 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19" h="7185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7185"/>
                    </a:lnTo>
                    <a:lnTo>
                      <a:pt x="0" y="7185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29" name="Forme libre : forme 128">
                <a:extLst>
                  <a:ext uri="{FF2B5EF4-FFF2-40B4-BE49-F238E27FC236}">
                    <a16:creationId xmlns:a16="http://schemas.microsoft.com/office/drawing/2014/main" id="{7DEE7676-F579-4A0D-88D2-ED62B3F7E4C0}"/>
                  </a:ext>
                </a:extLst>
              </p:cNvPr>
              <p:cNvSpPr/>
              <p:nvPr/>
            </p:nvSpPr>
            <p:spPr>
              <a:xfrm>
                <a:off x="3415875" y="4405653"/>
                <a:ext cx="48170" cy="9580"/>
              </a:xfrm>
              <a:custGeom>
                <a:avLst/>
                <a:gdLst>
                  <a:gd name="connsiteX0" fmla="*/ 46945 w 48170"/>
                  <a:gd name="connsiteY0" fmla="*/ 9580 h 9580"/>
                  <a:gd name="connsiteX1" fmla="*/ 1225 w 48170"/>
                  <a:gd name="connsiteY1" fmla="*/ 9580 h 9580"/>
                  <a:gd name="connsiteX2" fmla="*/ 0 w 48170"/>
                  <a:gd name="connsiteY2" fmla="*/ 8383 h 9580"/>
                  <a:gd name="connsiteX3" fmla="*/ 0 w 48170"/>
                  <a:gd name="connsiteY3" fmla="*/ 1198 h 9580"/>
                  <a:gd name="connsiteX4" fmla="*/ 1225 w 48170"/>
                  <a:gd name="connsiteY4" fmla="*/ 0 h 9580"/>
                  <a:gd name="connsiteX5" fmla="*/ 46945 w 48170"/>
                  <a:gd name="connsiteY5" fmla="*/ 0 h 9580"/>
                  <a:gd name="connsiteX6" fmla="*/ 48170 w 48170"/>
                  <a:gd name="connsiteY6" fmla="*/ 1198 h 9580"/>
                  <a:gd name="connsiteX7" fmla="*/ 48170 w 48170"/>
                  <a:gd name="connsiteY7" fmla="*/ 8383 h 9580"/>
                  <a:gd name="connsiteX8" fmla="*/ 46945 w 48170"/>
                  <a:gd name="connsiteY8" fmla="*/ 9580 h 9580"/>
                  <a:gd name="connsiteX9" fmla="*/ 2450 w 48170"/>
                  <a:gd name="connsiteY9" fmla="*/ 7185 h 9580"/>
                  <a:gd name="connsiteX10" fmla="*/ 45720 w 48170"/>
                  <a:gd name="connsiteY10" fmla="*/ 7185 h 9580"/>
                  <a:gd name="connsiteX11" fmla="*/ 45720 w 48170"/>
                  <a:gd name="connsiteY11" fmla="*/ 2395 h 9580"/>
                  <a:gd name="connsiteX12" fmla="*/ 2450 w 48170"/>
                  <a:gd name="connsiteY12" fmla="*/ 2395 h 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170" h="9580">
                    <a:moveTo>
                      <a:pt x="46945" y="9580"/>
                    </a:moveTo>
                    <a:lnTo>
                      <a:pt x="1225" y="9580"/>
                    </a:lnTo>
                    <a:cubicBezTo>
                      <a:pt x="549" y="9580"/>
                      <a:pt x="0" y="9044"/>
                      <a:pt x="0" y="8383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46945" y="0"/>
                    </a:lnTo>
                    <a:cubicBezTo>
                      <a:pt x="47621" y="0"/>
                      <a:pt x="48170" y="536"/>
                      <a:pt x="48170" y="1198"/>
                    </a:cubicBezTo>
                    <a:lnTo>
                      <a:pt x="48170" y="8383"/>
                    </a:lnTo>
                    <a:cubicBezTo>
                      <a:pt x="48158" y="9039"/>
                      <a:pt x="47616" y="9568"/>
                      <a:pt x="46945" y="9580"/>
                    </a:cubicBezTo>
                    <a:close/>
                    <a:moveTo>
                      <a:pt x="2450" y="7185"/>
                    </a:moveTo>
                    <a:lnTo>
                      <a:pt x="45720" y="7185"/>
                    </a:lnTo>
                    <a:lnTo>
                      <a:pt x="45720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0" name="Forme libre : forme 129">
                <a:extLst>
                  <a:ext uri="{FF2B5EF4-FFF2-40B4-BE49-F238E27FC236}">
                    <a16:creationId xmlns:a16="http://schemas.microsoft.com/office/drawing/2014/main" id="{B7372C89-0435-43A4-BC97-2F0303BDE01B}"/>
                  </a:ext>
                </a:extLst>
              </p:cNvPr>
              <p:cNvSpPr/>
              <p:nvPr/>
            </p:nvSpPr>
            <p:spPr>
              <a:xfrm>
                <a:off x="3251298" y="4402061"/>
                <a:ext cx="174377" cy="16765"/>
              </a:xfrm>
              <a:custGeom>
                <a:avLst/>
                <a:gdLst>
                  <a:gd name="connsiteX0" fmla="*/ 165802 w 174377"/>
                  <a:gd name="connsiteY0" fmla="*/ 16765 h 16765"/>
                  <a:gd name="connsiteX1" fmla="*/ 8576 w 174377"/>
                  <a:gd name="connsiteY1" fmla="*/ 16765 h 16765"/>
                  <a:gd name="connsiteX2" fmla="*/ 0 w 174377"/>
                  <a:gd name="connsiteY2" fmla="*/ 8383 h 16765"/>
                  <a:gd name="connsiteX3" fmla="*/ 8576 w 174377"/>
                  <a:gd name="connsiteY3" fmla="*/ 0 h 16765"/>
                  <a:gd name="connsiteX4" fmla="*/ 165802 w 174377"/>
                  <a:gd name="connsiteY4" fmla="*/ 0 h 16765"/>
                  <a:gd name="connsiteX5" fmla="*/ 174377 w 174377"/>
                  <a:gd name="connsiteY5" fmla="*/ 8383 h 16765"/>
                  <a:gd name="connsiteX6" fmla="*/ 165802 w 174377"/>
                  <a:gd name="connsiteY6" fmla="*/ 16765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377" h="16765">
                    <a:moveTo>
                      <a:pt x="165802" y="16765"/>
                    </a:moveTo>
                    <a:lnTo>
                      <a:pt x="8576" y="16765"/>
                    </a:lnTo>
                    <a:cubicBezTo>
                      <a:pt x="3839" y="16765"/>
                      <a:pt x="0" y="13012"/>
                      <a:pt x="0" y="8383"/>
                    </a:cubicBezTo>
                    <a:cubicBezTo>
                      <a:pt x="0" y="3753"/>
                      <a:pt x="3839" y="0"/>
                      <a:pt x="8576" y="0"/>
                    </a:cubicBezTo>
                    <a:lnTo>
                      <a:pt x="165802" y="0"/>
                    </a:lnTo>
                    <a:cubicBezTo>
                      <a:pt x="170538" y="0"/>
                      <a:pt x="174377" y="3753"/>
                      <a:pt x="174377" y="8383"/>
                    </a:cubicBezTo>
                    <a:cubicBezTo>
                      <a:pt x="174377" y="13012"/>
                      <a:pt x="170538" y="16765"/>
                      <a:pt x="165802" y="167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1" name="Forme libre : forme 130">
                <a:extLst>
                  <a:ext uri="{FF2B5EF4-FFF2-40B4-BE49-F238E27FC236}">
                    <a16:creationId xmlns:a16="http://schemas.microsoft.com/office/drawing/2014/main" id="{7360DB71-E9EF-4E74-9433-94399144AA0C}"/>
                  </a:ext>
                </a:extLst>
              </p:cNvPr>
              <p:cNvSpPr/>
              <p:nvPr/>
            </p:nvSpPr>
            <p:spPr>
              <a:xfrm>
                <a:off x="3228781" y="4406851"/>
                <a:ext cx="31092" cy="250811"/>
              </a:xfrm>
              <a:custGeom>
                <a:avLst/>
                <a:gdLst>
                  <a:gd name="connsiteX0" fmla="*/ 7350 w 31092"/>
                  <a:gd name="connsiteY0" fmla="*/ 250811 h 250811"/>
                  <a:gd name="connsiteX1" fmla="*/ 0 w 31092"/>
                  <a:gd name="connsiteY1" fmla="*/ 250811 h 250811"/>
                  <a:gd name="connsiteX2" fmla="*/ 0 w 31092"/>
                  <a:gd name="connsiteY2" fmla="*/ 11616 h 250811"/>
                  <a:gd name="connsiteX3" fmla="*/ 11883 w 31092"/>
                  <a:gd name="connsiteY3" fmla="*/ 0 h 250811"/>
                  <a:gd name="connsiteX4" fmla="*/ 31092 w 31092"/>
                  <a:gd name="connsiteY4" fmla="*/ 0 h 250811"/>
                  <a:gd name="connsiteX5" fmla="*/ 31092 w 31092"/>
                  <a:gd name="connsiteY5" fmla="*/ 7185 h 250811"/>
                  <a:gd name="connsiteX6" fmla="*/ 11883 w 31092"/>
                  <a:gd name="connsiteY6" fmla="*/ 7185 h 250811"/>
                  <a:gd name="connsiteX7" fmla="*/ 7350 w 31092"/>
                  <a:gd name="connsiteY7" fmla="*/ 11616 h 25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92" h="250811">
                    <a:moveTo>
                      <a:pt x="7350" y="250811"/>
                    </a:moveTo>
                    <a:lnTo>
                      <a:pt x="0" y="250811"/>
                    </a:lnTo>
                    <a:lnTo>
                      <a:pt x="0" y="11616"/>
                    </a:lnTo>
                    <a:cubicBezTo>
                      <a:pt x="0" y="5200"/>
                      <a:pt x="5319" y="0"/>
                      <a:pt x="11883" y="0"/>
                    </a:cubicBezTo>
                    <a:lnTo>
                      <a:pt x="31092" y="0"/>
                    </a:lnTo>
                    <a:lnTo>
                      <a:pt x="31092" y="7185"/>
                    </a:lnTo>
                    <a:lnTo>
                      <a:pt x="11883" y="7185"/>
                    </a:lnTo>
                    <a:cubicBezTo>
                      <a:pt x="9379" y="7185"/>
                      <a:pt x="7350" y="9168"/>
                      <a:pt x="7350" y="116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2" name="Forme libre : forme 131">
                <a:extLst>
                  <a:ext uri="{FF2B5EF4-FFF2-40B4-BE49-F238E27FC236}">
                    <a16:creationId xmlns:a16="http://schemas.microsoft.com/office/drawing/2014/main" id="{73F2CCE4-7A3B-4BDD-9E2D-0AAAA5FC3085}"/>
                  </a:ext>
                </a:extLst>
              </p:cNvPr>
              <p:cNvSpPr/>
              <p:nvPr/>
            </p:nvSpPr>
            <p:spPr>
              <a:xfrm>
                <a:off x="3227556" y="4405653"/>
                <a:ext cx="33542" cy="253206"/>
              </a:xfrm>
              <a:custGeom>
                <a:avLst/>
                <a:gdLst>
                  <a:gd name="connsiteX0" fmla="*/ 8576 w 33542"/>
                  <a:gd name="connsiteY0" fmla="*/ 253206 h 253206"/>
                  <a:gd name="connsiteX1" fmla="*/ 1225 w 33542"/>
                  <a:gd name="connsiteY1" fmla="*/ 253206 h 253206"/>
                  <a:gd name="connsiteX2" fmla="*/ 0 w 33542"/>
                  <a:gd name="connsiteY2" fmla="*/ 252009 h 253206"/>
                  <a:gd name="connsiteX3" fmla="*/ 0 w 33542"/>
                  <a:gd name="connsiteY3" fmla="*/ 12814 h 253206"/>
                  <a:gd name="connsiteX4" fmla="*/ 13108 w 33542"/>
                  <a:gd name="connsiteY4" fmla="*/ 0 h 253206"/>
                  <a:gd name="connsiteX5" fmla="*/ 32318 w 33542"/>
                  <a:gd name="connsiteY5" fmla="*/ 0 h 253206"/>
                  <a:gd name="connsiteX6" fmla="*/ 33543 w 33542"/>
                  <a:gd name="connsiteY6" fmla="*/ 1198 h 253206"/>
                  <a:gd name="connsiteX7" fmla="*/ 33543 w 33542"/>
                  <a:gd name="connsiteY7" fmla="*/ 8383 h 253206"/>
                  <a:gd name="connsiteX8" fmla="*/ 32318 w 33542"/>
                  <a:gd name="connsiteY8" fmla="*/ 9580 h 253206"/>
                  <a:gd name="connsiteX9" fmla="*/ 13108 w 33542"/>
                  <a:gd name="connsiteY9" fmla="*/ 9580 h 253206"/>
                  <a:gd name="connsiteX10" fmla="*/ 9801 w 33542"/>
                  <a:gd name="connsiteY10" fmla="*/ 12766 h 253206"/>
                  <a:gd name="connsiteX11" fmla="*/ 9801 w 33542"/>
                  <a:gd name="connsiteY11" fmla="*/ 12814 h 253206"/>
                  <a:gd name="connsiteX12" fmla="*/ 9801 w 33542"/>
                  <a:gd name="connsiteY12" fmla="*/ 252009 h 253206"/>
                  <a:gd name="connsiteX13" fmla="*/ 8576 w 33542"/>
                  <a:gd name="connsiteY13" fmla="*/ 253206 h 253206"/>
                  <a:gd name="connsiteX14" fmla="*/ 2450 w 33542"/>
                  <a:gd name="connsiteY14" fmla="*/ 250811 h 253206"/>
                  <a:gd name="connsiteX15" fmla="*/ 7350 w 33542"/>
                  <a:gd name="connsiteY15" fmla="*/ 250811 h 253206"/>
                  <a:gd name="connsiteX16" fmla="*/ 7350 w 33542"/>
                  <a:gd name="connsiteY16" fmla="*/ 12814 h 253206"/>
                  <a:gd name="connsiteX17" fmla="*/ 13108 w 33542"/>
                  <a:gd name="connsiteY17" fmla="*/ 7185 h 253206"/>
                  <a:gd name="connsiteX18" fmla="*/ 31215 w 33542"/>
                  <a:gd name="connsiteY18" fmla="*/ 7185 h 253206"/>
                  <a:gd name="connsiteX19" fmla="*/ 31215 w 33542"/>
                  <a:gd name="connsiteY19" fmla="*/ 2395 h 253206"/>
                  <a:gd name="connsiteX20" fmla="*/ 13231 w 33542"/>
                  <a:gd name="connsiteY20" fmla="*/ 2395 h 253206"/>
                  <a:gd name="connsiteX21" fmla="*/ 2573 w 33542"/>
                  <a:gd name="connsiteY21" fmla="*/ 12814 h 25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542" h="253206">
                    <a:moveTo>
                      <a:pt x="8576" y="253206"/>
                    </a:moveTo>
                    <a:lnTo>
                      <a:pt x="1225" y="253206"/>
                    </a:lnTo>
                    <a:cubicBezTo>
                      <a:pt x="549" y="253206"/>
                      <a:pt x="0" y="252670"/>
                      <a:pt x="0" y="252009"/>
                    </a:cubicBezTo>
                    <a:lnTo>
                      <a:pt x="0" y="12814"/>
                    </a:lnTo>
                    <a:cubicBezTo>
                      <a:pt x="15" y="5743"/>
                      <a:pt x="5875" y="14"/>
                      <a:pt x="13108" y="0"/>
                    </a:cubicBezTo>
                    <a:lnTo>
                      <a:pt x="32318" y="0"/>
                    </a:lnTo>
                    <a:cubicBezTo>
                      <a:pt x="32994" y="0"/>
                      <a:pt x="33543" y="536"/>
                      <a:pt x="33543" y="1198"/>
                    </a:cubicBezTo>
                    <a:lnTo>
                      <a:pt x="33543" y="8383"/>
                    </a:lnTo>
                    <a:cubicBezTo>
                      <a:pt x="33543" y="9044"/>
                      <a:pt x="32994" y="9580"/>
                      <a:pt x="32318" y="9580"/>
                    </a:cubicBezTo>
                    <a:lnTo>
                      <a:pt x="13108" y="9580"/>
                    </a:lnTo>
                    <a:cubicBezTo>
                      <a:pt x="11295" y="9566"/>
                      <a:pt x="9815" y="10993"/>
                      <a:pt x="9801" y="12766"/>
                    </a:cubicBezTo>
                    <a:cubicBezTo>
                      <a:pt x="9801" y="12782"/>
                      <a:pt x="9801" y="12797"/>
                      <a:pt x="9801" y="12814"/>
                    </a:cubicBezTo>
                    <a:lnTo>
                      <a:pt x="9801" y="252009"/>
                    </a:lnTo>
                    <a:cubicBezTo>
                      <a:pt x="9801" y="252670"/>
                      <a:pt x="9252" y="253206"/>
                      <a:pt x="8576" y="253206"/>
                    </a:cubicBezTo>
                    <a:close/>
                    <a:moveTo>
                      <a:pt x="2450" y="250811"/>
                    </a:moveTo>
                    <a:lnTo>
                      <a:pt x="7350" y="250811"/>
                    </a:lnTo>
                    <a:lnTo>
                      <a:pt x="7350" y="12814"/>
                    </a:lnTo>
                    <a:cubicBezTo>
                      <a:pt x="7350" y="9705"/>
                      <a:pt x="9928" y="7185"/>
                      <a:pt x="13108" y="7185"/>
                    </a:cubicBezTo>
                    <a:lnTo>
                      <a:pt x="31215" y="7185"/>
                    </a:lnTo>
                    <a:lnTo>
                      <a:pt x="31215" y="2395"/>
                    </a:lnTo>
                    <a:lnTo>
                      <a:pt x="13231" y="2395"/>
                    </a:lnTo>
                    <a:cubicBezTo>
                      <a:pt x="7346" y="2395"/>
                      <a:pt x="2573" y="7061"/>
                      <a:pt x="2573" y="128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3" name="Forme libre : forme 132">
                <a:extLst>
                  <a:ext uri="{FF2B5EF4-FFF2-40B4-BE49-F238E27FC236}">
                    <a16:creationId xmlns:a16="http://schemas.microsoft.com/office/drawing/2014/main" id="{A053D322-A4AE-4A9C-AF09-3495B5298E0C}"/>
                  </a:ext>
                </a:extLst>
              </p:cNvPr>
              <p:cNvSpPr/>
              <p:nvPr/>
            </p:nvSpPr>
            <p:spPr>
              <a:xfrm>
                <a:off x="3222914" y="4655459"/>
                <a:ext cx="19048" cy="70675"/>
              </a:xfrm>
              <a:custGeom>
                <a:avLst/>
                <a:gdLst>
                  <a:gd name="connsiteX0" fmla="*/ 3392 w 19048"/>
                  <a:gd name="connsiteY0" fmla="*/ 0 h 70675"/>
                  <a:gd name="connsiteX1" fmla="*/ 3392 w 19048"/>
                  <a:gd name="connsiteY1" fmla="*/ 51973 h 70675"/>
                  <a:gd name="connsiteX2" fmla="*/ 36 w 19048"/>
                  <a:gd name="connsiteY2" fmla="*/ 68930 h 70675"/>
                  <a:gd name="connsiteX3" fmla="*/ 19049 w 19048"/>
                  <a:gd name="connsiteY3" fmla="*/ 51973 h 70675"/>
                  <a:gd name="connsiteX4" fmla="*/ 19049 w 19048"/>
                  <a:gd name="connsiteY4" fmla="*/ 0 h 7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8" h="70675">
                    <a:moveTo>
                      <a:pt x="3392" y="0"/>
                    </a:moveTo>
                    <a:lnTo>
                      <a:pt x="3392" y="51973"/>
                    </a:lnTo>
                    <a:cubicBezTo>
                      <a:pt x="3392" y="51973"/>
                      <a:pt x="-405" y="64164"/>
                      <a:pt x="36" y="68930"/>
                    </a:cubicBezTo>
                    <a:cubicBezTo>
                      <a:pt x="795" y="77456"/>
                      <a:pt x="19049" y="51973"/>
                      <a:pt x="19049" y="51973"/>
                    </a:cubicBezTo>
                    <a:lnTo>
                      <a:pt x="19049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4" name="Forme libre : forme 133">
                <a:extLst>
                  <a:ext uri="{FF2B5EF4-FFF2-40B4-BE49-F238E27FC236}">
                    <a16:creationId xmlns:a16="http://schemas.microsoft.com/office/drawing/2014/main" id="{69448605-1CA8-4615-9539-266EE7610E45}"/>
                  </a:ext>
                </a:extLst>
              </p:cNvPr>
              <p:cNvSpPr/>
              <p:nvPr/>
            </p:nvSpPr>
            <p:spPr>
              <a:xfrm>
                <a:off x="3221684" y="4654285"/>
                <a:ext cx="21503" cy="73043"/>
              </a:xfrm>
              <a:custGeom>
                <a:avLst/>
                <a:gdLst>
                  <a:gd name="connsiteX0" fmla="*/ 2442 w 21503"/>
                  <a:gd name="connsiteY0" fmla="*/ 73025 h 73043"/>
                  <a:gd name="connsiteX1" fmla="*/ 1927 w 21503"/>
                  <a:gd name="connsiteY1" fmla="*/ 73025 h 73043"/>
                  <a:gd name="connsiteX2" fmla="*/ 40 w 21503"/>
                  <a:gd name="connsiteY2" fmla="*/ 70271 h 73043"/>
                  <a:gd name="connsiteX3" fmla="*/ 3397 w 21503"/>
                  <a:gd name="connsiteY3" fmla="*/ 53051 h 73043"/>
                  <a:gd name="connsiteX4" fmla="*/ 3397 w 21503"/>
                  <a:gd name="connsiteY4" fmla="*/ 1198 h 73043"/>
                  <a:gd name="connsiteX5" fmla="*/ 4622 w 21503"/>
                  <a:gd name="connsiteY5" fmla="*/ 0 h 73043"/>
                  <a:gd name="connsiteX6" fmla="*/ 20279 w 21503"/>
                  <a:gd name="connsiteY6" fmla="*/ 0 h 73043"/>
                  <a:gd name="connsiteX7" fmla="*/ 21504 w 21503"/>
                  <a:gd name="connsiteY7" fmla="*/ 1198 h 73043"/>
                  <a:gd name="connsiteX8" fmla="*/ 21504 w 21503"/>
                  <a:gd name="connsiteY8" fmla="*/ 53146 h 73043"/>
                  <a:gd name="connsiteX9" fmla="*/ 21283 w 21503"/>
                  <a:gd name="connsiteY9" fmla="*/ 53841 h 73043"/>
                  <a:gd name="connsiteX10" fmla="*/ 2442 w 21503"/>
                  <a:gd name="connsiteY10" fmla="*/ 73025 h 73043"/>
                  <a:gd name="connsiteX11" fmla="*/ 5847 w 21503"/>
                  <a:gd name="connsiteY11" fmla="*/ 2395 h 73043"/>
                  <a:gd name="connsiteX12" fmla="*/ 5847 w 21503"/>
                  <a:gd name="connsiteY12" fmla="*/ 53146 h 73043"/>
                  <a:gd name="connsiteX13" fmla="*/ 5847 w 21503"/>
                  <a:gd name="connsiteY13" fmla="*/ 53482 h 73043"/>
                  <a:gd name="connsiteX14" fmla="*/ 2515 w 21503"/>
                  <a:gd name="connsiteY14" fmla="*/ 69984 h 73043"/>
                  <a:gd name="connsiteX15" fmla="*/ 2711 w 21503"/>
                  <a:gd name="connsiteY15" fmla="*/ 70702 h 73043"/>
                  <a:gd name="connsiteX16" fmla="*/ 2711 w 21503"/>
                  <a:gd name="connsiteY16" fmla="*/ 70702 h 73043"/>
                  <a:gd name="connsiteX17" fmla="*/ 19054 w 21503"/>
                  <a:gd name="connsiteY17" fmla="*/ 52763 h 73043"/>
                  <a:gd name="connsiteX18" fmla="*/ 19054 w 21503"/>
                  <a:gd name="connsiteY18" fmla="*/ 2467 h 73043"/>
                  <a:gd name="connsiteX19" fmla="*/ 4622 w 21503"/>
                  <a:gd name="connsiteY19" fmla="*/ 53146 h 73043"/>
                  <a:gd name="connsiteX20" fmla="*/ 4622 w 21503"/>
                  <a:gd name="connsiteY20" fmla="*/ 53146 h 7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503" h="73043">
                    <a:moveTo>
                      <a:pt x="2442" y="73025"/>
                    </a:moveTo>
                    <a:cubicBezTo>
                      <a:pt x="2270" y="73049"/>
                      <a:pt x="2098" y="73049"/>
                      <a:pt x="1927" y="73025"/>
                    </a:cubicBezTo>
                    <a:cubicBezTo>
                      <a:pt x="1167" y="72834"/>
                      <a:pt x="212" y="72187"/>
                      <a:pt x="40" y="70271"/>
                    </a:cubicBezTo>
                    <a:cubicBezTo>
                      <a:pt x="-401" y="65601"/>
                      <a:pt x="2907" y="54607"/>
                      <a:pt x="3397" y="53051"/>
                    </a:cubicBezTo>
                    <a:lnTo>
                      <a:pt x="3397" y="1198"/>
                    </a:lnTo>
                    <a:cubicBezTo>
                      <a:pt x="3397" y="536"/>
                      <a:pt x="3946" y="0"/>
                      <a:pt x="4622" y="0"/>
                    </a:cubicBezTo>
                    <a:lnTo>
                      <a:pt x="20279" y="0"/>
                    </a:lnTo>
                    <a:cubicBezTo>
                      <a:pt x="20955" y="0"/>
                      <a:pt x="21504" y="536"/>
                      <a:pt x="21504" y="1198"/>
                    </a:cubicBezTo>
                    <a:lnTo>
                      <a:pt x="21504" y="53146"/>
                    </a:lnTo>
                    <a:cubicBezTo>
                      <a:pt x="21504" y="53393"/>
                      <a:pt x="21425" y="53635"/>
                      <a:pt x="21283" y="53841"/>
                    </a:cubicBezTo>
                    <a:cubicBezTo>
                      <a:pt x="17069" y="59733"/>
                      <a:pt x="7023" y="73025"/>
                      <a:pt x="2442" y="73025"/>
                    </a:cubicBezTo>
                    <a:close/>
                    <a:moveTo>
                      <a:pt x="5847" y="2395"/>
                    </a:moveTo>
                    <a:lnTo>
                      <a:pt x="5847" y="53146"/>
                    </a:lnTo>
                    <a:cubicBezTo>
                      <a:pt x="5862" y="53259"/>
                      <a:pt x="5862" y="53372"/>
                      <a:pt x="5847" y="53482"/>
                    </a:cubicBezTo>
                    <a:cubicBezTo>
                      <a:pt x="5847" y="53602"/>
                      <a:pt x="2123" y="65457"/>
                      <a:pt x="2515" y="69984"/>
                    </a:cubicBezTo>
                    <a:cubicBezTo>
                      <a:pt x="2520" y="70235"/>
                      <a:pt x="2589" y="70482"/>
                      <a:pt x="2711" y="70702"/>
                    </a:cubicBezTo>
                    <a:lnTo>
                      <a:pt x="2711" y="70702"/>
                    </a:lnTo>
                    <a:cubicBezTo>
                      <a:pt x="4524" y="70702"/>
                      <a:pt x="11973" y="62607"/>
                      <a:pt x="19054" y="52763"/>
                    </a:cubicBezTo>
                    <a:lnTo>
                      <a:pt x="19054" y="2467"/>
                    </a:lnTo>
                    <a:close/>
                    <a:moveTo>
                      <a:pt x="4622" y="53146"/>
                    </a:moveTo>
                    <a:lnTo>
                      <a:pt x="4622" y="5314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5" name="Forme libre : forme 134">
                <a:extLst>
                  <a:ext uri="{FF2B5EF4-FFF2-40B4-BE49-F238E27FC236}">
                    <a16:creationId xmlns:a16="http://schemas.microsoft.com/office/drawing/2014/main" id="{B9B98D11-60FB-414F-9201-0C1027FCF7FA}"/>
                  </a:ext>
                </a:extLst>
              </p:cNvPr>
              <p:cNvSpPr/>
              <p:nvPr/>
            </p:nvSpPr>
            <p:spPr>
              <a:xfrm>
                <a:off x="3175882" y="4665183"/>
                <a:ext cx="104621" cy="102269"/>
              </a:xfrm>
              <a:custGeom>
                <a:avLst/>
                <a:gdLst>
                  <a:gd name="connsiteX0" fmla="*/ 52311 w 104621"/>
                  <a:gd name="connsiteY0" fmla="*/ 0 h 102269"/>
                  <a:gd name="connsiteX1" fmla="*/ 0 w 104621"/>
                  <a:gd name="connsiteY1" fmla="*/ 51135 h 102269"/>
                  <a:gd name="connsiteX2" fmla="*/ 52311 w 104621"/>
                  <a:gd name="connsiteY2" fmla="*/ 102269 h 102269"/>
                  <a:gd name="connsiteX3" fmla="*/ 104622 w 104621"/>
                  <a:gd name="connsiteY3" fmla="*/ 51135 h 102269"/>
                  <a:gd name="connsiteX4" fmla="*/ 52360 w 104621"/>
                  <a:gd name="connsiteY4" fmla="*/ 0 h 102269"/>
                  <a:gd name="connsiteX5" fmla="*/ 52311 w 104621"/>
                  <a:gd name="connsiteY5" fmla="*/ 0 h 102269"/>
                  <a:gd name="connsiteX6" fmla="*/ 88181 w 104621"/>
                  <a:gd name="connsiteY6" fmla="*/ 47207 h 102269"/>
                  <a:gd name="connsiteX7" fmla="*/ 38810 w 104621"/>
                  <a:gd name="connsiteY7" fmla="*/ 18466 h 102269"/>
                  <a:gd name="connsiteX8" fmla="*/ 85758 w 104621"/>
                  <a:gd name="connsiteY8" fmla="*/ 37866 h 102269"/>
                  <a:gd name="connsiteX9" fmla="*/ 88181 w 104621"/>
                  <a:gd name="connsiteY9" fmla="*/ 47207 h 102269"/>
                  <a:gd name="connsiteX10" fmla="*/ 26927 w 104621"/>
                  <a:gd name="connsiteY10" fmla="*/ 26082 h 102269"/>
                  <a:gd name="connsiteX11" fmla="*/ 34792 w 104621"/>
                  <a:gd name="connsiteY11" fmla="*/ 60332 h 102269"/>
                  <a:gd name="connsiteX12" fmla="*/ 25996 w 104621"/>
                  <a:gd name="connsiteY12" fmla="*/ 75205 h 102269"/>
                  <a:gd name="connsiteX13" fmla="*/ 26927 w 104621"/>
                  <a:gd name="connsiteY13" fmla="*/ 26082 h 102269"/>
                  <a:gd name="connsiteX14" fmla="*/ 52311 w 104621"/>
                  <a:gd name="connsiteY14" fmla="*/ 86390 h 102269"/>
                  <a:gd name="connsiteX15" fmla="*/ 42192 w 104621"/>
                  <a:gd name="connsiteY15" fmla="*/ 84953 h 102269"/>
                  <a:gd name="connsiteX16" fmla="*/ 86025 w 104621"/>
                  <a:gd name="connsiteY16" fmla="*/ 63637 h 102269"/>
                  <a:gd name="connsiteX17" fmla="*/ 52311 w 104621"/>
                  <a:gd name="connsiteY17" fmla="*/ 86390 h 102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621" h="102269">
                    <a:moveTo>
                      <a:pt x="52311" y="0"/>
                    </a:moveTo>
                    <a:cubicBezTo>
                      <a:pt x="23421" y="0"/>
                      <a:pt x="0" y="22894"/>
                      <a:pt x="0" y="51135"/>
                    </a:cubicBezTo>
                    <a:cubicBezTo>
                      <a:pt x="0" y="79375"/>
                      <a:pt x="23421" y="102269"/>
                      <a:pt x="52311" y="102269"/>
                    </a:cubicBezTo>
                    <a:cubicBezTo>
                      <a:pt x="81201" y="102269"/>
                      <a:pt x="104622" y="79375"/>
                      <a:pt x="104622" y="51135"/>
                    </a:cubicBezTo>
                    <a:cubicBezTo>
                      <a:pt x="104636" y="22906"/>
                      <a:pt x="81237" y="14"/>
                      <a:pt x="52360" y="0"/>
                    </a:cubicBezTo>
                    <a:cubicBezTo>
                      <a:pt x="52343" y="0"/>
                      <a:pt x="52328" y="0"/>
                      <a:pt x="52311" y="0"/>
                    </a:cubicBezTo>
                    <a:close/>
                    <a:moveTo>
                      <a:pt x="88181" y="47207"/>
                    </a:moveTo>
                    <a:cubicBezTo>
                      <a:pt x="77964" y="45386"/>
                      <a:pt x="52507" y="38896"/>
                      <a:pt x="38810" y="18466"/>
                    </a:cubicBezTo>
                    <a:cubicBezTo>
                      <a:pt x="57255" y="11151"/>
                      <a:pt x="78275" y="19836"/>
                      <a:pt x="85758" y="37866"/>
                    </a:cubicBezTo>
                    <a:cubicBezTo>
                      <a:pt x="87000" y="40857"/>
                      <a:pt x="87816" y="44000"/>
                      <a:pt x="88181" y="47207"/>
                    </a:cubicBezTo>
                    <a:close/>
                    <a:moveTo>
                      <a:pt x="26927" y="26082"/>
                    </a:moveTo>
                    <a:cubicBezTo>
                      <a:pt x="29965" y="30872"/>
                      <a:pt x="37855" y="45386"/>
                      <a:pt x="34792" y="60332"/>
                    </a:cubicBezTo>
                    <a:cubicBezTo>
                      <a:pt x="32783" y="70175"/>
                      <a:pt x="29034" y="73888"/>
                      <a:pt x="25996" y="75205"/>
                    </a:cubicBezTo>
                    <a:cubicBezTo>
                      <a:pt x="12635" y="61290"/>
                      <a:pt x="13050" y="39504"/>
                      <a:pt x="26927" y="26082"/>
                    </a:cubicBezTo>
                    <a:close/>
                    <a:moveTo>
                      <a:pt x="52311" y="86390"/>
                    </a:moveTo>
                    <a:cubicBezTo>
                      <a:pt x="48885" y="86392"/>
                      <a:pt x="45475" y="85909"/>
                      <a:pt x="42192" y="84953"/>
                    </a:cubicBezTo>
                    <a:cubicBezTo>
                      <a:pt x="47754" y="75756"/>
                      <a:pt x="60519" y="61745"/>
                      <a:pt x="86025" y="63637"/>
                    </a:cubicBezTo>
                    <a:cubicBezTo>
                      <a:pt x="80718" y="77334"/>
                      <a:pt x="67293" y="86392"/>
                      <a:pt x="52311" y="863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  <p:sp>
            <p:nvSpPr>
              <p:cNvPr id="136" name="Forme libre : forme 135">
                <a:extLst>
                  <a:ext uri="{FF2B5EF4-FFF2-40B4-BE49-F238E27FC236}">
                    <a16:creationId xmlns:a16="http://schemas.microsoft.com/office/drawing/2014/main" id="{9962E08D-31EA-455A-89A8-CD4201530D81}"/>
                  </a:ext>
                </a:extLst>
              </p:cNvPr>
              <p:cNvSpPr/>
              <p:nvPr/>
            </p:nvSpPr>
            <p:spPr>
              <a:xfrm>
                <a:off x="3174657" y="4663961"/>
                <a:ext cx="107071" cy="104664"/>
              </a:xfrm>
              <a:custGeom>
                <a:avLst/>
                <a:gdLst>
                  <a:gd name="connsiteX0" fmla="*/ 53536 w 107071"/>
                  <a:gd name="connsiteY0" fmla="*/ 104664 h 104664"/>
                  <a:gd name="connsiteX1" fmla="*/ 0 w 107071"/>
                  <a:gd name="connsiteY1" fmla="*/ 52332 h 104664"/>
                  <a:gd name="connsiteX2" fmla="*/ 53536 w 107071"/>
                  <a:gd name="connsiteY2" fmla="*/ 0 h 104664"/>
                  <a:gd name="connsiteX3" fmla="*/ 107072 w 107071"/>
                  <a:gd name="connsiteY3" fmla="*/ 52332 h 104664"/>
                  <a:gd name="connsiteX4" fmla="*/ 107072 w 107071"/>
                  <a:gd name="connsiteY4" fmla="*/ 52356 h 104664"/>
                  <a:gd name="connsiteX5" fmla="*/ 53536 w 107071"/>
                  <a:gd name="connsiteY5" fmla="*/ 104664 h 104664"/>
                  <a:gd name="connsiteX6" fmla="*/ 53536 w 107071"/>
                  <a:gd name="connsiteY6" fmla="*/ 2419 h 104664"/>
                  <a:gd name="connsiteX7" fmla="*/ 2450 w 107071"/>
                  <a:gd name="connsiteY7" fmla="*/ 52356 h 104664"/>
                  <a:gd name="connsiteX8" fmla="*/ 53536 w 107071"/>
                  <a:gd name="connsiteY8" fmla="*/ 102293 h 104664"/>
                  <a:gd name="connsiteX9" fmla="*/ 104622 w 107071"/>
                  <a:gd name="connsiteY9" fmla="*/ 52356 h 104664"/>
                  <a:gd name="connsiteX10" fmla="*/ 53536 w 107071"/>
                  <a:gd name="connsiteY10" fmla="*/ 2419 h 104664"/>
                  <a:gd name="connsiteX11" fmla="*/ 53536 w 107071"/>
                  <a:gd name="connsiteY11" fmla="*/ 88833 h 104664"/>
                  <a:gd name="connsiteX12" fmla="*/ 43074 w 107071"/>
                  <a:gd name="connsiteY12" fmla="*/ 87348 h 104664"/>
                  <a:gd name="connsiteX13" fmla="*/ 42265 w 107071"/>
                  <a:gd name="connsiteY13" fmla="*/ 86653 h 104664"/>
                  <a:gd name="connsiteX14" fmla="*/ 42265 w 107071"/>
                  <a:gd name="connsiteY14" fmla="*/ 85600 h 104664"/>
                  <a:gd name="connsiteX15" fmla="*/ 87250 w 107071"/>
                  <a:gd name="connsiteY15" fmla="*/ 63685 h 104664"/>
                  <a:gd name="connsiteX16" fmla="*/ 88387 w 107071"/>
                  <a:gd name="connsiteY16" fmla="*/ 64918 h 104664"/>
                  <a:gd name="connsiteX17" fmla="*/ 88304 w 107071"/>
                  <a:gd name="connsiteY17" fmla="*/ 65289 h 104664"/>
                  <a:gd name="connsiteX18" fmla="*/ 53536 w 107071"/>
                  <a:gd name="connsiteY18" fmla="*/ 88833 h 104664"/>
                  <a:gd name="connsiteX19" fmla="*/ 45303 w 107071"/>
                  <a:gd name="connsiteY19" fmla="*/ 85456 h 104664"/>
                  <a:gd name="connsiteX20" fmla="*/ 85486 w 107071"/>
                  <a:gd name="connsiteY20" fmla="*/ 65960 h 104664"/>
                  <a:gd name="connsiteX21" fmla="*/ 45303 w 107071"/>
                  <a:gd name="connsiteY21" fmla="*/ 85456 h 104664"/>
                  <a:gd name="connsiteX22" fmla="*/ 27197 w 107071"/>
                  <a:gd name="connsiteY22" fmla="*/ 77624 h 104664"/>
                  <a:gd name="connsiteX23" fmla="*/ 26315 w 107071"/>
                  <a:gd name="connsiteY23" fmla="*/ 77241 h 104664"/>
                  <a:gd name="connsiteX24" fmla="*/ 27246 w 107071"/>
                  <a:gd name="connsiteY24" fmla="*/ 26465 h 104664"/>
                  <a:gd name="connsiteX25" fmla="*/ 28944 w 107071"/>
                  <a:gd name="connsiteY25" fmla="*/ 26418 h 104664"/>
                  <a:gd name="connsiteX26" fmla="*/ 29157 w 107071"/>
                  <a:gd name="connsiteY26" fmla="*/ 26681 h 104664"/>
                  <a:gd name="connsiteX27" fmla="*/ 37193 w 107071"/>
                  <a:gd name="connsiteY27" fmla="*/ 61793 h 104664"/>
                  <a:gd name="connsiteX28" fmla="*/ 27711 w 107071"/>
                  <a:gd name="connsiteY28" fmla="*/ 77528 h 104664"/>
                  <a:gd name="connsiteX29" fmla="*/ 27197 w 107071"/>
                  <a:gd name="connsiteY29" fmla="*/ 77624 h 104664"/>
                  <a:gd name="connsiteX30" fmla="*/ 27883 w 107071"/>
                  <a:gd name="connsiteY30" fmla="*/ 29268 h 104664"/>
                  <a:gd name="connsiteX31" fmla="*/ 27466 w 107071"/>
                  <a:gd name="connsiteY31" fmla="*/ 74942 h 104664"/>
                  <a:gd name="connsiteX32" fmla="*/ 34817 w 107071"/>
                  <a:gd name="connsiteY32" fmla="*/ 61314 h 104664"/>
                  <a:gd name="connsiteX33" fmla="*/ 27883 w 107071"/>
                  <a:gd name="connsiteY33" fmla="*/ 29268 h 104664"/>
                  <a:gd name="connsiteX34" fmla="*/ 89406 w 107071"/>
                  <a:gd name="connsiteY34" fmla="*/ 49626 h 104664"/>
                  <a:gd name="connsiteX35" fmla="*/ 89186 w 107071"/>
                  <a:gd name="connsiteY35" fmla="*/ 49626 h 104664"/>
                  <a:gd name="connsiteX36" fmla="*/ 39006 w 107071"/>
                  <a:gd name="connsiteY36" fmla="*/ 20310 h 104664"/>
                  <a:gd name="connsiteX37" fmla="*/ 38859 w 107071"/>
                  <a:gd name="connsiteY37" fmla="*/ 19304 h 104664"/>
                  <a:gd name="connsiteX38" fmla="*/ 39570 w 107071"/>
                  <a:gd name="connsiteY38" fmla="*/ 18562 h 104664"/>
                  <a:gd name="connsiteX39" fmla="*/ 53536 w 107071"/>
                  <a:gd name="connsiteY39" fmla="*/ 15879 h 104664"/>
                  <a:gd name="connsiteX40" fmla="*/ 53536 w 107071"/>
                  <a:gd name="connsiteY40" fmla="*/ 15879 h 104664"/>
                  <a:gd name="connsiteX41" fmla="*/ 90631 w 107071"/>
                  <a:gd name="connsiteY41" fmla="*/ 48308 h 104664"/>
                  <a:gd name="connsiteX42" fmla="*/ 90239 w 107071"/>
                  <a:gd name="connsiteY42" fmla="*/ 49314 h 104664"/>
                  <a:gd name="connsiteX43" fmla="*/ 89406 w 107071"/>
                  <a:gd name="connsiteY43" fmla="*/ 49626 h 104664"/>
                  <a:gd name="connsiteX44" fmla="*/ 41922 w 107071"/>
                  <a:gd name="connsiteY44" fmla="*/ 20214 h 104664"/>
                  <a:gd name="connsiteX45" fmla="*/ 87961 w 107071"/>
                  <a:gd name="connsiteY45" fmla="*/ 46919 h 104664"/>
                  <a:gd name="connsiteX46" fmla="*/ 48092 w 107071"/>
                  <a:gd name="connsiteY46" fmla="*/ 18677 h 104664"/>
                  <a:gd name="connsiteX47" fmla="*/ 41922 w 107071"/>
                  <a:gd name="connsiteY47" fmla="*/ 20214 h 10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7071" h="104664">
                    <a:moveTo>
                      <a:pt x="53536" y="104664"/>
                    </a:moveTo>
                    <a:cubicBezTo>
                      <a:pt x="23970" y="104664"/>
                      <a:pt x="0" y="81233"/>
                      <a:pt x="0" y="52332"/>
                    </a:cubicBezTo>
                    <a:cubicBezTo>
                      <a:pt x="0" y="23431"/>
                      <a:pt x="23970" y="0"/>
                      <a:pt x="53536" y="0"/>
                    </a:cubicBezTo>
                    <a:cubicBezTo>
                      <a:pt x="83102" y="0"/>
                      <a:pt x="107072" y="23431"/>
                      <a:pt x="107072" y="52332"/>
                    </a:cubicBezTo>
                    <a:cubicBezTo>
                      <a:pt x="107072" y="52339"/>
                      <a:pt x="107072" y="52349"/>
                      <a:pt x="107072" y="52356"/>
                    </a:cubicBezTo>
                    <a:cubicBezTo>
                      <a:pt x="107030" y="81238"/>
                      <a:pt x="83082" y="104638"/>
                      <a:pt x="53536" y="104664"/>
                    </a:cubicBezTo>
                    <a:close/>
                    <a:moveTo>
                      <a:pt x="53536" y="2419"/>
                    </a:moveTo>
                    <a:cubicBezTo>
                      <a:pt x="25322" y="2419"/>
                      <a:pt x="2450" y="24777"/>
                      <a:pt x="2450" y="52356"/>
                    </a:cubicBezTo>
                    <a:cubicBezTo>
                      <a:pt x="2450" y="79935"/>
                      <a:pt x="25322" y="102293"/>
                      <a:pt x="53536" y="102293"/>
                    </a:cubicBezTo>
                    <a:cubicBezTo>
                      <a:pt x="81749" y="102293"/>
                      <a:pt x="104622" y="79935"/>
                      <a:pt x="104622" y="52356"/>
                    </a:cubicBezTo>
                    <a:cubicBezTo>
                      <a:pt x="104595" y="24787"/>
                      <a:pt x="81740" y="2445"/>
                      <a:pt x="53536" y="2419"/>
                    </a:cubicBezTo>
                    <a:close/>
                    <a:moveTo>
                      <a:pt x="53536" y="88833"/>
                    </a:moveTo>
                    <a:cubicBezTo>
                      <a:pt x="49993" y="88826"/>
                      <a:pt x="46472" y="88328"/>
                      <a:pt x="43074" y="87348"/>
                    </a:cubicBezTo>
                    <a:cubicBezTo>
                      <a:pt x="42709" y="87250"/>
                      <a:pt x="42410" y="86993"/>
                      <a:pt x="42265" y="86653"/>
                    </a:cubicBezTo>
                    <a:cubicBezTo>
                      <a:pt x="42106" y="86320"/>
                      <a:pt x="42106" y="85932"/>
                      <a:pt x="42265" y="85600"/>
                    </a:cubicBezTo>
                    <a:cubicBezTo>
                      <a:pt x="47705" y="76570"/>
                      <a:pt x="60788" y="61649"/>
                      <a:pt x="87250" y="63685"/>
                    </a:cubicBezTo>
                    <a:cubicBezTo>
                      <a:pt x="87912" y="63718"/>
                      <a:pt x="88421" y="64272"/>
                      <a:pt x="88387" y="64918"/>
                    </a:cubicBezTo>
                    <a:cubicBezTo>
                      <a:pt x="88380" y="65045"/>
                      <a:pt x="88353" y="65170"/>
                      <a:pt x="88304" y="65289"/>
                    </a:cubicBezTo>
                    <a:cubicBezTo>
                      <a:pt x="82783" y="79389"/>
                      <a:pt x="68979" y="88735"/>
                      <a:pt x="53536" y="88833"/>
                    </a:cubicBezTo>
                    <a:close/>
                    <a:moveTo>
                      <a:pt x="45303" y="85456"/>
                    </a:moveTo>
                    <a:cubicBezTo>
                      <a:pt x="61771" y="89413"/>
                      <a:pt x="78753" y="81174"/>
                      <a:pt x="85486" y="65960"/>
                    </a:cubicBezTo>
                    <a:cubicBezTo>
                      <a:pt x="62724" y="64882"/>
                      <a:pt x="50792" y="77073"/>
                      <a:pt x="45303" y="85456"/>
                    </a:cubicBezTo>
                    <a:close/>
                    <a:moveTo>
                      <a:pt x="27197" y="77624"/>
                    </a:moveTo>
                    <a:cubicBezTo>
                      <a:pt x="26859" y="77631"/>
                      <a:pt x="26535" y="77492"/>
                      <a:pt x="26315" y="77241"/>
                    </a:cubicBezTo>
                    <a:cubicBezTo>
                      <a:pt x="12503" y="62863"/>
                      <a:pt x="12917" y="40350"/>
                      <a:pt x="27246" y="26465"/>
                    </a:cubicBezTo>
                    <a:cubicBezTo>
                      <a:pt x="27701" y="25994"/>
                      <a:pt x="28461" y="25972"/>
                      <a:pt x="28944" y="26418"/>
                    </a:cubicBezTo>
                    <a:cubicBezTo>
                      <a:pt x="29027" y="26494"/>
                      <a:pt x="29098" y="26583"/>
                      <a:pt x="29157" y="26681"/>
                    </a:cubicBezTo>
                    <a:cubicBezTo>
                      <a:pt x="32612" y="32190"/>
                      <a:pt x="40305" y="46632"/>
                      <a:pt x="37193" y="61793"/>
                    </a:cubicBezTo>
                    <a:cubicBezTo>
                      <a:pt x="35478" y="70223"/>
                      <a:pt x="32293" y="75516"/>
                      <a:pt x="27711" y="77528"/>
                    </a:cubicBezTo>
                    <a:cubicBezTo>
                      <a:pt x="27550" y="77595"/>
                      <a:pt x="27373" y="77626"/>
                      <a:pt x="27197" y="77624"/>
                    </a:cubicBezTo>
                    <a:close/>
                    <a:moveTo>
                      <a:pt x="27883" y="29268"/>
                    </a:moveTo>
                    <a:cubicBezTo>
                      <a:pt x="15762" y="42127"/>
                      <a:pt x="15581" y="61874"/>
                      <a:pt x="27466" y="74942"/>
                    </a:cubicBezTo>
                    <a:cubicBezTo>
                      <a:pt x="29916" y="73481"/>
                      <a:pt x="33028" y="69912"/>
                      <a:pt x="34817" y="61314"/>
                    </a:cubicBezTo>
                    <a:cubicBezTo>
                      <a:pt x="37561" y="48069"/>
                      <a:pt x="31411" y="35279"/>
                      <a:pt x="27883" y="29268"/>
                    </a:cubicBezTo>
                    <a:close/>
                    <a:moveTo>
                      <a:pt x="89406" y="49626"/>
                    </a:moveTo>
                    <a:lnTo>
                      <a:pt x="89186" y="49626"/>
                    </a:lnTo>
                    <a:cubicBezTo>
                      <a:pt x="78748" y="47758"/>
                      <a:pt x="52948" y="41171"/>
                      <a:pt x="39006" y="20310"/>
                    </a:cubicBezTo>
                    <a:cubicBezTo>
                      <a:pt x="38813" y="20011"/>
                      <a:pt x="38759" y="19644"/>
                      <a:pt x="38859" y="19304"/>
                    </a:cubicBezTo>
                    <a:cubicBezTo>
                      <a:pt x="38972" y="18966"/>
                      <a:pt x="39232" y="18693"/>
                      <a:pt x="39570" y="18562"/>
                    </a:cubicBezTo>
                    <a:cubicBezTo>
                      <a:pt x="44005" y="16794"/>
                      <a:pt x="48748" y="15884"/>
                      <a:pt x="53536" y="15879"/>
                    </a:cubicBezTo>
                    <a:lnTo>
                      <a:pt x="53536" y="15879"/>
                    </a:lnTo>
                    <a:cubicBezTo>
                      <a:pt x="72554" y="15853"/>
                      <a:pt x="88544" y="29830"/>
                      <a:pt x="90631" y="48308"/>
                    </a:cubicBezTo>
                    <a:cubicBezTo>
                      <a:pt x="90670" y="48684"/>
                      <a:pt x="90526" y="49058"/>
                      <a:pt x="90239" y="49314"/>
                    </a:cubicBezTo>
                    <a:cubicBezTo>
                      <a:pt x="90014" y="49520"/>
                      <a:pt x="89715" y="49633"/>
                      <a:pt x="89406" y="49626"/>
                    </a:cubicBezTo>
                    <a:close/>
                    <a:moveTo>
                      <a:pt x="41922" y="20214"/>
                    </a:moveTo>
                    <a:cubicBezTo>
                      <a:pt x="54810" y="38321"/>
                      <a:pt x="77204" y="44788"/>
                      <a:pt x="87961" y="46919"/>
                    </a:cubicBezTo>
                    <a:cubicBezTo>
                      <a:pt x="84930" y="28358"/>
                      <a:pt x="67080" y="15712"/>
                      <a:pt x="48092" y="18677"/>
                    </a:cubicBezTo>
                    <a:cubicBezTo>
                      <a:pt x="45992" y="19002"/>
                      <a:pt x="43926" y="19517"/>
                      <a:pt x="41922" y="202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 sz="1488"/>
              </a:p>
            </p:txBody>
          </p:sp>
        </p:grpSp>
      </p:grpSp>
      <p:pic>
        <p:nvPicPr>
          <p:cNvPr id="138" name="object 3">
            <a:extLst>
              <a:ext uri="{FF2B5EF4-FFF2-40B4-BE49-F238E27FC236}">
                <a16:creationId xmlns:a16="http://schemas.microsoft.com/office/drawing/2014/main" id="{7B620BA5-431F-4658-BB7E-F0D0136132D3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4806442" y="541519"/>
            <a:ext cx="1605915" cy="1749425"/>
          </a:xfrm>
          <a:prstGeom prst="rect">
            <a:avLst/>
          </a:prstGeom>
          <a:ln w="0">
            <a:noFill/>
          </a:ln>
        </p:spPr>
      </p:pic>
      <p:grpSp>
        <p:nvGrpSpPr>
          <p:cNvPr id="139" name="Group 1">
            <a:extLst>
              <a:ext uri="{FF2B5EF4-FFF2-40B4-BE49-F238E27FC236}">
                <a16:creationId xmlns:a16="http://schemas.microsoft.com/office/drawing/2014/main" id="{F9D524CC-DCF2-4648-9AE8-7D63F546E1AB}"/>
              </a:ext>
            </a:extLst>
          </p:cNvPr>
          <p:cNvGrpSpPr/>
          <p:nvPr/>
        </p:nvGrpSpPr>
        <p:grpSpPr>
          <a:xfrm>
            <a:off x="4569827" y="3138294"/>
            <a:ext cx="2418883" cy="1825913"/>
            <a:chOff x="0" y="0"/>
            <a:chExt cx="2476800" cy="1873800"/>
          </a:xfrm>
        </p:grpSpPr>
        <p:pic>
          <p:nvPicPr>
            <p:cNvPr id="140" name="object 3">
              <a:extLst>
                <a:ext uri="{FF2B5EF4-FFF2-40B4-BE49-F238E27FC236}">
                  <a16:creationId xmlns:a16="http://schemas.microsoft.com/office/drawing/2014/main" id="{37E7E440-BFAF-4ED0-871F-068FB8336835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9320" y="0"/>
              <a:ext cx="2362320" cy="1858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41" name="CustomShape 2">
              <a:extLst>
                <a:ext uri="{FF2B5EF4-FFF2-40B4-BE49-F238E27FC236}">
                  <a16:creationId xmlns:a16="http://schemas.microsoft.com/office/drawing/2014/main" id="{BD557601-D677-4BF7-8CD4-81FF48B86188}"/>
                </a:ext>
              </a:extLst>
            </p:cNvPr>
            <p:cNvSpPr/>
            <p:nvPr/>
          </p:nvSpPr>
          <p:spPr>
            <a:xfrm>
              <a:off x="76680" y="800280"/>
              <a:ext cx="2367720" cy="1056240"/>
            </a:xfrm>
            <a:custGeom>
              <a:avLst/>
              <a:gdLst/>
              <a:ahLst/>
              <a:cxnLst/>
              <a:rect l="l" t="t" r="r" b="b"/>
              <a:pathLst>
                <a:path w="2370454" h="1058545">
                  <a:moveTo>
                    <a:pt x="1774853" y="0"/>
                  </a:moveTo>
                  <a:lnTo>
                    <a:pt x="1757811" y="735"/>
                  </a:lnTo>
                  <a:lnTo>
                    <a:pt x="1742291" y="7805"/>
                  </a:lnTo>
                  <a:lnTo>
                    <a:pt x="1730260" y="20738"/>
                  </a:lnTo>
                  <a:lnTo>
                    <a:pt x="1291640" y="738847"/>
                  </a:lnTo>
                  <a:lnTo>
                    <a:pt x="820775" y="109549"/>
                  </a:lnTo>
                  <a:lnTo>
                    <a:pt x="782424" y="95050"/>
                  </a:lnTo>
                  <a:lnTo>
                    <a:pt x="0" y="1058163"/>
                  </a:lnTo>
                  <a:lnTo>
                    <a:pt x="2370226" y="1053337"/>
                  </a:lnTo>
                  <a:lnTo>
                    <a:pt x="1803488" y="15823"/>
                  </a:lnTo>
                  <a:lnTo>
                    <a:pt x="1798053" y="10121"/>
                  </a:lnTo>
                  <a:lnTo>
                    <a:pt x="1791449" y="6069"/>
                  </a:lnTo>
                  <a:lnTo>
                    <a:pt x="1774853" y="0"/>
                  </a:lnTo>
                  <a:close/>
                </a:path>
              </a:pathLst>
            </a:custGeom>
            <a:solidFill>
              <a:srgbClr val="F4BF4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2" name="CustomShape 3">
              <a:extLst>
                <a:ext uri="{FF2B5EF4-FFF2-40B4-BE49-F238E27FC236}">
                  <a16:creationId xmlns:a16="http://schemas.microsoft.com/office/drawing/2014/main" id="{3E33A56C-D9AC-4B33-B7E1-B55DA1BF036C}"/>
                </a:ext>
              </a:extLst>
            </p:cNvPr>
            <p:cNvSpPr/>
            <p:nvPr/>
          </p:nvSpPr>
          <p:spPr>
            <a:xfrm>
              <a:off x="76680" y="800280"/>
              <a:ext cx="2367720" cy="1056240"/>
            </a:xfrm>
            <a:custGeom>
              <a:avLst/>
              <a:gdLst/>
              <a:ahLst/>
              <a:cxnLst/>
              <a:rect l="l" t="t" r="r" b="b"/>
              <a:pathLst>
                <a:path w="2370454" h="1058545">
                  <a:moveTo>
                    <a:pt x="1774853" y="0"/>
                  </a:moveTo>
                  <a:lnTo>
                    <a:pt x="1757811" y="735"/>
                  </a:lnTo>
                  <a:lnTo>
                    <a:pt x="1742291" y="7805"/>
                  </a:lnTo>
                  <a:lnTo>
                    <a:pt x="1730260" y="20738"/>
                  </a:lnTo>
                  <a:lnTo>
                    <a:pt x="1291640" y="738847"/>
                  </a:lnTo>
                  <a:lnTo>
                    <a:pt x="820775" y="109549"/>
                  </a:lnTo>
                  <a:lnTo>
                    <a:pt x="782424" y="95050"/>
                  </a:lnTo>
                  <a:lnTo>
                    <a:pt x="0" y="1058163"/>
                  </a:lnTo>
                  <a:lnTo>
                    <a:pt x="2370226" y="1053337"/>
                  </a:lnTo>
                  <a:lnTo>
                    <a:pt x="1803488" y="15823"/>
                  </a:lnTo>
                  <a:lnTo>
                    <a:pt x="1798053" y="10121"/>
                  </a:lnTo>
                  <a:lnTo>
                    <a:pt x="1791449" y="6069"/>
                  </a:lnTo>
                  <a:lnTo>
                    <a:pt x="1774853" y="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3" name="CustomShape 4">
              <a:extLst>
                <a:ext uri="{FF2B5EF4-FFF2-40B4-BE49-F238E27FC236}">
                  <a16:creationId xmlns:a16="http://schemas.microsoft.com/office/drawing/2014/main" id="{BFE30B44-660D-4CD9-BFE8-80BAA704F602}"/>
                </a:ext>
              </a:extLst>
            </p:cNvPr>
            <p:cNvSpPr/>
            <p:nvPr/>
          </p:nvSpPr>
          <p:spPr>
            <a:xfrm>
              <a:off x="471960" y="1690200"/>
              <a:ext cx="102240" cy="160920"/>
            </a:xfrm>
            <a:custGeom>
              <a:avLst/>
              <a:gdLst/>
              <a:ahLst/>
              <a:cxnLst/>
              <a:rect l="l" t="t" r="r" b="b"/>
              <a:pathLst>
                <a:path w="104775" h="163195">
                  <a:moveTo>
                    <a:pt x="104775" y="0"/>
                  </a:moveTo>
                  <a:lnTo>
                    <a:pt x="0" y="162674"/>
                  </a:lnTo>
                  <a:lnTo>
                    <a:pt x="75387" y="162674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4" name="CustomShape 5">
              <a:extLst>
                <a:ext uri="{FF2B5EF4-FFF2-40B4-BE49-F238E27FC236}">
                  <a16:creationId xmlns:a16="http://schemas.microsoft.com/office/drawing/2014/main" id="{30C0B681-3977-4872-95AB-1E7799D58B04}"/>
                </a:ext>
              </a:extLst>
            </p:cNvPr>
            <p:cNvSpPr/>
            <p:nvPr/>
          </p:nvSpPr>
          <p:spPr>
            <a:xfrm>
              <a:off x="154080" y="750240"/>
              <a:ext cx="285480" cy="1103400"/>
            </a:xfrm>
            <a:custGeom>
              <a:avLst/>
              <a:gdLst/>
              <a:ahLst/>
              <a:cxnLst/>
              <a:rect l="l" t="t" r="r" b="b"/>
              <a:pathLst>
                <a:path w="287655" h="1105535">
                  <a:moveTo>
                    <a:pt x="133667" y="0"/>
                  </a:moveTo>
                  <a:lnTo>
                    <a:pt x="123620" y="6010"/>
                  </a:lnTo>
                  <a:lnTo>
                    <a:pt x="116262" y="26144"/>
                  </a:lnTo>
                  <a:lnTo>
                    <a:pt x="101828" y="92608"/>
                  </a:lnTo>
                  <a:lnTo>
                    <a:pt x="93228" y="111719"/>
                  </a:lnTo>
                  <a:lnTo>
                    <a:pt x="80002" y="131938"/>
                  </a:lnTo>
                  <a:lnTo>
                    <a:pt x="66926" y="154003"/>
                  </a:lnTo>
                  <a:lnTo>
                    <a:pt x="58775" y="178650"/>
                  </a:lnTo>
                  <a:lnTo>
                    <a:pt x="59790" y="200846"/>
                  </a:lnTo>
                  <a:lnTo>
                    <a:pt x="71987" y="249256"/>
                  </a:lnTo>
                  <a:lnTo>
                    <a:pt x="73317" y="273951"/>
                  </a:lnTo>
                  <a:lnTo>
                    <a:pt x="66744" y="295855"/>
                  </a:lnTo>
                  <a:lnTo>
                    <a:pt x="55298" y="317782"/>
                  </a:lnTo>
                  <a:lnTo>
                    <a:pt x="43934" y="340181"/>
                  </a:lnTo>
                  <a:lnTo>
                    <a:pt x="37604" y="363499"/>
                  </a:lnTo>
                  <a:lnTo>
                    <a:pt x="39757" y="386545"/>
                  </a:lnTo>
                  <a:lnTo>
                    <a:pt x="54140" y="434261"/>
                  </a:lnTo>
                  <a:lnTo>
                    <a:pt x="56400" y="458050"/>
                  </a:lnTo>
                  <a:lnTo>
                    <a:pt x="50477" y="481100"/>
                  </a:lnTo>
                  <a:lnTo>
                    <a:pt x="29088" y="525886"/>
                  </a:lnTo>
                  <a:lnTo>
                    <a:pt x="23444" y="548728"/>
                  </a:lnTo>
                  <a:lnTo>
                    <a:pt x="26125" y="572207"/>
                  </a:lnTo>
                  <a:lnTo>
                    <a:pt x="41641" y="619516"/>
                  </a:lnTo>
                  <a:lnTo>
                    <a:pt x="44500" y="642708"/>
                  </a:lnTo>
                  <a:lnTo>
                    <a:pt x="39098" y="665592"/>
                  </a:lnTo>
                  <a:lnTo>
                    <a:pt x="18458" y="711240"/>
                  </a:lnTo>
                  <a:lnTo>
                    <a:pt x="13169" y="733945"/>
                  </a:lnTo>
                  <a:lnTo>
                    <a:pt x="16177" y="757888"/>
                  </a:lnTo>
                  <a:lnTo>
                    <a:pt x="32375" y="805131"/>
                  </a:lnTo>
                  <a:lnTo>
                    <a:pt x="35598" y="827938"/>
                  </a:lnTo>
                  <a:lnTo>
                    <a:pt x="30446" y="852036"/>
                  </a:lnTo>
                  <a:lnTo>
                    <a:pt x="10398" y="897616"/>
                  </a:lnTo>
                  <a:lnTo>
                    <a:pt x="5460" y="919492"/>
                  </a:lnTo>
                  <a:lnTo>
                    <a:pt x="8725" y="945068"/>
                  </a:lnTo>
                  <a:lnTo>
                    <a:pt x="17073" y="969359"/>
                  </a:lnTo>
                  <a:lnTo>
                    <a:pt x="25504" y="992087"/>
                  </a:lnTo>
                  <a:lnTo>
                    <a:pt x="29019" y="1012977"/>
                  </a:lnTo>
                  <a:lnTo>
                    <a:pt x="23904" y="1045122"/>
                  </a:lnTo>
                  <a:lnTo>
                    <a:pt x="14228" y="1063175"/>
                  </a:lnTo>
                  <a:lnTo>
                    <a:pt x="4693" y="1079126"/>
                  </a:lnTo>
                  <a:lnTo>
                    <a:pt x="0" y="1104963"/>
                  </a:lnTo>
                  <a:lnTo>
                    <a:pt x="7023" y="1105154"/>
                  </a:lnTo>
                  <a:lnTo>
                    <a:pt x="287058" y="1105154"/>
                  </a:lnTo>
                  <a:lnTo>
                    <a:pt x="280463" y="1085446"/>
                  </a:lnTo>
                  <a:lnTo>
                    <a:pt x="270987" y="1071521"/>
                  </a:lnTo>
                  <a:lnTo>
                    <a:pt x="261981" y="1054047"/>
                  </a:lnTo>
                  <a:lnTo>
                    <a:pt x="256794" y="1023696"/>
                  </a:lnTo>
                  <a:lnTo>
                    <a:pt x="259754" y="1002545"/>
                  </a:lnTo>
                  <a:lnTo>
                    <a:pt x="267581" y="979409"/>
                  </a:lnTo>
                  <a:lnTo>
                    <a:pt x="275290" y="954700"/>
                  </a:lnTo>
                  <a:lnTo>
                    <a:pt x="277901" y="928827"/>
                  </a:lnTo>
                  <a:lnTo>
                    <a:pt x="272398" y="906940"/>
                  </a:lnTo>
                  <a:lnTo>
                    <a:pt x="251171" y="861361"/>
                  </a:lnTo>
                  <a:lnTo>
                    <a:pt x="245389" y="837145"/>
                  </a:lnTo>
                  <a:lnTo>
                    <a:pt x="248027" y="814241"/>
                  </a:lnTo>
                  <a:lnTo>
                    <a:pt x="262984" y="766362"/>
                  </a:lnTo>
                  <a:lnTo>
                    <a:pt x="265379" y="741972"/>
                  </a:lnTo>
                  <a:lnTo>
                    <a:pt x="259519" y="719318"/>
                  </a:lnTo>
                  <a:lnTo>
                    <a:pt x="237627" y="674060"/>
                  </a:lnTo>
                  <a:lnTo>
                    <a:pt x="231660" y="650735"/>
                  </a:lnTo>
                  <a:lnTo>
                    <a:pt x="233958" y="626851"/>
                  </a:lnTo>
                  <a:lnTo>
                    <a:pt x="248273" y="578878"/>
                  </a:lnTo>
                  <a:lnTo>
                    <a:pt x="250456" y="555244"/>
                  </a:lnTo>
                  <a:lnTo>
                    <a:pt x="244293" y="532248"/>
                  </a:lnTo>
                  <a:lnTo>
                    <a:pt x="221603" y="487381"/>
                  </a:lnTo>
                  <a:lnTo>
                    <a:pt x="215125" y="464629"/>
                  </a:lnTo>
                  <a:lnTo>
                    <a:pt x="216850" y="440928"/>
                  </a:lnTo>
                  <a:lnTo>
                    <a:pt x="229959" y="392179"/>
                  </a:lnTo>
                  <a:lnTo>
                    <a:pt x="231470" y="368757"/>
                  </a:lnTo>
                  <a:lnTo>
                    <a:pt x="224494" y="345410"/>
                  </a:lnTo>
                  <a:lnTo>
                    <a:pt x="212509" y="323108"/>
                  </a:lnTo>
                  <a:lnTo>
                    <a:pt x="200466" y="301275"/>
                  </a:lnTo>
                  <a:lnTo>
                    <a:pt x="193319" y="279336"/>
                  </a:lnTo>
                  <a:lnTo>
                    <a:pt x="193940" y="254373"/>
                  </a:lnTo>
                  <a:lnTo>
                    <a:pt x="204777" y="205241"/>
                  </a:lnTo>
                  <a:lnTo>
                    <a:pt x="205155" y="182778"/>
                  </a:lnTo>
                  <a:lnTo>
                    <a:pt x="196378" y="158302"/>
                  </a:lnTo>
                  <a:lnTo>
                    <a:pt x="182664" y="136493"/>
                  </a:lnTo>
                  <a:lnTo>
                    <a:pt x="168854" y="116398"/>
                  </a:lnTo>
                  <a:lnTo>
                    <a:pt x="159791" y="97066"/>
                  </a:lnTo>
                  <a:lnTo>
                    <a:pt x="152526" y="62132"/>
                  </a:lnTo>
                  <a:lnTo>
                    <a:pt x="147643" y="31730"/>
                  </a:lnTo>
                  <a:lnTo>
                    <a:pt x="142303" y="9730"/>
                  </a:lnTo>
                  <a:lnTo>
                    <a:pt x="133667" y="0"/>
                  </a:lnTo>
                  <a:close/>
                </a:path>
              </a:pathLst>
            </a:custGeom>
            <a:solidFill>
              <a:srgbClr val="F4BF4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5" name="CustomShape 6">
              <a:extLst>
                <a:ext uri="{FF2B5EF4-FFF2-40B4-BE49-F238E27FC236}">
                  <a16:creationId xmlns:a16="http://schemas.microsoft.com/office/drawing/2014/main" id="{95181DF5-5ABB-435D-880C-4862261C6215}"/>
                </a:ext>
              </a:extLst>
            </p:cNvPr>
            <p:cNvSpPr/>
            <p:nvPr/>
          </p:nvSpPr>
          <p:spPr>
            <a:xfrm>
              <a:off x="281520" y="842760"/>
              <a:ext cx="360" cy="997920"/>
            </a:xfrm>
            <a:custGeom>
              <a:avLst/>
              <a:gdLst/>
              <a:ahLst/>
              <a:cxnLst/>
              <a:rect l="l" t="t" r="r" b="b"/>
              <a:pathLst>
                <a:path h="1000125">
                  <a:moveTo>
                    <a:pt x="0" y="0"/>
                  </a:moveTo>
                  <a:lnTo>
                    <a:pt x="0" y="1000074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6" name="CustomShape 7">
              <a:extLst>
                <a:ext uri="{FF2B5EF4-FFF2-40B4-BE49-F238E27FC236}">
                  <a16:creationId xmlns:a16="http://schemas.microsoft.com/office/drawing/2014/main" id="{03410254-4DF8-4BD1-9034-9982D6F7D2B2}"/>
                </a:ext>
              </a:extLst>
            </p:cNvPr>
            <p:cNvSpPr/>
            <p:nvPr/>
          </p:nvSpPr>
          <p:spPr>
            <a:xfrm>
              <a:off x="242280" y="93708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6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7" name="CustomShape 8">
              <a:extLst>
                <a:ext uri="{FF2B5EF4-FFF2-40B4-BE49-F238E27FC236}">
                  <a16:creationId xmlns:a16="http://schemas.microsoft.com/office/drawing/2014/main" id="{BCF9EE62-2325-4C13-B149-568644A31FFA}"/>
                </a:ext>
              </a:extLst>
            </p:cNvPr>
            <p:cNvSpPr/>
            <p:nvPr/>
          </p:nvSpPr>
          <p:spPr>
            <a:xfrm>
              <a:off x="242280" y="111132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6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8" name="CustomShape 9">
              <a:extLst>
                <a:ext uri="{FF2B5EF4-FFF2-40B4-BE49-F238E27FC236}">
                  <a16:creationId xmlns:a16="http://schemas.microsoft.com/office/drawing/2014/main" id="{3F02F1CE-864B-4790-B50A-D06117210EF2}"/>
                </a:ext>
              </a:extLst>
            </p:cNvPr>
            <p:cNvSpPr/>
            <p:nvPr/>
          </p:nvSpPr>
          <p:spPr>
            <a:xfrm>
              <a:off x="242280" y="127512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74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49" name="CustomShape 10">
              <a:extLst>
                <a:ext uri="{FF2B5EF4-FFF2-40B4-BE49-F238E27FC236}">
                  <a16:creationId xmlns:a16="http://schemas.microsoft.com/office/drawing/2014/main" id="{DE3AF9A0-8DEC-4991-881C-A7EC167DAEF9}"/>
                </a:ext>
              </a:extLst>
            </p:cNvPr>
            <p:cNvSpPr/>
            <p:nvPr/>
          </p:nvSpPr>
          <p:spPr>
            <a:xfrm>
              <a:off x="242280" y="146988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6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50" name="CustomShape 11">
              <a:extLst>
                <a:ext uri="{FF2B5EF4-FFF2-40B4-BE49-F238E27FC236}">
                  <a16:creationId xmlns:a16="http://schemas.microsoft.com/office/drawing/2014/main" id="{8E865ED9-F9FA-4895-AD3A-044823C9E34F}"/>
                </a:ext>
              </a:extLst>
            </p:cNvPr>
            <p:cNvSpPr/>
            <p:nvPr/>
          </p:nvSpPr>
          <p:spPr>
            <a:xfrm>
              <a:off x="242280" y="166644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401"/>
                  </a:moveTo>
                  <a:lnTo>
                    <a:pt x="37287" y="4975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151" name="object 14">
              <a:extLst>
                <a:ext uri="{FF2B5EF4-FFF2-40B4-BE49-F238E27FC236}">
                  <a16:creationId xmlns:a16="http://schemas.microsoft.com/office/drawing/2014/main" id="{3D69D232-55FD-462C-A19B-44C626F07DC0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15960" y="405000"/>
              <a:ext cx="1828080" cy="1453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52" name="CustomShape 12">
              <a:extLst>
                <a:ext uri="{FF2B5EF4-FFF2-40B4-BE49-F238E27FC236}">
                  <a16:creationId xmlns:a16="http://schemas.microsoft.com/office/drawing/2014/main" id="{5E6229A2-10A4-4701-B9F0-81F841323649}"/>
                </a:ext>
              </a:extLst>
            </p:cNvPr>
            <p:cNvSpPr/>
            <p:nvPr/>
          </p:nvSpPr>
          <p:spPr>
            <a:xfrm>
              <a:off x="0" y="1849320"/>
              <a:ext cx="2476800" cy="24480"/>
            </a:xfrm>
            <a:custGeom>
              <a:avLst/>
              <a:gdLst/>
              <a:ahLst/>
              <a:cxnLst/>
              <a:rect l="l" t="t" r="r" b="b"/>
              <a:pathLst>
                <a:path w="2479675" h="26670">
                  <a:moveTo>
                    <a:pt x="2473490" y="38"/>
                  </a:moveTo>
                  <a:lnTo>
                    <a:pt x="6007" y="0"/>
                  </a:lnTo>
                  <a:lnTo>
                    <a:pt x="38" y="5918"/>
                  </a:lnTo>
                  <a:lnTo>
                    <a:pt x="0" y="20662"/>
                  </a:lnTo>
                  <a:lnTo>
                    <a:pt x="5943" y="26606"/>
                  </a:lnTo>
                  <a:lnTo>
                    <a:pt x="13347" y="26606"/>
                  </a:lnTo>
                  <a:lnTo>
                    <a:pt x="2473490" y="26606"/>
                  </a:lnTo>
                  <a:lnTo>
                    <a:pt x="2479446" y="20662"/>
                  </a:lnTo>
                  <a:lnTo>
                    <a:pt x="2479446" y="5981"/>
                  </a:lnTo>
                  <a:lnTo>
                    <a:pt x="2473490" y="38"/>
                  </a:lnTo>
                  <a:close/>
                </a:path>
              </a:pathLst>
            </a:custGeom>
            <a:solidFill>
              <a:srgbClr val="1C2F37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153" name="object 3">
            <a:extLst>
              <a:ext uri="{FF2B5EF4-FFF2-40B4-BE49-F238E27FC236}">
                <a16:creationId xmlns:a16="http://schemas.microsoft.com/office/drawing/2014/main" id="{0FA1F712-1A1A-47AD-A501-1D45347EEA4E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7580048" y="1247080"/>
            <a:ext cx="1839595" cy="1735455"/>
          </a:xfrm>
          <a:prstGeom prst="rect">
            <a:avLst/>
          </a:prstGeom>
          <a:ln w="0">
            <a:noFill/>
          </a:ln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80F0F707-4F16-4BE5-9ACD-FDDF9E33864B}"/>
              </a:ext>
            </a:extLst>
          </p:cNvPr>
          <p:cNvSpPr txBox="1"/>
          <p:nvPr/>
        </p:nvSpPr>
        <p:spPr>
          <a:xfrm>
            <a:off x="381964" y="254643"/>
            <a:ext cx="38775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Illustrations des dimensions</a:t>
            </a:r>
          </a:p>
        </p:txBody>
      </p:sp>
    </p:spTree>
    <p:extLst>
      <p:ext uri="{BB962C8B-B14F-4D97-AF65-F5344CB8AC3E}">
        <p14:creationId xmlns:p14="http://schemas.microsoft.com/office/powerpoint/2010/main" val="137925978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77" name="Groupe 1076">
            <a:extLst>
              <a:ext uri="{FF2B5EF4-FFF2-40B4-BE49-F238E27FC236}">
                <a16:creationId xmlns:a16="http://schemas.microsoft.com/office/drawing/2014/main" id="{A2794279-C688-576F-6AD8-60617F9D4483}"/>
              </a:ext>
            </a:extLst>
          </p:cNvPr>
          <p:cNvGrpSpPr/>
          <p:nvPr/>
        </p:nvGrpSpPr>
        <p:grpSpPr>
          <a:xfrm>
            <a:off x="228088" y="643012"/>
            <a:ext cx="9287387" cy="4173830"/>
            <a:chOff x="228088" y="643012"/>
            <a:chExt cx="9287387" cy="4173830"/>
          </a:xfrm>
        </p:grpSpPr>
        <p:sp>
          <p:nvSpPr>
            <p:cNvPr id="1073" name="CustomShape 67">
              <a:extLst>
                <a:ext uri="{FF2B5EF4-FFF2-40B4-BE49-F238E27FC236}">
                  <a16:creationId xmlns:a16="http://schemas.microsoft.com/office/drawing/2014/main" id="{18CF6CCD-B6C6-EBE3-30EA-D1AE8080E177}"/>
                </a:ext>
              </a:extLst>
            </p:cNvPr>
            <p:cNvSpPr/>
            <p:nvPr/>
          </p:nvSpPr>
          <p:spPr>
            <a:xfrm>
              <a:off x="4992821" y="1746748"/>
              <a:ext cx="512639" cy="240605"/>
            </a:xfrm>
            <a:custGeom>
              <a:avLst/>
              <a:gdLst/>
              <a:ahLst/>
              <a:cxnLst/>
              <a:rect l="l" t="t" r="r" b="b"/>
              <a:pathLst>
                <a:path w="4433104" h="2847371">
                  <a:moveTo>
                    <a:pt x="0" y="524726"/>
                  </a:moveTo>
                  <a:cubicBezTo>
                    <a:pt x="0" y="234928"/>
                    <a:pt x="234928" y="0"/>
                    <a:pt x="524726" y="0"/>
                  </a:cubicBezTo>
                  <a:lnTo>
                    <a:pt x="3908378" y="0"/>
                  </a:lnTo>
                  <a:cubicBezTo>
                    <a:pt x="4198176" y="0"/>
                    <a:pt x="4433104" y="234928"/>
                    <a:pt x="4433104" y="524726"/>
                  </a:cubicBezTo>
                  <a:lnTo>
                    <a:pt x="4433104" y="1720762"/>
                  </a:lnTo>
                  <a:cubicBezTo>
                    <a:pt x="4433104" y="2010560"/>
                    <a:pt x="4198176" y="2245488"/>
                    <a:pt x="3908378" y="2245488"/>
                  </a:cubicBezTo>
                  <a:lnTo>
                    <a:pt x="3576578" y="2245488"/>
                  </a:lnTo>
                  <a:lnTo>
                    <a:pt x="2951545" y="2847371"/>
                  </a:lnTo>
                  <a:cubicBezTo>
                    <a:pt x="3148314" y="2473123"/>
                    <a:pt x="2858947" y="2446116"/>
                    <a:pt x="2812648" y="2245488"/>
                  </a:cubicBezTo>
                  <a:lnTo>
                    <a:pt x="524726" y="2245488"/>
                  </a:lnTo>
                  <a:cubicBezTo>
                    <a:pt x="234928" y="2245488"/>
                    <a:pt x="0" y="2010560"/>
                    <a:pt x="0" y="1720762"/>
                  </a:cubicBezTo>
                  <a:lnTo>
                    <a:pt x="0" y="524726"/>
                  </a:lnTo>
                  <a:close/>
                </a:path>
              </a:pathLst>
            </a:cu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r>
                <a:rPr lang="fr-FR" sz="600" b="0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Idéation</a:t>
              </a:r>
              <a:endParaRPr lang="fr-FR" sz="600" b="0" strike="noStrike" spc="-1" dirty="0">
                <a:latin typeface="Marianne"/>
              </a:endParaRPr>
            </a:p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5" name="CustomShape 1">
              <a:extLst>
                <a:ext uri="{FF2B5EF4-FFF2-40B4-BE49-F238E27FC236}">
                  <a16:creationId xmlns:a16="http://schemas.microsoft.com/office/drawing/2014/main" id="{3167393A-FF61-83AA-A0D7-31C373FFCCB7}"/>
                </a:ext>
              </a:extLst>
            </p:cNvPr>
            <p:cNvSpPr/>
            <p:nvPr/>
          </p:nvSpPr>
          <p:spPr>
            <a:xfrm flipH="1" flipV="1">
              <a:off x="6819467" y="2187292"/>
              <a:ext cx="796735" cy="627309"/>
            </a:xfrm>
            <a:custGeom>
              <a:avLst/>
              <a:gdLst/>
              <a:ahLst/>
              <a:cxnLst/>
              <a:rect l="l" t="t" r="r" b="b"/>
              <a:pathLst>
                <a:path w="1010494" h="781114">
                  <a:moveTo>
                    <a:pt x="1010494" y="0"/>
                  </a:moveTo>
                  <a:lnTo>
                    <a:pt x="1010494" y="570022"/>
                  </a:lnTo>
                  <a:cubicBezTo>
                    <a:pt x="1010494" y="686605"/>
                    <a:pt x="915985" y="781114"/>
                    <a:pt x="799402" y="781114"/>
                  </a:cubicBezTo>
                  <a:lnTo>
                    <a:pt x="229380" y="781114"/>
                  </a:lnTo>
                  <a:cubicBezTo>
                    <a:pt x="112797" y="781114"/>
                    <a:pt x="18288" y="686605"/>
                    <a:pt x="18288" y="570022"/>
                  </a:cubicBezTo>
                  <a:lnTo>
                    <a:pt x="0" y="320040"/>
                  </a:lnTo>
                </a:path>
              </a:pathLst>
            </a:custGeom>
            <a:noFill/>
            <a:ln w="9360">
              <a:solidFill>
                <a:srgbClr val="2D5560"/>
              </a:solidFill>
              <a:prstDash val="sys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CustomShape 2">
              <a:extLst>
                <a:ext uri="{FF2B5EF4-FFF2-40B4-BE49-F238E27FC236}">
                  <a16:creationId xmlns:a16="http://schemas.microsoft.com/office/drawing/2014/main" id="{97A792D5-4D8B-E8DE-A05D-4A1D043C1065}"/>
                </a:ext>
              </a:extLst>
            </p:cNvPr>
            <p:cNvSpPr/>
            <p:nvPr/>
          </p:nvSpPr>
          <p:spPr>
            <a:xfrm>
              <a:off x="7175811" y="2122219"/>
              <a:ext cx="224312" cy="228480"/>
            </a:xfrm>
            <a:prstGeom prst="ellipse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" name="CustomShape 3">
              <a:extLst>
                <a:ext uri="{FF2B5EF4-FFF2-40B4-BE49-F238E27FC236}">
                  <a16:creationId xmlns:a16="http://schemas.microsoft.com/office/drawing/2014/main" id="{742564EE-29CF-55F0-BC40-779308075063}"/>
                </a:ext>
              </a:extLst>
            </p:cNvPr>
            <p:cNvSpPr/>
            <p:nvPr/>
          </p:nvSpPr>
          <p:spPr>
            <a:xfrm flipV="1">
              <a:off x="7580425" y="2554886"/>
              <a:ext cx="81775" cy="71726"/>
            </a:xfrm>
            <a:prstGeom prst="triangle">
              <a:avLst>
                <a:gd name="adj" fmla="val 50000"/>
              </a:avLst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8" name="Graphique 447" descr="Répéter contour">
              <a:extLst>
                <a:ext uri="{FF2B5EF4-FFF2-40B4-BE49-F238E27FC236}">
                  <a16:creationId xmlns:a16="http://schemas.microsoft.com/office/drawing/2014/main" id="{F712B252-90FA-8B60-920C-F9B6006BB8F6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205341" y="2114121"/>
              <a:ext cx="155031" cy="15791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9" name="CustomShape 4">
              <a:extLst>
                <a:ext uri="{FF2B5EF4-FFF2-40B4-BE49-F238E27FC236}">
                  <a16:creationId xmlns:a16="http://schemas.microsoft.com/office/drawing/2014/main" id="{3AFB55E0-6B0D-8E33-77EE-ECA86A65967C}"/>
                </a:ext>
              </a:extLst>
            </p:cNvPr>
            <p:cNvSpPr/>
            <p:nvPr/>
          </p:nvSpPr>
          <p:spPr>
            <a:xfrm>
              <a:off x="4324488" y="2705278"/>
              <a:ext cx="546868" cy="282853"/>
            </a:xfrm>
            <a:prstGeom prst="ellipse">
              <a:avLst/>
            </a:prstGeom>
            <a:solidFill>
              <a:srgbClr val="8199A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CustomShape 5">
              <a:extLst>
                <a:ext uri="{FF2B5EF4-FFF2-40B4-BE49-F238E27FC236}">
                  <a16:creationId xmlns:a16="http://schemas.microsoft.com/office/drawing/2014/main" id="{21931E8A-6963-3DEB-A50D-A225A484F02C}"/>
                </a:ext>
              </a:extLst>
            </p:cNvPr>
            <p:cNvSpPr/>
            <p:nvPr/>
          </p:nvSpPr>
          <p:spPr>
            <a:xfrm>
              <a:off x="2373821" y="2304136"/>
              <a:ext cx="1451216" cy="147818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CustomShape 6">
              <a:extLst>
                <a:ext uri="{FF2B5EF4-FFF2-40B4-BE49-F238E27FC236}">
                  <a16:creationId xmlns:a16="http://schemas.microsoft.com/office/drawing/2014/main" id="{5D03A661-FA74-A60B-6EF6-2D05EFECE39A}"/>
                </a:ext>
              </a:extLst>
            </p:cNvPr>
            <p:cNvSpPr/>
            <p:nvPr/>
          </p:nvSpPr>
          <p:spPr>
            <a:xfrm>
              <a:off x="228088" y="2299797"/>
              <a:ext cx="1451216" cy="147818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2" name="CustomShape 15">
              <a:extLst>
                <a:ext uri="{FF2B5EF4-FFF2-40B4-BE49-F238E27FC236}">
                  <a16:creationId xmlns:a16="http://schemas.microsoft.com/office/drawing/2014/main" id="{AD0C8589-8B7A-973C-4B63-9590226380E9}"/>
                </a:ext>
              </a:extLst>
            </p:cNvPr>
            <p:cNvSpPr/>
            <p:nvPr/>
          </p:nvSpPr>
          <p:spPr>
            <a:xfrm>
              <a:off x="2706031" y="2594797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Entretiens</a:t>
              </a:r>
            </a:p>
          </p:txBody>
        </p:sp>
        <p:sp>
          <p:nvSpPr>
            <p:cNvPr id="13" name="CustomShape 16">
              <a:extLst>
                <a:ext uri="{FF2B5EF4-FFF2-40B4-BE49-F238E27FC236}">
                  <a16:creationId xmlns:a16="http://schemas.microsoft.com/office/drawing/2014/main" id="{1BA1AED0-36CF-6149-B192-C18A6430A7A0}"/>
                </a:ext>
              </a:extLst>
            </p:cNvPr>
            <p:cNvSpPr/>
            <p:nvPr/>
          </p:nvSpPr>
          <p:spPr>
            <a:xfrm>
              <a:off x="536163" y="2586410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Recherches</a:t>
              </a:r>
              <a:endParaRPr lang="fr-FR" sz="700" b="0" strike="noStrike" spc="-1" dirty="0">
                <a:latin typeface="Marianne"/>
              </a:endParaRPr>
            </a:p>
          </p:txBody>
        </p:sp>
        <p:sp>
          <p:nvSpPr>
            <p:cNvPr id="14" name="CustomShape 17">
              <a:extLst>
                <a:ext uri="{FF2B5EF4-FFF2-40B4-BE49-F238E27FC236}">
                  <a16:creationId xmlns:a16="http://schemas.microsoft.com/office/drawing/2014/main" id="{511F7179-7176-3E35-44D5-0A9BB1A0E267}"/>
                </a:ext>
              </a:extLst>
            </p:cNvPr>
            <p:cNvSpPr/>
            <p:nvPr/>
          </p:nvSpPr>
          <p:spPr>
            <a:xfrm>
              <a:off x="2706031" y="3035562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Fictions</a:t>
              </a:r>
            </a:p>
          </p:txBody>
        </p:sp>
        <p:sp>
          <p:nvSpPr>
            <p:cNvPr id="15" name="CustomShape 18">
              <a:extLst>
                <a:ext uri="{FF2B5EF4-FFF2-40B4-BE49-F238E27FC236}">
                  <a16:creationId xmlns:a16="http://schemas.microsoft.com/office/drawing/2014/main" id="{8AAE6193-B4B3-26EA-71E2-E0DC3831572F}"/>
                </a:ext>
              </a:extLst>
            </p:cNvPr>
            <p:cNvSpPr/>
            <p:nvPr/>
          </p:nvSpPr>
          <p:spPr>
            <a:xfrm>
              <a:off x="2706031" y="3483335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Écosystème </a:t>
              </a:r>
            </a:p>
          </p:txBody>
        </p:sp>
        <p:sp>
          <p:nvSpPr>
            <p:cNvPr id="16" name="CustomShape 19">
              <a:extLst>
                <a:ext uri="{FF2B5EF4-FFF2-40B4-BE49-F238E27FC236}">
                  <a16:creationId xmlns:a16="http://schemas.microsoft.com/office/drawing/2014/main" id="{B49D3191-48CC-213A-3372-00D717CA54B9}"/>
                </a:ext>
              </a:extLst>
            </p:cNvPr>
            <p:cNvSpPr/>
            <p:nvPr/>
          </p:nvSpPr>
          <p:spPr>
            <a:xfrm>
              <a:off x="536163" y="3027753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Analyse</a:t>
              </a:r>
              <a:endParaRPr lang="fr-FR" sz="800" b="0" strike="noStrike" spc="-1" dirty="0">
                <a:latin typeface="Marianne"/>
              </a:endParaRPr>
            </a:p>
          </p:txBody>
        </p:sp>
        <p:sp>
          <p:nvSpPr>
            <p:cNvPr id="17" name="CustomShape 20">
              <a:extLst>
                <a:ext uri="{FF2B5EF4-FFF2-40B4-BE49-F238E27FC236}">
                  <a16:creationId xmlns:a16="http://schemas.microsoft.com/office/drawing/2014/main" id="{FA9F19C2-A7A7-2C99-0BB1-83C60373BD9F}"/>
                </a:ext>
              </a:extLst>
            </p:cNvPr>
            <p:cNvSpPr/>
            <p:nvPr/>
          </p:nvSpPr>
          <p:spPr>
            <a:xfrm>
              <a:off x="536163" y="3458396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Projection</a:t>
              </a:r>
              <a:endParaRPr lang="fr-FR" sz="800" b="0" strike="noStrike" spc="-1" dirty="0">
                <a:latin typeface="Marianne"/>
              </a:endParaRPr>
            </a:p>
          </p:txBody>
        </p:sp>
        <p:sp>
          <p:nvSpPr>
            <p:cNvPr id="18" name="CustomShape 21">
              <a:extLst>
                <a:ext uri="{FF2B5EF4-FFF2-40B4-BE49-F238E27FC236}">
                  <a16:creationId xmlns:a16="http://schemas.microsoft.com/office/drawing/2014/main" id="{C135B40A-885F-5D47-CC26-A873C08F7E4D}"/>
                </a:ext>
              </a:extLst>
            </p:cNvPr>
            <p:cNvSpPr/>
            <p:nvPr/>
          </p:nvSpPr>
          <p:spPr>
            <a:xfrm>
              <a:off x="563989" y="1684346"/>
              <a:ext cx="1891039" cy="52801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000" b="1" strike="noStrike" spc="-1" dirty="0">
                  <a:highlight>
                    <a:srgbClr val="DEE7E5"/>
                  </a:highlight>
                  <a:latin typeface="Marianne"/>
                  <a:ea typeface="DejaVu Sans"/>
                </a:rPr>
                <a:t>PRÉPARATION</a:t>
              </a:r>
              <a:endParaRPr lang="fr-FR" sz="1000" b="0" strike="noStrike" spc="-1" dirty="0">
                <a:highlight>
                  <a:srgbClr val="DEE7E5"/>
                </a:highlight>
                <a:latin typeface="Marianne"/>
              </a:endParaRPr>
            </a:p>
            <a:p>
              <a:pPr>
                <a:lnSpc>
                  <a:spcPct val="100000"/>
                </a:lnSpc>
              </a:pPr>
              <a:r>
                <a:rPr lang="fr-FR" sz="1000" b="0" strike="noStrike" spc="-1" dirty="0">
                  <a:highlight>
                    <a:srgbClr val="DEE7E5"/>
                  </a:highlight>
                  <a:latin typeface="Marianne"/>
                  <a:ea typeface="DejaVu Sans"/>
                </a:rPr>
                <a:t>Synthétiser les impacts climats en Bretagne </a:t>
              </a:r>
              <a:endParaRPr lang="fr-FR" sz="1000" b="0" strike="noStrike" spc="-1" dirty="0">
                <a:highlight>
                  <a:srgbClr val="DEE7E5"/>
                </a:highlight>
                <a:latin typeface="Marianne"/>
              </a:endParaRPr>
            </a:p>
          </p:txBody>
        </p:sp>
        <p:sp>
          <p:nvSpPr>
            <p:cNvPr id="19" name="CustomShape 22">
              <a:extLst>
                <a:ext uri="{FF2B5EF4-FFF2-40B4-BE49-F238E27FC236}">
                  <a16:creationId xmlns:a16="http://schemas.microsoft.com/office/drawing/2014/main" id="{E11F5F6A-9F07-1824-1289-2E4CAE5CF023}"/>
                </a:ext>
              </a:extLst>
            </p:cNvPr>
            <p:cNvSpPr/>
            <p:nvPr/>
          </p:nvSpPr>
          <p:spPr>
            <a:xfrm>
              <a:off x="7943868" y="1028694"/>
              <a:ext cx="1571607" cy="52801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RESTITUTION</a:t>
              </a:r>
            </a:p>
            <a:p>
              <a:pPr>
                <a:lnSpc>
                  <a:spcPct val="100000"/>
                </a:lnSpc>
              </a:pPr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Présenter la méthode et les résultats</a:t>
              </a:r>
            </a:p>
          </p:txBody>
        </p:sp>
        <p:sp>
          <p:nvSpPr>
            <p:cNvPr id="20" name="CustomShape 23">
              <a:extLst>
                <a:ext uri="{FF2B5EF4-FFF2-40B4-BE49-F238E27FC236}">
                  <a16:creationId xmlns:a16="http://schemas.microsoft.com/office/drawing/2014/main" id="{BEE1576B-6878-2FD0-AF3B-4F9F1B1DDDF7}"/>
                </a:ext>
              </a:extLst>
            </p:cNvPr>
            <p:cNvSpPr/>
            <p:nvPr/>
          </p:nvSpPr>
          <p:spPr>
            <a:xfrm>
              <a:off x="3023475" y="4157141"/>
              <a:ext cx="1760995" cy="659701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DIAGNOSTIC</a:t>
              </a:r>
            </a:p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Identifier les enjeux pour chacun des territoires pilotes </a:t>
              </a:r>
            </a:p>
          </p:txBody>
        </p:sp>
        <p:sp>
          <p:nvSpPr>
            <p:cNvPr id="21" name="CustomShape 24">
              <a:extLst>
                <a:ext uri="{FF2B5EF4-FFF2-40B4-BE49-F238E27FC236}">
                  <a16:creationId xmlns:a16="http://schemas.microsoft.com/office/drawing/2014/main" id="{09D4A6BC-219A-F88F-E866-D963FA4612F8}"/>
                </a:ext>
              </a:extLst>
            </p:cNvPr>
            <p:cNvSpPr/>
            <p:nvPr/>
          </p:nvSpPr>
          <p:spPr>
            <a:xfrm>
              <a:off x="4409102" y="643012"/>
              <a:ext cx="2031873" cy="513647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CO-CONSTRUCTION</a:t>
              </a:r>
            </a:p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Imaginer les modes de vie des Bretons à horizon 2050</a:t>
              </a:r>
            </a:p>
          </p:txBody>
        </p:sp>
        <p:sp>
          <p:nvSpPr>
            <p:cNvPr id="22" name="Line 25">
              <a:extLst>
                <a:ext uri="{FF2B5EF4-FFF2-40B4-BE49-F238E27FC236}">
                  <a16:creationId xmlns:a16="http://schemas.microsoft.com/office/drawing/2014/main" id="{9FC0F087-A6C0-0422-B79E-9208A1D9FC57}"/>
                </a:ext>
              </a:extLst>
            </p:cNvPr>
            <p:cNvSpPr/>
            <p:nvPr/>
          </p:nvSpPr>
          <p:spPr>
            <a:xfrm flipV="1">
              <a:off x="2941133" y="3642337"/>
              <a:ext cx="284" cy="566574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Line 26">
              <a:extLst>
                <a:ext uri="{FF2B5EF4-FFF2-40B4-BE49-F238E27FC236}">
                  <a16:creationId xmlns:a16="http://schemas.microsoft.com/office/drawing/2014/main" id="{A2615D83-A359-9D5A-1EDA-938AAA8B1B59}"/>
                </a:ext>
              </a:extLst>
            </p:cNvPr>
            <p:cNvSpPr/>
            <p:nvPr/>
          </p:nvSpPr>
          <p:spPr>
            <a:xfrm flipV="1">
              <a:off x="458931" y="1734959"/>
              <a:ext cx="284" cy="1062000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4" name="CustomShape 27">
              <a:extLst>
                <a:ext uri="{FF2B5EF4-FFF2-40B4-BE49-F238E27FC236}">
                  <a16:creationId xmlns:a16="http://schemas.microsoft.com/office/drawing/2014/main" id="{6E1F237F-2E55-DB0B-956A-B34B57BF7EC0}"/>
                </a:ext>
              </a:extLst>
            </p:cNvPr>
            <p:cNvSpPr/>
            <p:nvPr/>
          </p:nvSpPr>
          <p:spPr>
            <a:xfrm>
              <a:off x="1700032" y="2624587"/>
              <a:ext cx="634605" cy="6463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5" name="Group 28">
              <a:extLst>
                <a:ext uri="{FF2B5EF4-FFF2-40B4-BE49-F238E27FC236}">
                  <a16:creationId xmlns:a16="http://schemas.microsoft.com/office/drawing/2014/main" id="{0B99A32F-8F57-6A6A-3DE2-BBBEAE079B4B}"/>
                </a:ext>
              </a:extLst>
            </p:cNvPr>
            <p:cNvGrpSpPr/>
            <p:nvPr/>
          </p:nvGrpSpPr>
          <p:grpSpPr>
            <a:xfrm>
              <a:off x="1317281" y="2658425"/>
              <a:ext cx="204437" cy="867936"/>
              <a:chOff x="1665720" y="3389400"/>
              <a:chExt cx="259200" cy="1080360"/>
            </a:xfrm>
          </p:grpSpPr>
          <p:sp>
            <p:nvSpPr>
              <p:cNvPr id="26" name="CustomShape 29">
                <a:extLst>
                  <a:ext uri="{FF2B5EF4-FFF2-40B4-BE49-F238E27FC236}">
                    <a16:creationId xmlns:a16="http://schemas.microsoft.com/office/drawing/2014/main" id="{777CFED6-065D-F02C-B8FC-F6B64ABC887C}"/>
                  </a:ext>
                </a:extLst>
              </p:cNvPr>
              <p:cNvSpPr/>
              <p:nvPr/>
            </p:nvSpPr>
            <p:spPr>
              <a:xfrm>
                <a:off x="1665720" y="3389400"/>
                <a:ext cx="258840" cy="1080360"/>
              </a:xfrm>
              <a:prstGeom prst="rightBracket">
                <a:avLst>
                  <a:gd name="adj" fmla="val 98593"/>
                </a:avLst>
              </a:prstGeom>
              <a:noFill/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Line 30">
                <a:extLst>
                  <a:ext uri="{FF2B5EF4-FFF2-40B4-BE49-F238E27FC236}">
                    <a16:creationId xmlns:a16="http://schemas.microsoft.com/office/drawing/2014/main" id="{B48C7CD1-6154-19F7-7F30-5C986318B094}"/>
                  </a:ext>
                </a:extLst>
              </p:cNvPr>
              <p:cNvSpPr/>
              <p:nvPr/>
            </p:nvSpPr>
            <p:spPr>
              <a:xfrm>
                <a:off x="1665720" y="3921120"/>
                <a:ext cx="259200" cy="360"/>
              </a:xfrm>
              <a:prstGeom prst="line">
                <a:avLst/>
              </a:prstGeom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8" name="Group 31">
              <a:extLst>
                <a:ext uri="{FF2B5EF4-FFF2-40B4-BE49-F238E27FC236}">
                  <a16:creationId xmlns:a16="http://schemas.microsoft.com/office/drawing/2014/main" id="{B32D17E7-9A1B-F959-A58E-0002579EE2F6}"/>
                </a:ext>
              </a:extLst>
            </p:cNvPr>
            <p:cNvGrpSpPr/>
            <p:nvPr/>
          </p:nvGrpSpPr>
          <p:grpSpPr>
            <a:xfrm>
              <a:off x="2490804" y="2653797"/>
              <a:ext cx="216930" cy="867936"/>
              <a:chOff x="3153600" y="3383640"/>
              <a:chExt cx="275040" cy="1080360"/>
            </a:xfrm>
          </p:grpSpPr>
          <p:sp>
            <p:nvSpPr>
              <p:cNvPr id="29" name="CustomShape 32">
                <a:extLst>
                  <a:ext uri="{FF2B5EF4-FFF2-40B4-BE49-F238E27FC236}">
                    <a16:creationId xmlns:a16="http://schemas.microsoft.com/office/drawing/2014/main" id="{D2D91852-B965-38F7-D44D-28A1A49429A8}"/>
                  </a:ext>
                </a:extLst>
              </p:cNvPr>
              <p:cNvSpPr/>
              <p:nvPr/>
            </p:nvSpPr>
            <p:spPr>
              <a:xfrm flipH="1">
                <a:off x="3153240" y="3383640"/>
                <a:ext cx="258840" cy="1080360"/>
              </a:xfrm>
              <a:prstGeom prst="rightBracket">
                <a:avLst>
                  <a:gd name="adj" fmla="val 98593"/>
                </a:avLst>
              </a:prstGeom>
              <a:noFill/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0" name="Line 33">
                <a:extLst>
                  <a:ext uri="{FF2B5EF4-FFF2-40B4-BE49-F238E27FC236}">
                    <a16:creationId xmlns:a16="http://schemas.microsoft.com/office/drawing/2014/main" id="{C9F2977E-5C65-4781-45CE-CFE3F128A328}"/>
                  </a:ext>
                </a:extLst>
              </p:cNvPr>
              <p:cNvSpPr/>
              <p:nvPr/>
            </p:nvSpPr>
            <p:spPr>
              <a:xfrm flipH="1">
                <a:off x="3169440" y="3915000"/>
                <a:ext cx="259200" cy="360"/>
              </a:xfrm>
              <a:prstGeom prst="line">
                <a:avLst/>
              </a:prstGeom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31" name="Group 34">
              <a:extLst>
                <a:ext uri="{FF2B5EF4-FFF2-40B4-BE49-F238E27FC236}">
                  <a16:creationId xmlns:a16="http://schemas.microsoft.com/office/drawing/2014/main" id="{9B0F436E-D005-43F4-265E-855E9DD690EE}"/>
                </a:ext>
              </a:extLst>
            </p:cNvPr>
            <p:cNvGrpSpPr/>
            <p:nvPr/>
          </p:nvGrpSpPr>
          <p:grpSpPr>
            <a:xfrm>
              <a:off x="3484594" y="2645989"/>
              <a:ext cx="204437" cy="867936"/>
              <a:chOff x="4413600" y="3373920"/>
              <a:chExt cx="259200" cy="1080360"/>
            </a:xfrm>
          </p:grpSpPr>
          <p:sp>
            <p:nvSpPr>
              <p:cNvPr id="32" name="CustomShape 35">
                <a:extLst>
                  <a:ext uri="{FF2B5EF4-FFF2-40B4-BE49-F238E27FC236}">
                    <a16:creationId xmlns:a16="http://schemas.microsoft.com/office/drawing/2014/main" id="{D64B017D-0E3E-AA03-CF12-0ED370DF7565}"/>
                  </a:ext>
                </a:extLst>
              </p:cNvPr>
              <p:cNvSpPr/>
              <p:nvPr/>
            </p:nvSpPr>
            <p:spPr>
              <a:xfrm>
                <a:off x="4413960" y="3373920"/>
                <a:ext cx="258840" cy="1080360"/>
              </a:xfrm>
              <a:prstGeom prst="rightBracket">
                <a:avLst>
                  <a:gd name="adj" fmla="val 98593"/>
                </a:avLst>
              </a:prstGeom>
              <a:noFill/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33" name="Line 36">
                <a:extLst>
                  <a:ext uri="{FF2B5EF4-FFF2-40B4-BE49-F238E27FC236}">
                    <a16:creationId xmlns:a16="http://schemas.microsoft.com/office/drawing/2014/main" id="{90A759FE-319E-64DD-24D1-D3A0674BB3FC}"/>
                  </a:ext>
                </a:extLst>
              </p:cNvPr>
              <p:cNvSpPr/>
              <p:nvPr/>
            </p:nvSpPr>
            <p:spPr>
              <a:xfrm>
                <a:off x="4413600" y="3905280"/>
                <a:ext cx="259200" cy="360"/>
              </a:xfrm>
              <a:prstGeom prst="line">
                <a:avLst/>
              </a:prstGeom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34" name="Line 37">
              <a:extLst>
                <a:ext uri="{FF2B5EF4-FFF2-40B4-BE49-F238E27FC236}">
                  <a16:creationId xmlns:a16="http://schemas.microsoft.com/office/drawing/2014/main" id="{4F2E6EC6-A60B-B7DF-49DD-D31B33BE79DA}"/>
                </a:ext>
              </a:extLst>
            </p:cNvPr>
            <p:cNvSpPr/>
            <p:nvPr/>
          </p:nvSpPr>
          <p:spPr>
            <a:xfrm>
              <a:off x="1317565" y="3081837"/>
              <a:ext cx="1270347" cy="289"/>
            </a:xfrm>
            <a:prstGeom prst="line">
              <a:avLst/>
            </a:prstGeom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5" name="CustomShape 38">
              <a:extLst>
                <a:ext uri="{FF2B5EF4-FFF2-40B4-BE49-F238E27FC236}">
                  <a16:creationId xmlns:a16="http://schemas.microsoft.com/office/drawing/2014/main" id="{D6B7B944-A291-F22A-6DCF-F278269A14CD}"/>
                </a:ext>
              </a:extLst>
            </p:cNvPr>
            <p:cNvSpPr/>
            <p:nvPr/>
          </p:nvSpPr>
          <p:spPr>
            <a:xfrm>
              <a:off x="3843777" y="2929709"/>
              <a:ext cx="260657" cy="265500"/>
            </a:xfrm>
            <a:prstGeom prst="ellipse">
              <a:avLst/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6" name="Line 39">
              <a:extLst>
                <a:ext uri="{FF2B5EF4-FFF2-40B4-BE49-F238E27FC236}">
                  <a16:creationId xmlns:a16="http://schemas.microsoft.com/office/drawing/2014/main" id="{86A86746-0EF3-1E62-2AEA-00460ACC8A16}"/>
                </a:ext>
              </a:extLst>
            </p:cNvPr>
            <p:cNvSpPr/>
            <p:nvPr/>
          </p:nvSpPr>
          <p:spPr>
            <a:xfrm flipV="1">
              <a:off x="3689030" y="3062459"/>
              <a:ext cx="415688" cy="13015"/>
            </a:xfrm>
            <a:prstGeom prst="line">
              <a:avLst/>
            </a:prstGeom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7" name="CustomShape 40">
              <a:extLst>
                <a:ext uri="{FF2B5EF4-FFF2-40B4-BE49-F238E27FC236}">
                  <a16:creationId xmlns:a16="http://schemas.microsoft.com/office/drawing/2014/main" id="{9E367292-F518-6EC3-92EE-C76B49FD572C}"/>
                </a:ext>
              </a:extLst>
            </p:cNvPr>
            <p:cNvSpPr/>
            <p:nvPr/>
          </p:nvSpPr>
          <p:spPr>
            <a:xfrm>
              <a:off x="367219" y="1684346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1</a:t>
              </a:r>
              <a:endParaRPr lang="fr-FR" sz="1400" b="0" strike="noStrike" spc="-1" dirty="0">
                <a:latin typeface="Marianne"/>
              </a:endParaRPr>
            </a:p>
          </p:txBody>
        </p:sp>
        <p:sp>
          <p:nvSpPr>
            <p:cNvPr id="38" name="CustomShape 41">
              <a:extLst>
                <a:ext uri="{FF2B5EF4-FFF2-40B4-BE49-F238E27FC236}">
                  <a16:creationId xmlns:a16="http://schemas.microsoft.com/office/drawing/2014/main" id="{E21E392F-286E-21AB-5E0E-510B59A21697}"/>
                </a:ext>
              </a:extLst>
            </p:cNvPr>
            <p:cNvSpPr/>
            <p:nvPr/>
          </p:nvSpPr>
          <p:spPr>
            <a:xfrm>
              <a:off x="2834655" y="4166107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1400" b="1" spc="-1" dirty="0">
                  <a:solidFill>
                    <a:srgbClr val="FFFFFF"/>
                  </a:solidFill>
                  <a:latin typeface="Marianne"/>
                  <a:ea typeface="DejaVu Sans"/>
                </a:rPr>
                <a:t>2</a:t>
              </a:r>
            </a:p>
          </p:txBody>
        </p:sp>
        <p:sp>
          <p:nvSpPr>
            <p:cNvPr id="39" name="CustomShape 42">
              <a:extLst>
                <a:ext uri="{FF2B5EF4-FFF2-40B4-BE49-F238E27FC236}">
                  <a16:creationId xmlns:a16="http://schemas.microsoft.com/office/drawing/2014/main" id="{CA126911-A0AB-9FBD-E588-54597CFF5F32}"/>
                </a:ext>
              </a:extLst>
            </p:cNvPr>
            <p:cNvSpPr/>
            <p:nvPr/>
          </p:nvSpPr>
          <p:spPr>
            <a:xfrm>
              <a:off x="4269971" y="1778631"/>
              <a:ext cx="308359" cy="600990"/>
            </a:xfrm>
            <a:custGeom>
              <a:avLst/>
              <a:gdLst/>
              <a:ahLst/>
              <a:cxnLst/>
              <a:rect l="l" t="t" r="r" b="b"/>
              <a:pathLst>
                <a:path w="391460" h="748453">
                  <a:moveTo>
                    <a:pt x="0" y="748453"/>
                  </a:moveTo>
                  <a:lnTo>
                    <a:pt x="0" y="247227"/>
                  </a:lnTo>
                  <a:cubicBezTo>
                    <a:pt x="0" y="110687"/>
                    <a:pt x="110687" y="0"/>
                    <a:pt x="247227" y="0"/>
                  </a:cubicBezTo>
                  <a:lnTo>
                    <a:pt x="391460" y="434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" name="CustomShape 43">
              <a:extLst>
                <a:ext uri="{FF2B5EF4-FFF2-40B4-BE49-F238E27FC236}">
                  <a16:creationId xmlns:a16="http://schemas.microsoft.com/office/drawing/2014/main" id="{8C57657C-8D52-5D9B-CEEC-5783D9095C80}"/>
                </a:ext>
              </a:extLst>
            </p:cNvPr>
            <p:cNvSpPr/>
            <p:nvPr/>
          </p:nvSpPr>
          <p:spPr>
            <a:xfrm rot="10800000">
              <a:off x="3904257" y="2327562"/>
              <a:ext cx="365714" cy="756010"/>
            </a:xfrm>
            <a:custGeom>
              <a:avLst/>
              <a:gdLst/>
              <a:ahLst/>
              <a:cxnLst/>
              <a:rect l="l" t="t" r="r" b="b"/>
              <a:pathLst>
                <a:path w="463973" h="941493">
                  <a:moveTo>
                    <a:pt x="0" y="941493"/>
                  </a:moveTo>
                  <a:lnTo>
                    <a:pt x="0" y="257387"/>
                  </a:lnTo>
                  <a:cubicBezTo>
                    <a:pt x="0" y="120847"/>
                    <a:pt x="110687" y="10160"/>
                    <a:pt x="247227" y="10160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1" name="CustomShape 44">
              <a:extLst>
                <a:ext uri="{FF2B5EF4-FFF2-40B4-BE49-F238E27FC236}">
                  <a16:creationId xmlns:a16="http://schemas.microsoft.com/office/drawing/2014/main" id="{81B934BA-E45F-6A09-2DDD-55479350D99D}"/>
                </a:ext>
              </a:extLst>
            </p:cNvPr>
            <p:cNvSpPr/>
            <p:nvPr/>
          </p:nvSpPr>
          <p:spPr>
            <a:xfrm flipH="1">
              <a:off x="5630327" y="2552283"/>
              <a:ext cx="290470" cy="290373"/>
            </a:xfrm>
            <a:custGeom>
              <a:avLst/>
              <a:gdLst/>
              <a:ahLst/>
              <a:cxnLst/>
              <a:rect l="l" t="t" r="r" b="b"/>
              <a:pathLst>
                <a:path w="368803" h="361685">
                  <a:moveTo>
                    <a:pt x="0" y="361685"/>
                  </a:moveTo>
                  <a:lnTo>
                    <a:pt x="0" y="247638"/>
                  </a:lnTo>
                  <a:cubicBezTo>
                    <a:pt x="0" y="111098"/>
                    <a:pt x="110687" y="411"/>
                    <a:pt x="247227" y="411"/>
                  </a:cubicBezTo>
                  <a:lnTo>
                    <a:pt x="36880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Line 45">
              <a:extLst>
                <a:ext uri="{FF2B5EF4-FFF2-40B4-BE49-F238E27FC236}">
                  <a16:creationId xmlns:a16="http://schemas.microsoft.com/office/drawing/2014/main" id="{01FA8B30-F518-6870-1ECC-6A136D20DB95}"/>
                </a:ext>
              </a:extLst>
            </p:cNvPr>
            <p:cNvSpPr/>
            <p:nvPr/>
          </p:nvSpPr>
          <p:spPr>
            <a:xfrm>
              <a:off x="6218366" y="3064195"/>
              <a:ext cx="1961740" cy="289"/>
            </a:xfrm>
            <a:prstGeom prst="line">
              <a:avLst/>
            </a:prstGeom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3" name="CustomShape 46">
              <a:extLst>
                <a:ext uri="{FF2B5EF4-FFF2-40B4-BE49-F238E27FC236}">
                  <a16:creationId xmlns:a16="http://schemas.microsoft.com/office/drawing/2014/main" id="{F496FC8C-A424-1B44-CEDB-66B5FF6B43FE}"/>
                </a:ext>
              </a:extLst>
            </p:cNvPr>
            <p:cNvSpPr/>
            <p:nvPr/>
          </p:nvSpPr>
          <p:spPr>
            <a:xfrm>
              <a:off x="6094000" y="2947930"/>
              <a:ext cx="260657" cy="265500"/>
            </a:xfrm>
            <a:prstGeom prst="ellipse">
              <a:avLst/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4" name="CustomShape 47">
              <a:extLst>
                <a:ext uri="{FF2B5EF4-FFF2-40B4-BE49-F238E27FC236}">
                  <a16:creationId xmlns:a16="http://schemas.microsoft.com/office/drawing/2014/main" id="{4A035B89-0A02-604E-2C4D-33FED2AFE571}"/>
                </a:ext>
              </a:extLst>
            </p:cNvPr>
            <p:cNvSpPr/>
            <p:nvPr/>
          </p:nvSpPr>
          <p:spPr>
            <a:xfrm>
              <a:off x="5877638" y="3156454"/>
              <a:ext cx="798439" cy="150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35 pratiques</a:t>
              </a:r>
            </a:p>
          </p:txBody>
        </p:sp>
        <p:sp>
          <p:nvSpPr>
            <p:cNvPr id="45" name="CustomShape 48">
              <a:extLst>
                <a:ext uri="{FF2B5EF4-FFF2-40B4-BE49-F238E27FC236}">
                  <a16:creationId xmlns:a16="http://schemas.microsoft.com/office/drawing/2014/main" id="{6D32BB71-311C-E345-D433-D77AF00F300F}"/>
                </a:ext>
              </a:extLst>
            </p:cNvPr>
            <p:cNvSpPr/>
            <p:nvPr/>
          </p:nvSpPr>
          <p:spPr>
            <a:xfrm rot="10800000">
              <a:off x="8009458" y="2316572"/>
              <a:ext cx="365714" cy="747912"/>
            </a:xfrm>
            <a:custGeom>
              <a:avLst/>
              <a:gdLst/>
              <a:ahLst/>
              <a:cxnLst/>
              <a:rect l="l" t="t" r="r" b="b"/>
              <a:pathLst>
                <a:path w="463973" h="931333">
                  <a:moveTo>
                    <a:pt x="0" y="931333"/>
                  </a:moveTo>
                  <a:lnTo>
                    <a:pt x="0" y="247227"/>
                  </a:lnTo>
                  <a:cubicBezTo>
                    <a:pt x="0" y="110687"/>
                    <a:pt x="110687" y="0"/>
                    <a:pt x="247227" y="0"/>
                  </a:cubicBezTo>
                  <a:lnTo>
                    <a:pt x="463973" y="991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CustomShape 49">
              <a:extLst>
                <a:ext uri="{FF2B5EF4-FFF2-40B4-BE49-F238E27FC236}">
                  <a16:creationId xmlns:a16="http://schemas.microsoft.com/office/drawing/2014/main" id="{306F145E-291A-B1A3-358B-938BCBA75696}"/>
                </a:ext>
              </a:extLst>
            </p:cNvPr>
            <p:cNvSpPr/>
            <p:nvPr/>
          </p:nvSpPr>
          <p:spPr>
            <a:xfrm>
              <a:off x="8101171" y="1776606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7" name="CustomShape 50">
              <a:extLst>
                <a:ext uri="{FF2B5EF4-FFF2-40B4-BE49-F238E27FC236}">
                  <a16:creationId xmlns:a16="http://schemas.microsoft.com/office/drawing/2014/main" id="{87020628-9CED-B206-85F9-B1CA021C9851}"/>
                </a:ext>
              </a:extLst>
            </p:cNvPr>
            <p:cNvSpPr/>
            <p:nvPr/>
          </p:nvSpPr>
          <p:spPr>
            <a:xfrm>
              <a:off x="7852156" y="2171386"/>
              <a:ext cx="1095440" cy="222407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Boîte à outils</a:t>
              </a:r>
              <a:endParaRPr lang="fr-FR" sz="700" b="0" strike="noStrike" spc="-1" dirty="0">
                <a:latin typeface="Marianne"/>
              </a:endParaRPr>
            </a:p>
          </p:txBody>
        </p:sp>
        <p:sp>
          <p:nvSpPr>
            <p:cNvPr id="48" name="CustomShape 51">
              <a:extLst>
                <a:ext uri="{FF2B5EF4-FFF2-40B4-BE49-F238E27FC236}">
                  <a16:creationId xmlns:a16="http://schemas.microsoft.com/office/drawing/2014/main" id="{31D38225-4226-990B-D9B0-4D9E7F2E9FCE}"/>
                </a:ext>
              </a:extLst>
            </p:cNvPr>
            <p:cNvSpPr/>
            <p:nvPr/>
          </p:nvSpPr>
          <p:spPr>
            <a:xfrm>
              <a:off x="7351854" y="2751263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9" name="CustomShape 52">
              <a:extLst>
                <a:ext uri="{FF2B5EF4-FFF2-40B4-BE49-F238E27FC236}">
                  <a16:creationId xmlns:a16="http://schemas.microsoft.com/office/drawing/2014/main" id="{FF1B16EF-A183-A66A-8FA1-4C8DDF124AC5}"/>
                </a:ext>
              </a:extLst>
            </p:cNvPr>
            <p:cNvSpPr/>
            <p:nvPr/>
          </p:nvSpPr>
          <p:spPr>
            <a:xfrm>
              <a:off x="7389334" y="2981479"/>
              <a:ext cx="564472" cy="148946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Actions</a:t>
              </a:r>
            </a:p>
          </p:txBody>
        </p:sp>
        <p:sp>
          <p:nvSpPr>
            <p:cNvPr id="50" name="CustomShape 53">
              <a:extLst>
                <a:ext uri="{FF2B5EF4-FFF2-40B4-BE49-F238E27FC236}">
                  <a16:creationId xmlns:a16="http://schemas.microsoft.com/office/drawing/2014/main" id="{1E08A238-57C2-8224-27CD-A93DEC5419CF}"/>
                </a:ext>
              </a:extLst>
            </p:cNvPr>
            <p:cNvSpPr/>
            <p:nvPr/>
          </p:nvSpPr>
          <p:spPr>
            <a:xfrm>
              <a:off x="7324879" y="3609655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1" name="CustomShape 54">
              <a:extLst>
                <a:ext uri="{FF2B5EF4-FFF2-40B4-BE49-F238E27FC236}">
                  <a16:creationId xmlns:a16="http://schemas.microsoft.com/office/drawing/2014/main" id="{A4E0BCBB-3174-EAB9-157B-B27DC3F456E0}"/>
                </a:ext>
              </a:extLst>
            </p:cNvPr>
            <p:cNvSpPr/>
            <p:nvPr/>
          </p:nvSpPr>
          <p:spPr>
            <a:xfrm>
              <a:off x="6827133" y="3146332"/>
              <a:ext cx="796735" cy="627309"/>
            </a:xfrm>
            <a:custGeom>
              <a:avLst/>
              <a:gdLst/>
              <a:ahLst/>
              <a:cxnLst/>
              <a:rect l="l" t="t" r="r" b="b"/>
              <a:pathLst>
                <a:path w="1010494" h="781114">
                  <a:moveTo>
                    <a:pt x="1010494" y="0"/>
                  </a:moveTo>
                  <a:lnTo>
                    <a:pt x="1010494" y="570022"/>
                  </a:lnTo>
                  <a:cubicBezTo>
                    <a:pt x="1010494" y="686605"/>
                    <a:pt x="915985" y="781114"/>
                    <a:pt x="799402" y="781114"/>
                  </a:cubicBezTo>
                  <a:lnTo>
                    <a:pt x="229380" y="781114"/>
                  </a:lnTo>
                  <a:cubicBezTo>
                    <a:pt x="112797" y="781114"/>
                    <a:pt x="18288" y="686605"/>
                    <a:pt x="18288" y="570022"/>
                  </a:cubicBezTo>
                  <a:lnTo>
                    <a:pt x="0" y="320040"/>
                  </a:lnTo>
                </a:path>
              </a:pathLst>
            </a:custGeom>
            <a:noFill/>
            <a:ln w="9360">
              <a:solidFill>
                <a:srgbClr val="2D5560"/>
              </a:solidFill>
              <a:prstDash val="sys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2" name="Line 55">
              <a:extLst>
                <a:ext uri="{FF2B5EF4-FFF2-40B4-BE49-F238E27FC236}">
                  <a16:creationId xmlns:a16="http://schemas.microsoft.com/office/drawing/2014/main" id="{AAB507D5-7A5B-0A0C-53F7-967B6F393DA7}"/>
                </a:ext>
              </a:extLst>
            </p:cNvPr>
            <p:cNvSpPr/>
            <p:nvPr/>
          </p:nvSpPr>
          <p:spPr>
            <a:xfrm flipV="1">
              <a:off x="4315969" y="1069184"/>
              <a:ext cx="284" cy="665775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CustomShape 56">
              <a:extLst>
                <a:ext uri="{FF2B5EF4-FFF2-40B4-BE49-F238E27FC236}">
                  <a16:creationId xmlns:a16="http://schemas.microsoft.com/office/drawing/2014/main" id="{56E6139F-BE1A-0303-6FE1-D7C82F201549}"/>
                </a:ext>
              </a:extLst>
            </p:cNvPr>
            <p:cNvSpPr/>
            <p:nvPr/>
          </p:nvSpPr>
          <p:spPr>
            <a:xfrm>
              <a:off x="4208072" y="748865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3</a:t>
              </a:r>
              <a:endParaRPr lang="fr-FR" sz="1400" b="0" strike="noStrike" spc="-1" dirty="0">
                <a:latin typeface="Marianne"/>
              </a:endParaRPr>
            </a:p>
          </p:txBody>
        </p:sp>
        <p:sp>
          <p:nvSpPr>
            <p:cNvPr id="54" name="Line 57">
              <a:extLst>
                <a:ext uri="{FF2B5EF4-FFF2-40B4-BE49-F238E27FC236}">
                  <a16:creationId xmlns:a16="http://schemas.microsoft.com/office/drawing/2014/main" id="{7A5F1A18-D35F-EF7B-E1BF-66B995AC882C}"/>
                </a:ext>
              </a:extLst>
            </p:cNvPr>
            <p:cNvSpPr/>
            <p:nvPr/>
          </p:nvSpPr>
          <p:spPr>
            <a:xfrm flipH="1" flipV="1">
              <a:off x="7839662" y="1278866"/>
              <a:ext cx="2839" cy="778858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CustomShape 58">
              <a:extLst>
                <a:ext uri="{FF2B5EF4-FFF2-40B4-BE49-F238E27FC236}">
                  <a16:creationId xmlns:a16="http://schemas.microsoft.com/office/drawing/2014/main" id="{EFFD0421-25EA-C477-540F-E527D294FD3D}"/>
                </a:ext>
              </a:extLst>
            </p:cNvPr>
            <p:cNvSpPr/>
            <p:nvPr/>
          </p:nvSpPr>
          <p:spPr>
            <a:xfrm>
              <a:off x="7731765" y="1058773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4</a:t>
              </a:r>
              <a:endParaRPr lang="fr-FR" sz="1400" b="0" strike="noStrike" spc="-1" dirty="0">
                <a:latin typeface="Marianne"/>
              </a:endParaRPr>
            </a:p>
          </p:txBody>
        </p:sp>
        <p:sp>
          <p:nvSpPr>
            <p:cNvPr id="56" name="CustomShape 59">
              <a:extLst>
                <a:ext uri="{FF2B5EF4-FFF2-40B4-BE49-F238E27FC236}">
                  <a16:creationId xmlns:a16="http://schemas.microsoft.com/office/drawing/2014/main" id="{CAC2DA3A-5FF0-DE25-4E6A-97ECD24A9FBC}"/>
                </a:ext>
              </a:extLst>
            </p:cNvPr>
            <p:cNvSpPr/>
            <p:nvPr/>
          </p:nvSpPr>
          <p:spPr>
            <a:xfrm>
              <a:off x="6787949" y="3313032"/>
              <a:ext cx="81775" cy="71726"/>
            </a:xfrm>
            <a:prstGeom prst="triangle">
              <a:avLst>
                <a:gd name="adj" fmla="val 44177"/>
              </a:avLst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CustomShape 60">
              <a:extLst>
                <a:ext uri="{FF2B5EF4-FFF2-40B4-BE49-F238E27FC236}">
                  <a16:creationId xmlns:a16="http://schemas.microsoft.com/office/drawing/2014/main" id="{41A3A7AC-4667-045E-E3A3-583F0EE8F685}"/>
                </a:ext>
              </a:extLst>
            </p:cNvPr>
            <p:cNvSpPr/>
            <p:nvPr/>
          </p:nvSpPr>
          <p:spPr>
            <a:xfrm>
              <a:off x="7020496" y="3653616"/>
              <a:ext cx="224312" cy="228480"/>
            </a:xfrm>
            <a:prstGeom prst="ellipse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58" name="Graphique 133" descr="Répéter contour">
              <a:extLst>
                <a:ext uri="{FF2B5EF4-FFF2-40B4-BE49-F238E27FC236}">
                  <a16:creationId xmlns:a16="http://schemas.microsoft.com/office/drawing/2014/main" id="{DCAA5CF8-111C-CD69-59BE-D7D0DEA7A4DF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055704" y="3688322"/>
              <a:ext cx="155031" cy="15791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9" name="CustomShape 61">
              <a:extLst>
                <a:ext uri="{FF2B5EF4-FFF2-40B4-BE49-F238E27FC236}">
                  <a16:creationId xmlns:a16="http://schemas.microsoft.com/office/drawing/2014/main" id="{98105672-D3C4-CBFA-4BB3-6F4119C63F9D}"/>
                </a:ext>
              </a:extLst>
            </p:cNvPr>
            <p:cNvSpPr/>
            <p:nvPr/>
          </p:nvSpPr>
          <p:spPr>
            <a:xfrm>
              <a:off x="4578614" y="1602787"/>
              <a:ext cx="327950" cy="3340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0" name="CustomShape 62">
              <a:extLst>
                <a:ext uri="{FF2B5EF4-FFF2-40B4-BE49-F238E27FC236}">
                  <a16:creationId xmlns:a16="http://schemas.microsoft.com/office/drawing/2014/main" id="{CFAA6153-3F33-E002-01F1-CD152AA0C4F4}"/>
                </a:ext>
              </a:extLst>
            </p:cNvPr>
            <p:cNvSpPr/>
            <p:nvPr/>
          </p:nvSpPr>
          <p:spPr>
            <a:xfrm>
              <a:off x="4934674" y="1992650"/>
              <a:ext cx="327950" cy="3340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1" name="CustomShape 63">
              <a:extLst>
                <a:ext uri="{FF2B5EF4-FFF2-40B4-BE49-F238E27FC236}">
                  <a16:creationId xmlns:a16="http://schemas.microsoft.com/office/drawing/2014/main" id="{27455B91-CD92-7264-3414-31BC4F21A1B5}"/>
                </a:ext>
              </a:extLst>
            </p:cNvPr>
            <p:cNvSpPr/>
            <p:nvPr/>
          </p:nvSpPr>
          <p:spPr>
            <a:xfrm>
              <a:off x="5495346" y="2372101"/>
              <a:ext cx="327950" cy="3340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2" name="CustomShape 64">
              <a:extLst>
                <a:ext uri="{FF2B5EF4-FFF2-40B4-BE49-F238E27FC236}">
                  <a16:creationId xmlns:a16="http://schemas.microsoft.com/office/drawing/2014/main" id="{770B284C-1085-AD27-4BB1-950735C488EA}"/>
                </a:ext>
              </a:extLst>
            </p:cNvPr>
            <p:cNvSpPr/>
            <p:nvPr/>
          </p:nvSpPr>
          <p:spPr>
            <a:xfrm rot="10800000" flipH="1">
              <a:off x="4728534" y="1930469"/>
              <a:ext cx="211819" cy="234265"/>
            </a:xfrm>
            <a:custGeom>
              <a:avLst/>
              <a:gdLst/>
              <a:ahLst/>
              <a:cxnLst/>
              <a:rect l="l" t="t" r="r" b="b"/>
              <a:pathLst>
                <a:path w="463973" h="503490">
                  <a:moveTo>
                    <a:pt x="5242" y="503490"/>
                  </a:moveTo>
                  <a:lnTo>
                    <a:pt x="0" y="247862"/>
                  </a:lnTo>
                  <a:cubicBezTo>
                    <a:pt x="0" y="111322"/>
                    <a:pt x="110687" y="635"/>
                    <a:pt x="247227" y="635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3" name="CustomShape 65">
              <a:extLst>
                <a:ext uri="{FF2B5EF4-FFF2-40B4-BE49-F238E27FC236}">
                  <a16:creationId xmlns:a16="http://schemas.microsoft.com/office/drawing/2014/main" id="{1D8394C3-C8D9-7CC3-8DAF-E38254452468}"/>
                </a:ext>
              </a:extLst>
            </p:cNvPr>
            <p:cNvSpPr/>
            <p:nvPr/>
          </p:nvSpPr>
          <p:spPr>
            <a:xfrm rot="5400000">
              <a:off x="5270647" y="2145536"/>
              <a:ext cx="264343" cy="291749"/>
            </a:xfrm>
            <a:custGeom>
              <a:avLst/>
              <a:gdLst/>
              <a:ahLst/>
              <a:cxnLst/>
              <a:rect l="l" t="t" r="r" b="b"/>
              <a:pathLst>
                <a:path w="463973" h="503490">
                  <a:moveTo>
                    <a:pt x="5242" y="503490"/>
                  </a:moveTo>
                  <a:lnTo>
                    <a:pt x="0" y="247862"/>
                  </a:lnTo>
                  <a:cubicBezTo>
                    <a:pt x="0" y="111322"/>
                    <a:pt x="110687" y="635"/>
                    <a:pt x="247227" y="635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24" name="CustomShape 66">
              <a:extLst>
                <a:ext uri="{FF2B5EF4-FFF2-40B4-BE49-F238E27FC236}">
                  <a16:creationId xmlns:a16="http://schemas.microsoft.com/office/drawing/2014/main" id="{827ECB04-CC80-0FA6-45EF-6437D28D6FDB}"/>
                </a:ext>
              </a:extLst>
            </p:cNvPr>
            <p:cNvSpPr/>
            <p:nvPr/>
          </p:nvSpPr>
          <p:spPr>
            <a:xfrm rot="10800000" flipH="1">
              <a:off x="5920789" y="2740273"/>
              <a:ext cx="379635" cy="332598"/>
            </a:xfrm>
            <a:custGeom>
              <a:avLst/>
              <a:gdLst/>
              <a:ahLst/>
              <a:cxnLst/>
              <a:rect l="l" t="t" r="r" b="b"/>
              <a:pathLst>
                <a:path w="463973" h="414272">
                  <a:moveTo>
                    <a:pt x="0" y="414272"/>
                  </a:moveTo>
                  <a:lnTo>
                    <a:pt x="0" y="257387"/>
                  </a:lnTo>
                  <a:cubicBezTo>
                    <a:pt x="0" y="120847"/>
                    <a:pt x="110687" y="10160"/>
                    <a:pt x="247227" y="10160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25" name="CustomShape 67">
              <a:extLst>
                <a:ext uri="{FF2B5EF4-FFF2-40B4-BE49-F238E27FC236}">
                  <a16:creationId xmlns:a16="http://schemas.microsoft.com/office/drawing/2014/main" id="{4383CB64-F59A-D17C-93A8-0F7C8C024CC5}"/>
                </a:ext>
              </a:extLst>
            </p:cNvPr>
            <p:cNvSpPr/>
            <p:nvPr/>
          </p:nvSpPr>
          <p:spPr>
            <a:xfrm>
              <a:off x="4431107" y="1324127"/>
              <a:ext cx="613183" cy="240605"/>
            </a:xfrm>
            <a:custGeom>
              <a:avLst/>
              <a:gdLst/>
              <a:ahLst/>
              <a:cxnLst/>
              <a:rect l="l" t="t" r="r" b="b"/>
              <a:pathLst>
                <a:path w="4433104" h="2847371">
                  <a:moveTo>
                    <a:pt x="0" y="524726"/>
                  </a:moveTo>
                  <a:cubicBezTo>
                    <a:pt x="0" y="234928"/>
                    <a:pt x="234928" y="0"/>
                    <a:pt x="524726" y="0"/>
                  </a:cubicBezTo>
                  <a:lnTo>
                    <a:pt x="3908378" y="0"/>
                  </a:lnTo>
                  <a:cubicBezTo>
                    <a:pt x="4198176" y="0"/>
                    <a:pt x="4433104" y="234928"/>
                    <a:pt x="4433104" y="524726"/>
                  </a:cubicBezTo>
                  <a:lnTo>
                    <a:pt x="4433104" y="1720762"/>
                  </a:lnTo>
                  <a:cubicBezTo>
                    <a:pt x="4433104" y="2010560"/>
                    <a:pt x="4198176" y="2245488"/>
                    <a:pt x="3908378" y="2245488"/>
                  </a:cubicBezTo>
                  <a:lnTo>
                    <a:pt x="3576578" y="2245488"/>
                  </a:lnTo>
                  <a:lnTo>
                    <a:pt x="2951545" y="2847371"/>
                  </a:lnTo>
                  <a:cubicBezTo>
                    <a:pt x="3148314" y="2473123"/>
                    <a:pt x="2858947" y="2446116"/>
                    <a:pt x="2812648" y="2245488"/>
                  </a:cubicBezTo>
                  <a:lnTo>
                    <a:pt x="524726" y="2245488"/>
                  </a:lnTo>
                  <a:cubicBezTo>
                    <a:pt x="234928" y="2245488"/>
                    <a:pt x="0" y="2010560"/>
                    <a:pt x="0" y="1720762"/>
                  </a:cubicBezTo>
                  <a:lnTo>
                    <a:pt x="0" y="524726"/>
                  </a:lnTo>
                  <a:close/>
                </a:path>
              </a:pathLst>
            </a:cu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r>
                <a:rPr lang="fr-FR" sz="600" b="0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Inspiration</a:t>
              </a:r>
              <a:endParaRPr lang="fr-FR" sz="600" b="0" strike="noStrike" spc="-1" dirty="0">
                <a:latin typeface="Marianne"/>
              </a:endParaRPr>
            </a:p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1029" name="CustomShape 70">
              <a:extLst>
                <a:ext uri="{FF2B5EF4-FFF2-40B4-BE49-F238E27FC236}">
                  <a16:creationId xmlns:a16="http://schemas.microsoft.com/office/drawing/2014/main" id="{418F86D9-6905-20BA-7C13-D2697F47C2FC}"/>
                </a:ext>
              </a:extLst>
            </p:cNvPr>
            <p:cNvSpPr/>
            <p:nvPr/>
          </p:nvSpPr>
          <p:spPr>
            <a:xfrm>
              <a:off x="4546527" y="1404096"/>
              <a:ext cx="613183" cy="156466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1031" name="CustomShape 72">
              <a:extLst>
                <a:ext uri="{FF2B5EF4-FFF2-40B4-BE49-F238E27FC236}">
                  <a16:creationId xmlns:a16="http://schemas.microsoft.com/office/drawing/2014/main" id="{4CF76FB7-EEFD-E296-B163-B47E7A40CA7F}"/>
                </a:ext>
              </a:extLst>
            </p:cNvPr>
            <p:cNvSpPr/>
            <p:nvPr/>
          </p:nvSpPr>
          <p:spPr>
            <a:xfrm>
              <a:off x="5464222" y="2201175"/>
              <a:ext cx="437835" cy="156466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Approf.</a:t>
              </a:r>
              <a:endParaRPr lang="fr-FR" sz="600" b="0" strike="noStrike" spc="-1">
                <a:latin typeface="Marianne"/>
              </a:endParaRPr>
            </a:p>
          </p:txBody>
        </p:sp>
        <p:sp>
          <p:nvSpPr>
            <p:cNvPr id="1032" name="CustomShape 73">
              <a:extLst>
                <a:ext uri="{FF2B5EF4-FFF2-40B4-BE49-F238E27FC236}">
                  <a16:creationId xmlns:a16="http://schemas.microsoft.com/office/drawing/2014/main" id="{78829D59-17EE-9D3D-2C19-CFA52DE928C6}"/>
                </a:ext>
              </a:extLst>
            </p:cNvPr>
            <p:cNvSpPr/>
            <p:nvPr/>
          </p:nvSpPr>
          <p:spPr>
            <a:xfrm>
              <a:off x="4452544" y="1840522"/>
              <a:ext cx="521598" cy="116265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Débats</a:t>
              </a:r>
            </a:p>
          </p:txBody>
        </p:sp>
        <p:sp>
          <p:nvSpPr>
            <p:cNvPr id="1033" name="CustomShape 74">
              <a:extLst>
                <a:ext uri="{FF2B5EF4-FFF2-40B4-BE49-F238E27FC236}">
                  <a16:creationId xmlns:a16="http://schemas.microsoft.com/office/drawing/2014/main" id="{F2470495-CECF-153E-06BF-5F103AE57FA0}"/>
                </a:ext>
              </a:extLst>
            </p:cNvPr>
            <p:cNvSpPr/>
            <p:nvPr/>
          </p:nvSpPr>
          <p:spPr>
            <a:xfrm>
              <a:off x="4779964" y="2261620"/>
              <a:ext cx="605607" cy="203029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Pistes pratiques</a:t>
              </a:r>
            </a:p>
          </p:txBody>
        </p:sp>
        <p:sp>
          <p:nvSpPr>
            <p:cNvPr id="1034" name="CustomShape 75">
              <a:extLst>
                <a:ext uri="{FF2B5EF4-FFF2-40B4-BE49-F238E27FC236}">
                  <a16:creationId xmlns:a16="http://schemas.microsoft.com/office/drawing/2014/main" id="{167620B4-B7F9-2645-6B30-C09FEB7A02B4}"/>
                </a:ext>
              </a:extLst>
            </p:cNvPr>
            <p:cNvSpPr/>
            <p:nvPr/>
          </p:nvSpPr>
          <p:spPr>
            <a:xfrm>
              <a:off x="5381488" y="2625021"/>
              <a:ext cx="516486" cy="203029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Liste actions</a:t>
              </a:r>
            </a:p>
          </p:txBody>
        </p:sp>
        <p:sp>
          <p:nvSpPr>
            <p:cNvPr id="1035" name="CustomShape 76">
              <a:extLst>
                <a:ext uri="{FF2B5EF4-FFF2-40B4-BE49-F238E27FC236}">
                  <a16:creationId xmlns:a16="http://schemas.microsoft.com/office/drawing/2014/main" id="{7D14ADD4-B5BB-07EA-3A58-63C59AEF164E}"/>
                </a:ext>
              </a:extLst>
            </p:cNvPr>
            <p:cNvSpPr/>
            <p:nvPr/>
          </p:nvSpPr>
          <p:spPr>
            <a:xfrm>
              <a:off x="4463747" y="1189132"/>
              <a:ext cx="565764" cy="133919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 dirty="0">
                  <a:solidFill>
                    <a:srgbClr val="2D5560"/>
                  </a:solidFill>
                  <a:latin typeface="Marianne"/>
                  <a:ea typeface="DejaVu Sans"/>
                </a:rPr>
                <a:t>Atelier#1</a:t>
              </a: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1038" name="CustomShape 79">
              <a:extLst>
                <a:ext uri="{FF2B5EF4-FFF2-40B4-BE49-F238E27FC236}">
                  <a16:creationId xmlns:a16="http://schemas.microsoft.com/office/drawing/2014/main" id="{D1D5E594-8490-19A8-181D-F13D15876DB6}"/>
                </a:ext>
              </a:extLst>
            </p:cNvPr>
            <p:cNvSpPr/>
            <p:nvPr/>
          </p:nvSpPr>
          <p:spPr>
            <a:xfrm>
              <a:off x="4186777" y="2565297"/>
              <a:ext cx="169228" cy="172373"/>
            </a:xfrm>
            <a:prstGeom prst="ellipse">
              <a:avLst/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1039" name="Graphique 69">
              <a:extLst>
                <a:ext uri="{FF2B5EF4-FFF2-40B4-BE49-F238E27FC236}">
                  <a16:creationId xmlns:a16="http://schemas.microsoft.com/office/drawing/2014/main" id="{E7087698-3020-D719-D0BD-7423BB8B56D0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06757" y="2348964"/>
              <a:ext cx="273150" cy="21488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0" name="Graphique 78">
              <a:extLst>
                <a:ext uri="{FF2B5EF4-FFF2-40B4-BE49-F238E27FC236}">
                  <a16:creationId xmlns:a16="http://schemas.microsoft.com/office/drawing/2014/main" id="{B4118E5A-03D3-F883-52AD-1D44F2D77E06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3466" y="2303557"/>
              <a:ext cx="345271" cy="29384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1" name="Graphique 82">
              <a:extLst>
                <a:ext uri="{FF2B5EF4-FFF2-40B4-BE49-F238E27FC236}">
                  <a16:creationId xmlns:a16="http://schemas.microsoft.com/office/drawing/2014/main" id="{12D7EA2E-CB70-7862-A9FC-0A5AA82AFD5F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9491" y="3170626"/>
              <a:ext cx="356912" cy="26492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2" name="Graphique 96">
              <a:extLst>
                <a:ext uri="{FF2B5EF4-FFF2-40B4-BE49-F238E27FC236}">
                  <a16:creationId xmlns:a16="http://schemas.microsoft.com/office/drawing/2014/main" id="{CE392AF1-CCB5-8829-50D7-FBEA56D69D61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4554" y="1645979"/>
              <a:ext cx="224911" cy="1782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</p:pic>
        <p:pic>
          <p:nvPicPr>
            <p:cNvPr id="1043" name="Graphique 104">
              <a:extLst>
                <a:ext uri="{FF2B5EF4-FFF2-40B4-BE49-F238E27FC236}">
                  <a16:creationId xmlns:a16="http://schemas.microsoft.com/office/drawing/2014/main" id="{E29AF0F0-66D6-6F8B-CE36-C41D07A7141C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1094" y="2057724"/>
              <a:ext cx="236160" cy="1849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</p:pic>
        <p:pic>
          <p:nvPicPr>
            <p:cNvPr id="1044" name="Graphique 106">
              <a:extLst>
                <a:ext uri="{FF2B5EF4-FFF2-40B4-BE49-F238E27FC236}">
                  <a16:creationId xmlns:a16="http://schemas.microsoft.com/office/drawing/2014/main" id="{C6742193-EAC2-0681-5F43-EE0F5F74719B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3678" y="2414139"/>
              <a:ext cx="244764" cy="20144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</p:pic>
        <p:sp>
          <p:nvSpPr>
            <p:cNvPr id="1045" name="CustomShape 80">
              <a:extLst>
                <a:ext uri="{FF2B5EF4-FFF2-40B4-BE49-F238E27FC236}">
                  <a16:creationId xmlns:a16="http://schemas.microsoft.com/office/drawing/2014/main" id="{93A1D47A-EE94-8230-40E1-60FDCAA5D650}"/>
                </a:ext>
              </a:extLst>
            </p:cNvPr>
            <p:cNvSpPr/>
            <p:nvPr/>
          </p:nvSpPr>
          <p:spPr>
            <a:xfrm>
              <a:off x="1665393" y="2947930"/>
              <a:ext cx="682022" cy="238025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Document ressource</a:t>
              </a:r>
              <a:endParaRPr lang="fr-FR" sz="700" b="0" strike="noStrike" spc="-1" dirty="0">
                <a:latin typeface="Marianne"/>
              </a:endParaRPr>
            </a:p>
          </p:txBody>
        </p:sp>
        <p:pic>
          <p:nvPicPr>
            <p:cNvPr id="1046" name="Graphique 81">
              <a:extLst>
                <a:ext uri="{FF2B5EF4-FFF2-40B4-BE49-F238E27FC236}">
                  <a16:creationId xmlns:a16="http://schemas.microsoft.com/office/drawing/2014/main" id="{3ED6A5A2-ABA1-3D64-BE6C-84B4F256006C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252" y="2761964"/>
              <a:ext cx="300976" cy="24756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7" name="Graphique 85">
              <a:extLst>
                <a:ext uri="{FF2B5EF4-FFF2-40B4-BE49-F238E27FC236}">
                  <a16:creationId xmlns:a16="http://schemas.microsoft.com/office/drawing/2014/main" id="{D71FDFEE-B361-80A0-9F06-256E93AB839F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05" y="3244665"/>
              <a:ext cx="403195" cy="20100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48" name="Graphique 105">
              <a:extLst>
                <a:ext uri="{FF2B5EF4-FFF2-40B4-BE49-F238E27FC236}">
                  <a16:creationId xmlns:a16="http://schemas.microsoft.com/office/drawing/2014/main" id="{5B544330-F1EC-D777-A643-3ECA74A985C6}"/>
                </a:ext>
              </a:extLst>
            </p:cNvPr>
            <p:cNvPicPr/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97200">
              <a:off x="1809232" y="2410068"/>
              <a:ext cx="456197" cy="55508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49" name="CustomShape 81">
              <a:extLst>
                <a:ext uri="{FF2B5EF4-FFF2-40B4-BE49-F238E27FC236}">
                  <a16:creationId xmlns:a16="http://schemas.microsoft.com/office/drawing/2014/main" id="{7B2244EA-6CBE-6A6A-2595-40573E7482EE}"/>
                </a:ext>
              </a:extLst>
            </p:cNvPr>
            <p:cNvSpPr/>
            <p:nvPr/>
          </p:nvSpPr>
          <p:spPr>
            <a:xfrm>
              <a:off x="3846910" y="2404494"/>
              <a:ext cx="821723" cy="141716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Jeu IMPACCT</a:t>
              </a:r>
            </a:p>
          </p:txBody>
        </p:sp>
        <p:sp>
          <p:nvSpPr>
            <p:cNvPr id="1050" name="CustomShape 82">
              <a:extLst>
                <a:ext uri="{FF2B5EF4-FFF2-40B4-BE49-F238E27FC236}">
                  <a16:creationId xmlns:a16="http://schemas.microsoft.com/office/drawing/2014/main" id="{3A734FF0-D585-FA8F-539E-EE2675422A85}"/>
                </a:ext>
              </a:extLst>
            </p:cNvPr>
            <p:cNvSpPr/>
            <p:nvPr/>
          </p:nvSpPr>
          <p:spPr>
            <a:xfrm>
              <a:off x="3692119" y="2779028"/>
              <a:ext cx="528696" cy="150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Enjeux</a:t>
              </a:r>
            </a:p>
          </p:txBody>
        </p:sp>
        <p:grpSp>
          <p:nvGrpSpPr>
            <p:cNvPr id="1051" name="Group 83">
              <a:extLst>
                <a:ext uri="{FF2B5EF4-FFF2-40B4-BE49-F238E27FC236}">
                  <a16:creationId xmlns:a16="http://schemas.microsoft.com/office/drawing/2014/main" id="{9C702607-CFAB-31DD-2600-697C02637EE6}"/>
                </a:ext>
              </a:extLst>
            </p:cNvPr>
            <p:cNvGrpSpPr/>
            <p:nvPr/>
          </p:nvGrpSpPr>
          <p:grpSpPr>
            <a:xfrm>
              <a:off x="3798915" y="2977719"/>
              <a:ext cx="1054552" cy="1074147"/>
              <a:chOff x="4812120" y="3786840"/>
              <a:chExt cx="1337040" cy="1337040"/>
            </a:xfrm>
          </p:grpSpPr>
          <p:pic>
            <p:nvPicPr>
              <p:cNvPr id="1052" name="Graphique 118">
                <a:extLst>
                  <a:ext uri="{FF2B5EF4-FFF2-40B4-BE49-F238E27FC236}">
                    <a16:creationId xmlns:a16="http://schemas.microsoft.com/office/drawing/2014/main" id="{4C31479F-66A5-B8E0-01F1-EEC664FC8412}"/>
                  </a:ext>
                </a:extLst>
              </p:cNvPr>
              <p:cNvPicPr/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4812120" y="3786840"/>
                <a:ext cx="1337040" cy="13370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53" name="Graphique 120">
                <a:extLst>
                  <a:ext uri="{FF2B5EF4-FFF2-40B4-BE49-F238E27FC236}">
                    <a16:creationId xmlns:a16="http://schemas.microsoft.com/office/drawing/2014/main" id="{F839024F-6DCD-44F9-B550-E5B33876F736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9680" y="3992400"/>
                <a:ext cx="586080" cy="409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54" name="Graphique 130">
                <a:extLst>
                  <a:ext uri="{FF2B5EF4-FFF2-40B4-BE49-F238E27FC236}">
                    <a16:creationId xmlns:a16="http://schemas.microsoft.com/office/drawing/2014/main" id="{D80344E1-75B2-ACA5-5CF5-C1D3F1AB9B5A}"/>
                  </a:ext>
                </a:extLst>
              </p:cNvPr>
              <p:cNvPicPr/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9680" y="4168800"/>
                <a:ext cx="280800" cy="2268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55" name="Graphique 138">
                <a:extLst>
                  <a:ext uri="{FF2B5EF4-FFF2-40B4-BE49-F238E27FC236}">
                    <a16:creationId xmlns:a16="http://schemas.microsoft.com/office/drawing/2014/main" id="{6475B1C0-528B-AA44-04BD-F4036E13EAE2}"/>
                  </a:ext>
                </a:extLst>
              </p:cNvPr>
              <p:cNvPicPr/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82000" y="4523040"/>
                <a:ext cx="338040" cy="1652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56" name="Graphique 139">
                <a:extLst>
                  <a:ext uri="{FF2B5EF4-FFF2-40B4-BE49-F238E27FC236}">
                    <a16:creationId xmlns:a16="http://schemas.microsoft.com/office/drawing/2014/main" id="{619C3235-7FA1-ED43-6B3C-D8E9F841CCB6}"/>
                  </a:ext>
                </a:extLst>
              </p:cNvPr>
              <p:cNvPicPr/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5326200" y="4687560"/>
                <a:ext cx="183240" cy="1414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1057" name="CustomShape 84">
              <a:extLst>
                <a:ext uri="{FF2B5EF4-FFF2-40B4-BE49-F238E27FC236}">
                  <a16:creationId xmlns:a16="http://schemas.microsoft.com/office/drawing/2014/main" id="{D4390523-11CB-611F-9BDB-F8F554DEB694}"/>
                </a:ext>
              </a:extLst>
            </p:cNvPr>
            <p:cNvSpPr/>
            <p:nvPr/>
          </p:nvSpPr>
          <p:spPr>
            <a:xfrm>
              <a:off x="4323636" y="2683587"/>
              <a:ext cx="546868" cy="282853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1058" name="Group 85">
              <a:extLst>
                <a:ext uri="{FF2B5EF4-FFF2-40B4-BE49-F238E27FC236}">
                  <a16:creationId xmlns:a16="http://schemas.microsoft.com/office/drawing/2014/main" id="{9A0222D6-8B26-C8B6-780B-8CC89758D7EE}"/>
                </a:ext>
              </a:extLst>
            </p:cNvPr>
            <p:cNvGrpSpPr/>
            <p:nvPr/>
          </p:nvGrpSpPr>
          <p:grpSpPr>
            <a:xfrm>
              <a:off x="4394337" y="2357641"/>
              <a:ext cx="638865" cy="664907"/>
              <a:chOff x="5567040" y="3015000"/>
              <a:chExt cx="810000" cy="827640"/>
            </a:xfrm>
          </p:grpSpPr>
          <p:pic>
            <p:nvPicPr>
              <p:cNvPr id="1059" name="Graphique 150">
                <a:extLst>
                  <a:ext uri="{FF2B5EF4-FFF2-40B4-BE49-F238E27FC236}">
                    <a16:creationId xmlns:a16="http://schemas.microsoft.com/office/drawing/2014/main" id="{B3D99A09-87A1-FF05-A43E-DC247A107816}"/>
                  </a:ext>
                </a:extLst>
              </p:cNvPr>
              <p:cNvPicPr/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5567040" y="3037320"/>
                <a:ext cx="805320" cy="805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1060" name="Graphique 151">
                <a:extLst>
                  <a:ext uri="{FF2B5EF4-FFF2-40B4-BE49-F238E27FC236}">
                    <a16:creationId xmlns:a16="http://schemas.microsoft.com/office/drawing/2014/main" id="{C4A81509-56C2-88BF-F19C-3A84994F44C5}"/>
                  </a:ext>
                </a:extLst>
              </p:cNvPr>
              <p:cNvPicPr/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5571720" y="3015000"/>
                <a:ext cx="805320" cy="8053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1061" name="Image 153">
              <a:extLst>
                <a:ext uri="{FF2B5EF4-FFF2-40B4-BE49-F238E27FC236}">
                  <a16:creationId xmlns:a16="http://schemas.microsoft.com/office/drawing/2014/main" id="{A6FCEBED-3B83-385B-2786-42F72154E72C}"/>
                </a:ext>
              </a:extLst>
            </p:cNvPr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430221" y="3782606"/>
              <a:ext cx="632902" cy="42601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62" name="Image 502">
              <a:extLst>
                <a:ext uri="{FF2B5EF4-FFF2-40B4-BE49-F238E27FC236}">
                  <a16:creationId xmlns:a16="http://schemas.microsoft.com/office/drawing/2014/main" id="{85A0A9BB-07DE-6642-EFB3-BE500A6C69AD}"/>
                </a:ext>
              </a:extLst>
            </p:cNvPr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1104600">
              <a:off x="8313274" y="1590930"/>
              <a:ext cx="355209" cy="53649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63" name="Graphique 505">
              <a:extLst>
                <a:ext uri="{FF2B5EF4-FFF2-40B4-BE49-F238E27FC236}">
                  <a16:creationId xmlns:a16="http://schemas.microsoft.com/office/drawing/2014/main" id="{5F487A4E-E964-3A38-E314-B809F87972B8}"/>
                </a:ext>
              </a:extLst>
            </p:cNvPr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916822" y="2363136"/>
              <a:ext cx="629778" cy="64148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64" name="Graphique 507">
              <a:extLst>
                <a:ext uri="{FF2B5EF4-FFF2-40B4-BE49-F238E27FC236}">
                  <a16:creationId xmlns:a16="http://schemas.microsoft.com/office/drawing/2014/main" id="{3D3B9A0B-9127-0CC3-9D32-A7108A58A5C4}"/>
                </a:ext>
              </a:extLst>
            </p:cNvPr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9146" y="2622852"/>
              <a:ext cx="330790" cy="27215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65" name="CustomShape 86">
              <a:extLst>
                <a:ext uri="{FF2B5EF4-FFF2-40B4-BE49-F238E27FC236}">
                  <a16:creationId xmlns:a16="http://schemas.microsoft.com/office/drawing/2014/main" id="{E0EC6ABE-792C-6C46-ADF0-A15BAB57384F}"/>
                </a:ext>
              </a:extLst>
            </p:cNvPr>
            <p:cNvSpPr/>
            <p:nvPr/>
          </p:nvSpPr>
          <p:spPr>
            <a:xfrm>
              <a:off x="6554835" y="2751263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68" name="CustomShape 89">
              <a:extLst>
                <a:ext uri="{FF2B5EF4-FFF2-40B4-BE49-F238E27FC236}">
                  <a16:creationId xmlns:a16="http://schemas.microsoft.com/office/drawing/2014/main" id="{E84A3445-25EB-85D1-82FB-750C61CF80D7}"/>
                </a:ext>
              </a:extLst>
            </p:cNvPr>
            <p:cNvSpPr/>
            <p:nvPr/>
          </p:nvSpPr>
          <p:spPr>
            <a:xfrm>
              <a:off x="6493220" y="2980900"/>
              <a:ext cx="750737" cy="150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Modes de vie</a:t>
              </a:r>
            </a:p>
          </p:txBody>
        </p:sp>
        <p:pic>
          <p:nvPicPr>
            <p:cNvPr id="1069" name="Graphique 514">
              <a:extLst>
                <a:ext uri="{FF2B5EF4-FFF2-40B4-BE49-F238E27FC236}">
                  <a16:creationId xmlns:a16="http://schemas.microsoft.com/office/drawing/2014/main" id="{7D93C1FE-6289-B6F5-B626-54CB14743335}"/>
                </a:ext>
              </a:extLst>
            </p:cNvPr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1354" y="2615583"/>
              <a:ext cx="347826" cy="27938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070" name="Graphique 519" descr="Lunettes 3D contour">
              <a:extLst>
                <a:ext uri="{FF2B5EF4-FFF2-40B4-BE49-F238E27FC236}">
                  <a16:creationId xmlns:a16="http://schemas.microsoft.com/office/drawing/2014/main" id="{8E308FA1-6BEE-CA7F-50F9-4D6E660BFF16}"/>
                </a:ext>
              </a:extLst>
            </p:cNvPr>
            <p:cNvPicPr/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979181" y="2763699"/>
              <a:ext cx="300408" cy="30599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1071" name="CustomShape 90">
              <a:extLst>
                <a:ext uri="{FF2B5EF4-FFF2-40B4-BE49-F238E27FC236}">
                  <a16:creationId xmlns:a16="http://schemas.microsoft.com/office/drawing/2014/main" id="{6715091B-A9E9-F45D-EC23-03765D5AA123}"/>
                </a:ext>
              </a:extLst>
            </p:cNvPr>
            <p:cNvSpPr/>
            <p:nvPr/>
          </p:nvSpPr>
          <p:spPr>
            <a:xfrm>
              <a:off x="7408642" y="4233205"/>
              <a:ext cx="681739" cy="150103"/>
            </a:xfrm>
            <a:prstGeom prst="rect">
              <a:avLst/>
            </a:prstGeom>
            <a:solidFill>
              <a:srgbClr val="FFFFFF"/>
            </a:solidFill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800" b="0" i="1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Territoires</a:t>
              </a:r>
              <a:endParaRPr lang="fr-FR" sz="800" b="0" strike="noStrike" spc="-1" dirty="0">
                <a:latin typeface="Marianne"/>
              </a:endParaRPr>
            </a:p>
          </p:txBody>
        </p:sp>
        <p:sp>
          <p:nvSpPr>
            <p:cNvPr id="1074" name="CustomShape 76">
              <a:extLst>
                <a:ext uri="{FF2B5EF4-FFF2-40B4-BE49-F238E27FC236}">
                  <a16:creationId xmlns:a16="http://schemas.microsoft.com/office/drawing/2014/main" id="{D7D0E4E3-C372-3FA8-E6BC-9FC1EBCBA87F}"/>
                </a:ext>
              </a:extLst>
            </p:cNvPr>
            <p:cNvSpPr/>
            <p:nvPr/>
          </p:nvSpPr>
          <p:spPr>
            <a:xfrm>
              <a:off x="4996355" y="1611753"/>
              <a:ext cx="565764" cy="133919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 dirty="0">
                  <a:solidFill>
                    <a:srgbClr val="2D5560"/>
                  </a:solidFill>
                  <a:latin typeface="Marianne"/>
                  <a:ea typeface="DejaVu Sans"/>
                </a:rPr>
                <a:t>Atelier#2</a:t>
              </a: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1075" name="CustomShape 67">
              <a:extLst>
                <a:ext uri="{FF2B5EF4-FFF2-40B4-BE49-F238E27FC236}">
                  <a16:creationId xmlns:a16="http://schemas.microsoft.com/office/drawing/2014/main" id="{4B4917AB-CECF-B352-4750-45B11406A5C9}"/>
                </a:ext>
              </a:extLst>
            </p:cNvPr>
            <p:cNvSpPr/>
            <p:nvPr/>
          </p:nvSpPr>
          <p:spPr>
            <a:xfrm>
              <a:off x="5374658" y="2071253"/>
              <a:ext cx="613183" cy="320466"/>
            </a:xfrm>
            <a:custGeom>
              <a:avLst/>
              <a:gdLst/>
              <a:ahLst/>
              <a:cxnLst/>
              <a:rect l="l" t="t" r="r" b="b"/>
              <a:pathLst>
                <a:path w="4433104" h="2847371">
                  <a:moveTo>
                    <a:pt x="0" y="524726"/>
                  </a:moveTo>
                  <a:cubicBezTo>
                    <a:pt x="0" y="234928"/>
                    <a:pt x="234928" y="0"/>
                    <a:pt x="524726" y="0"/>
                  </a:cubicBezTo>
                  <a:lnTo>
                    <a:pt x="3908378" y="0"/>
                  </a:lnTo>
                  <a:cubicBezTo>
                    <a:pt x="4198176" y="0"/>
                    <a:pt x="4433104" y="234928"/>
                    <a:pt x="4433104" y="524726"/>
                  </a:cubicBezTo>
                  <a:lnTo>
                    <a:pt x="4433104" y="1720762"/>
                  </a:lnTo>
                  <a:cubicBezTo>
                    <a:pt x="4433104" y="2010560"/>
                    <a:pt x="4198176" y="2245488"/>
                    <a:pt x="3908378" y="2245488"/>
                  </a:cubicBezTo>
                  <a:lnTo>
                    <a:pt x="3576578" y="2245488"/>
                  </a:lnTo>
                  <a:lnTo>
                    <a:pt x="2951545" y="2847371"/>
                  </a:lnTo>
                  <a:cubicBezTo>
                    <a:pt x="3148314" y="2473123"/>
                    <a:pt x="2858947" y="2446116"/>
                    <a:pt x="2812648" y="2245488"/>
                  </a:cubicBezTo>
                  <a:lnTo>
                    <a:pt x="524726" y="2245488"/>
                  </a:lnTo>
                  <a:cubicBezTo>
                    <a:pt x="234928" y="2245488"/>
                    <a:pt x="0" y="2010560"/>
                    <a:pt x="0" y="1720762"/>
                  </a:cubicBezTo>
                  <a:lnTo>
                    <a:pt x="0" y="524726"/>
                  </a:lnTo>
                  <a:close/>
                </a:path>
              </a:pathLst>
            </a:cu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r>
                <a:rPr lang="fr-FR" sz="600" b="0" strike="noStrike" spc="-1" dirty="0" err="1">
                  <a:solidFill>
                    <a:srgbClr val="FFFFFF"/>
                  </a:solidFill>
                  <a:latin typeface="Marianne"/>
                  <a:ea typeface="DejaVu Sans"/>
                </a:rPr>
                <a:t>Approfon-dissement</a:t>
              </a:r>
              <a:endParaRPr lang="fr-FR" sz="600" b="0" strike="noStrike" spc="-1" dirty="0">
                <a:latin typeface="Marianne"/>
              </a:endParaRPr>
            </a:p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1076" name="CustomShape 76">
              <a:extLst>
                <a:ext uri="{FF2B5EF4-FFF2-40B4-BE49-F238E27FC236}">
                  <a16:creationId xmlns:a16="http://schemas.microsoft.com/office/drawing/2014/main" id="{7FC3BF4B-5F1D-A6FA-03B3-05EBB505F040}"/>
                </a:ext>
              </a:extLst>
            </p:cNvPr>
            <p:cNvSpPr/>
            <p:nvPr/>
          </p:nvSpPr>
          <p:spPr>
            <a:xfrm>
              <a:off x="5431839" y="1927509"/>
              <a:ext cx="565764" cy="133919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 dirty="0">
                  <a:solidFill>
                    <a:srgbClr val="2D5560"/>
                  </a:solidFill>
                  <a:latin typeface="Marianne"/>
                  <a:ea typeface="DejaVu Sans"/>
                </a:rPr>
                <a:t>Atelier#3</a:t>
              </a:r>
              <a:endParaRPr lang="fr-FR" sz="600" b="0" strike="noStrike" spc="-1" dirty="0">
                <a:latin typeface="Marianne"/>
              </a:endParaRPr>
            </a:p>
          </p:txBody>
        </p:sp>
      </p:grpSp>
      <p:sp>
        <p:nvSpPr>
          <p:cNvPr id="109" name="ZoneTexte 108">
            <a:extLst>
              <a:ext uri="{FF2B5EF4-FFF2-40B4-BE49-F238E27FC236}">
                <a16:creationId xmlns:a16="http://schemas.microsoft.com/office/drawing/2014/main" id="{BDEB3E23-F74D-42EB-8F70-39223A2BC9A9}"/>
              </a:ext>
            </a:extLst>
          </p:cNvPr>
          <p:cNvSpPr txBox="1"/>
          <p:nvPr/>
        </p:nvSpPr>
        <p:spPr>
          <a:xfrm>
            <a:off x="238462" y="244208"/>
            <a:ext cx="72206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1000"/>
              </a:spcBef>
              <a:spcAft>
                <a:spcPts val="600"/>
              </a:spcAft>
            </a:pPr>
            <a:r>
              <a:rPr lang="fr-FR" sz="1800" b="1" kern="100" dirty="0">
                <a:effectLst/>
                <a:latin typeface="Marianne" panose="02000000000000000000" pitchFamily="50" charset="0"/>
              </a:rPr>
              <a:t>Vue globale du cheminement utilisé pour l’expérimentation</a:t>
            </a:r>
          </a:p>
        </p:txBody>
      </p:sp>
    </p:spTree>
    <p:extLst>
      <p:ext uri="{BB962C8B-B14F-4D97-AF65-F5344CB8AC3E}">
        <p14:creationId xmlns:p14="http://schemas.microsoft.com/office/powerpoint/2010/main" val="16751008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2F3B846B-B8DB-5F1A-450C-16FEA97B1BD5}"/>
              </a:ext>
            </a:extLst>
          </p:cNvPr>
          <p:cNvGrpSpPr/>
          <p:nvPr/>
        </p:nvGrpSpPr>
        <p:grpSpPr>
          <a:xfrm>
            <a:off x="228088" y="643012"/>
            <a:ext cx="9287387" cy="4068127"/>
            <a:chOff x="228088" y="643012"/>
            <a:chExt cx="9287387" cy="4068127"/>
          </a:xfrm>
        </p:grpSpPr>
        <p:sp>
          <p:nvSpPr>
            <p:cNvPr id="3" name="CustomShape 67">
              <a:extLst>
                <a:ext uri="{FF2B5EF4-FFF2-40B4-BE49-F238E27FC236}">
                  <a16:creationId xmlns:a16="http://schemas.microsoft.com/office/drawing/2014/main" id="{F17280E5-20BC-591A-06B6-02C3CAA89A62}"/>
                </a:ext>
              </a:extLst>
            </p:cNvPr>
            <p:cNvSpPr/>
            <p:nvPr/>
          </p:nvSpPr>
          <p:spPr>
            <a:xfrm>
              <a:off x="4992821" y="1746748"/>
              <a:ext cx="512639" cy="240605"/>
            </a:xfrm>
            <a:custGeom>
              <a:avLst/>
              <a:gdLst/>
              <a:ahLst/>
              <a:cxnLst/>
              <a:rect l="l" t="t" r="r" b="b"/>
              <a:pathLst>
                <a:path w="4433104" h="2847371">
                  <a:moveTo>
                    <a:pt x="0" y="524726"/>
                  </a:moveTo>
                  <a:cubicBezTo>
                    <a:pt x="0" y="234928"/>
                    <a:pt x="234928" y="0"/>
                    <a:pt x="524726" y="0"/>
                  </a:cubicBezTo>
                  <a:lnTo>
                    <a:pt x="3908378" y="0"/>
                  </a:lnTo>
                  <a:cubicBezTo>
                    <a:pt x="4198176" y="0"/>
                    <a:pt x="4433104" y="234928"/>
                    <a:pt x="4433104" y="524726"/>
                  </a:cubicBezTo>
                  <a:lnTo>
                    <a:pt x="4433104" y="1720762"/>
                  </a:lnTo>
                  <a:cubicBezTo>
                    <a:pt x="4433104" y="2010560"/>
                    <a:pt x="4198176" y="2245488"/>
                    <a:pt x="3908378" y="2245488"/>
                  </a:cubicBezTo>
                  <a:lnTo>
                    <a:pt x="3576578" y="2245488"/>
                  </a:lnTo>
                  <a:lnTo>
                    <a:pt x="2951545" y="2847371"/>
                  </a:lnTo>
                  <a:cubicBezTo>
                    <a:pt x="3148314" y="2473123"/>
                    <a:pt x="2858947" y="2446116"/>
                    <a:pt x="2812648" y="2245488"/>
                  </a:cubicBezTo>
                  <a:lnTo>
                    <a:pt x="524726" y="2245488"/>
                  </a:lnTo>
                  <a:cubicBezTo>
                    <a:pt x="234928" y="2245488"/>
                    <a:pt x="0" y="2010560"/>
                    <a:pt x="0" y="1720762"/>
                  </a:cubicBezTo>
                  <a:lnTo>
                    <a:pt x="0" y="524726"/>
                  </a:lnTo>
                  <a:close/>
                </a:path>
              </a:pathLst>
            </a:cu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r>
                <a:rPr lang="fr-FR" sz="600" b="0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Idéation</a:t>
              </a:r>
              <a:endParaRPr lang="fr-FR" sz="600" b="0" strike="noStrike" spc="-1" dirty="0">
                <a:latin typeface="Marianne"/>
              </a:endParaRPr>
            </a:p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4" name="CustomShape 1">
              <a:extLst>
                <a:ext uri="{FF2B5EF4-FFF2-40B4-BE49-F238E27FC236}">
                  <a16:creationId xmlns:a16="http://schemas.microsoft.com/office/drawing/2014/main" id="{E0637D3A-ECA9-D4D1-682B-95E394EF154B}"/>
                </a:ext>
              </a:extLst>
            </p:cNvPr>
            <p:cNvSpPr/>
            <p:nvPr/>
          </p:nvSpPr>
          <p:spPr>
            <a:xfrm flipH="1" flipV="1">
              <a:off x="6819467" y="2187292"/>
              <a:ext cx="796735" cy="627309"/>
            </a:xfrm>
            <a:custGeom>
              <a:avLst/>
              <a:gdLst/>
              <a:ahLst/>
              <a:cxnLst/>
              <a:rect l="l" t="t" r="r" b="b"/>
              <a:pathLst>
                <a:path w="1010494" h="781114">
                  <a:moveTo>
                    <a:pt x="1010494" y="0"/>
                  </a:moveTo>
                  <a:lnTo>
                    <a:pt x="1010494" y="570022"/>
                  </a:lnTo>
                  <a:cubicBezTo>
                    <a:pt x="1010494" y="686605"/>
                    <a:pt x="915985" y="781114"/>
                    <a:pt x="799402" y="781114"/>
                  </a:cubicBezTo>
                  <a:lnTo>
                    <a:pt x="229380" y="781114"/>
                  </a:lnTo>
                  <a:cubicBezTo>
                    <a:pt x="112797" y="781114"/>
                    <a:pt x="18288" y="686605"/>
                    <a:pt x="18288" y="570022"/>
                  </a:cubicBezTo>
                  <a:lnTo>
                    <a:pt x="0" y="320040"/>
                  </a:lnTo>
                </a:path>
              </a:pathLst>
            </a:custGeom>
            <a:noFill/>
            <a:ln w="9360">
              <a:solidFill>
                <a:srgbClr val="2D5560"/>
              </a:solidFill>
              <a:prstDash val="sys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" name="CustomShape 2">
              <a:extLst>
                <a:ext uri="{FF2B5EF4-FFF2-40B4-BE49-F238E27FC236}">
                  <a16:creationId xmlns:a16="http://schemas.microsoft.com/office/drawing/2014/main" id="{3FCCD442-8C7D-B09F-A21E-5496143BAC78}"/>
                </a:ext>
              </a:extLst>
            </p:cNvPr>
            <p:cNvSpPr/>
            <p:nvPr/>
          </p:nvSpPr>
          <p:spPr>
            <a:xfrm>
              <a:off x="7175811" y="2122219"/>
              <a:ext cx="224312" cy="228480"/>
            </a:xfrm>
            <a:prstGeom prst="ellipse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6" name="CustomShape 3">
              <a:extLst>
                <a:ext uri="{FF2B5EF4-FFF2-40B4-BE49-F238E27FC236}">
                  <a16:creationId xmlns:a16="http://schemas.microsoft.com/office/drawing/2014/main" id="{22F44F90-5901-5DE6-F39D-608DEFAAFBF4}"/>
                </a:ext>
              </a:extLst>
            </p:cNvPr>
            <p:cNvSpPr/>
            <p:nvPr/>
          </p:nvSpPr>
          <p:spPr>
            <a:xfrm flipV="1">
              <a:off x="7580425" y="2554886"/>
              <a:ext cx="81775" cy="71726"/>
            </a:xfrm>
            <a:prstGeom prst="triangle">
              <a:avLst>
                <a:gd name="adj" fmla="val 50000"/>
              </a:avLst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7" name="Graphique 447" descr="Répéter contour">
              <a:extLst>
                <a:ext uri="{FF2B5EF4-FFF2-40B4-BE49-F238E27FC236}">
                  <a16:creationId xmlns:a16="http://schemas.microsoft.com/office/drawing/2014/main" id="{BF25B1E1-7AC6-FB47-30E4-8136102A40B3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205341" y="2114121"/>
              <a:ext cx="155031" cy="15791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" name="CustomShape 4">
              <a:extLst>
                <a:ext uri="{FF2B5EF4-FFF2-40B4-BE49-F238E27FC236}">
                  <a16:creationId xmlns:a16="http://schemas.microsoft.com/office/drawing/2014/main" id="{0B193F00-791F-F0B2-7FD6-49758B4BF442}"/>
                </a:ext>
              </a:extLst>
            </p:cNvPr>
            <p:cNvSpPr/>
            <p:nvPr/>
          </p:nvSpPr>
          <p:spPr>
            <a:xfrm>
              <a:off x="4324488" y="2705278"/>
              <a:ext cx="546868" cy="282853"/>
            </a:xfrm>
            <a:prstGeom prst="ellipse">
              <a:avLst/>
            </a:prstGeom>
            <a:solidFill>
              <a:srgbClr val="8199A0"/>
            </a:solidFill>
            <a:ln w="93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9" name="CustomShape 5">
              <a:extLst>
                <a:ext uri="{FF2B5EF4-FFF2-40B4-BE49-F238E27FC236}">
                  <a16:creationId xmlns:a16="http://schemas.microsoft.com/office/drawing/2014/main" id="{95D38521-CAF9-FBC2-09A0-5EEAC18C48C4}"/>
                </a:ext>
              </a:extLst>
            </p:cNvPr>
            <p:cNvSpPr/>
            <p:nvPr/>
          </p:nvSpPr>
          <p:spPr>
            <a:xfrm>
              <a:off x="2373821" y="2304136"/>
              <a:ext cx="1451216" cy="147818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0" name="CustomShape 6">
              <a:extLst>
                <a:ext uri="{FF2B5EF4-FFF2-40B4-BE49-F238E27FC236}">
                  <a16:creationId xmlns:a16="http://schemas.microsoft.com/office/drawing/2014/main" id="{064318A1-E0F1-EC06-8B8E-91A266B5B1CD}"/>
                </a:ext>
              </a:extLst>
            </p:cNvPr>
            <p:cNvSpPr/>
            <p:nvPr/>
          </p:nvSpPr>
          <p:spPr>
            <a:xfrm>
              <a:off x="228088" y="2299797"/>
              <a:ext cx="1451216" cy="1478182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11" name="CustomShape 15">
              <a:extLst>
                <a:ext uri="{FF2B5EF4-FFF2-40B4-BE49-F238E27FC236}">
                  <a16:creationId xmlns:a16="http://schemas.microsoft.com/office/drawing/2014/main" id="{F1B9BA07-B522-AC29-ECE5-FBA2E13B8894}"/>
                </a:ext>
              </a:extLst>
            </p:cNvPr>
            <p:cNvSpPr/>
            <p:nvPr/>
          </p:nvSpPr>
          <p:spPr>
            <a:xfrm>
              <a:off x="2706031" y="2594797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Entretiens</a:t>
              </a:r>
            </a:p>
          </p:txBody>
        </p:sp>
        <p:sp>
          <p:nvSpPr>
            <p:cNvPr id="12" name="CustomShape 16">
              <a:extLst>
                <a:ext uri="{FF2B5EF4-FFF2-40B4-BE49-F238E27FC236}">
                  <a16:creationId xmlns:a16="http://schemas.microsoft.com/office/drawing/2014/main" id="{3C67B31C-9453-E5BF-120F-A7C31D832631}"/>
                </a:ext>
              </a:extLst>
            </p:cNvPr>
            <p:cNvSpPr/>
            <p:nvPr/>
          </p:nvSpPr>
          <p:spPr>
            <a:xfrm>
              <a:off x="536163" y="2586410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Recherches</a:t>
              </a:r>
              <a:endParaRPr lang="fr-FR" sz="700" b="0" strike="noStrike" spc="-1" dirty="0">
                <a:latin typeface="Marianne"/>
              </a:endParaRPr>
            </a:p>
          </p:txBody>
        </p:sp>
        <p:sp>
          <p:nvSpPr>
            <p:cNvPr id="13" name="CustomShape 17">
              <a:extLst>
                <a:ext uri="{FF2B5EF4-FFF2-40B4-BE49-F238E27FC236}">
                  <a16:creationId xmlns:a16="http://schemas.microsoft.com/office/drawing/2014/main" id="{CC845DCB-8057-78B8-5035-C41696D14269}"/>
                </a:ext>
              </a:extLst>
            </p:cNvPr>
            <p:cNvSpPr/>
            <p:nvPr/>
          </p:nvSpPr>
          <p:spPr>
            <a:xfrm>
              <a:off x="2706031" y="3035562"/>
              <a:ext cx="767489" cy="209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Adaptation des fictions</a:t>
              </a:r>
            </a:p>
          </p:txBody>
        </p:sp>
        <p:sp>
          <p:nvSpPr>
            <p:cNvPr id="14" name="CustomShape 18">
              <a:extLst>
                <a:ext uri="{FF2B5EF4-FFF2-40B4-BE49-F238E27FC236}">
                  <a16:creationId xmlns:a16="http://schemas.microsoft.com/office/drawing/2014/main" id="{7F7D245D-D4E5-A366-726F-5CCB01EE014D}"/>
                </a:ext>
              </a:extLst>
            </p:cNvPr>
            <p:cNvSpPr/>
            <p:nvPr/>
          </p:nvSpPr>
          <p:spPr>
            <a:xfrm>
              <a:off x="2697613" y="3484135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Écosystème </a:t>
              </a:r>
            </a:p>
          </p:txBody>
        </p:sp>
        <p:sp>
          <p:nvSpPr>
            <p:cNvPr id="15" name="CustomShape 19">
              <a:extLst>
                <a:ext uri="{FF2B5EF4-FFF2-40B4-BE49-F238E27FC236}">
                  <a16:creationId xmlns:a16="http://schemas.microsoft.com/office/drawing/2014/main" id="{3FA558CE-77A3-4461-6B56-AC368C7AC685}"/>
                </a:ext>
              </a:extLst>
            </p:cNvPr>
            <p:cNvSpPr/>
            <p:nvPr/>
          </p:nvSpPr>
          <p:spPr>
            <a:xfrm>
              <a:off x="536163" y="3027753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Analyse</a:t>
              </a:r>
              <a:endParaRPr lang="fr-FR" sz="800" b="0" strike="noStrike" spc="-1" dirty="0">
                <a:latin typeface="Marianne"/>
              </a:endParaRPr>
            </a:p>
          </p:txBody>
        </p:sp>
        <p:sp>
          <p:nvSpPr>
            <p:cNvPr id="16" name="CustomShape 20">
              <a:extLst>
                <a:ext uri="{FF2B5EF4-FFF2-40B4-BE49-F238E27FC236}">
                  <a16:creationId xmlns:a16="http://schemas.microsoft.com/office/drawing/2014/main" id="{A65C8DDA-60CA-B10E-4E55-B6E935F3C02C}"/>
                </a:ext>
              </a:extLst>
            </p:cNvPr>
            <p:cNvSpPr/>
            <p:nvPr/>
          </p:nvSpPr>
          <p:spPr>
            <a:xfrm>
              <a:off x="536163" y="3458396"/>
              <a:ext cx="784810" cy="1206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Projection</a:t>
              </a:r>
              <a:endParaRPr lang="fr-FR" sz="800" b="0" strike="noStrike" spc="-1" dirty="0">
                <a:latin typeface="Marianne"/>
              </a:endParaRPr>
            </a:p>
          </p:txBody>
        </p:sp>
        <p:sp>
          <p:nvSpPr>
            <p:cNvPr id="17" name="CustomShape 21">
              <a:extLst>
                <a:ext uri="{FF2B5EF4-FFF2-40B4-BE49-F238E27FC236}">
                  <a16:creationId xmlns:a16="http://schemas.microsoft.com/office/drawing/2014/main" id="{3BC7BCA7-51CB-53BF-B1A8-A6C335CACBC7}"/>
                </a:ext>
              </a:extLst>
            </p:cNvPr>
            <p:cNvSpPr/>
            <p:nvPr/>
          </p:nvSpPr>
          <p:spPr>
            <a:xfrm>
              <a:off x="563989" y="1684346"/>
              <a:ext cx="1891039" cy="5539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000" b="1" strike="noStrike" spc="-1" dirty="0">
                  <a:highlight>
                    <a:srgbClr val="DEE7E5"/>
                  </a:highlight>
                  <a:latin typeface="Marianne"/>
                  <a:ea typeface="DejaVu Sans"/>
                </a:rPr>
                <a:t>PRÉPARATION</a:t>
              </a:r>
              <a:endParaRPr lang="fr-FR" sz="1000" b="0" strike="noStrike" spc="-1" dirty="0">
                <a:highlight>
                  <a:srgbClr val="DEE7E5"/>
                </a:highlight>
                <a:latin typeface="Marianne"/>
              </a:endParaRPr>
            </a:p>
            <a:p>
              <a:pPr>
                <a:lnSpc>
                  <a:spcPct val="100000"/>
                </a:lnSpc>
              </a:pPr>
              <a:r>
                <a:rPr lang="fr-FR" sz="1000" b="0" strike="noStrike" spc="-1" dirty="0">
                  <a:highlight>
                    <a:srgbClr val="DEE7E5"/>
                  </a:highlight>
                  <a:latin typeface="Marianne"/>
                  <a:ea typeface="DejaVu Sans"/>
                </a:rPr>
                <a:t>Analyser les impacts climats sur le territoire </a:t>
              </a:r>
              <a:endParaRPr lang="fr-FR" sz="1000" b="0" strike="noStrike" spc="-1" dirty="0">
                <a:highlight>
                  <a:srgbClr val="DEE7E5"/>
                </a:highlight>
                <a:latin typeface="Marianne"/>
              </a:endParaRPr>
            </a:p>
          </p:txBody>
        </p:sp>
        <p:sp>
          <p:nvSpPr>
            <p:cNvPr id="18" name="CustomShape 22">
              <a:extLst>
                <a:ext uri="{FF2B5EF4-FFF2-40B4-BE49-F238E27FC236}">
                  <a16:creationId xmlns:a16="http://schemas.microsoft.com/office/drawing/2014/main" id="{3F2BE7CE-E19D-F505-54A6-6A5BEEE834F1}"/>
                </a:ext>
              </a:extLst>
            </p:cNvPr>
            <p:cNvSpPr/>
            <p:nvPr/>
          </p:nvSpPr>
          <p:spPr>
            <a:xfrm>
              <a:off x="7943868" y="1028694"/>
              <a:ext cx="1571607" cy="400110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pPr>
                <a:lnSpc>
                  <a:spcPct val="100000"/>
                </a:lnSpc>
              </a:pPr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RESTITUTION</a:t>
              </a:r>
            </a:p>
            <a:p>
              <a:pPr>
                <a:lnSpc>
                  <a:spcPct val="100000"/>
                </a:lnSpc>
              </a:pPr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Présenter les résultats</a:t>
              </a:r>
            </a:p>
          </p:txBody>
        </p:sp>
        <p:sp>
          <p:nvSpPr>
            <p:cNvPr id="19" name="CustomShape 23">
              <a:extLst>
                <a:ext uri="{FF2B5EF4-FFF2-40B4-BE49-F238E27FC236}">
                  <a16:creationId xmlns:a16="http://schemas.microsoft.com/office/drawing/2014/main" id="{E08739ED-FB37-C3B6-7A97-EBF1E06935AC}"/>
                </a:ext>
              </a:extLst>
            </p:cNvPr>
            <p:cNvSpPr/>
            <p:nvPr/>
          </p:nvSpPr>
          <p:spPr>
            <a:xfrm>
              <a:off x="3023475" y="4157141"/>
              <a:ext cx="1760995" cy="5539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DIAGNOSTIC</a:t>
              </a:r>
            </a:p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Identifier les enjeux pour le territoire</a:t>
              </a:r>
            </a:p>
          </p:txBody>
        </p:sp>
        <p:sp>
          <p:nvSpPr>
            <p:cNvPr id="20" name="CustomShape 24">
              <a:extLst>
                <a:ext uri="{FF2B5EF4-FFF2-40B4-BE49-F238E27FC236}">
                  <a16:creationId xmlns:a16="http://schemas.microsoft.com/office/drawing/2014/main" id="{88692FC4-6B2C-0347-DDA6-B15BA612666D}"/>
                </a:ext>
              </a:extLst>
            </p:cNvPr>
            <p:cNvSpPr/>
            <p:nvPr/>
          </p:nvSpPr>
          <p:spPr>
            <a:xfrm>
              <a:off x="4409102" y="643012"/>
              <a:ext cx="2031873" cy="553998"/>
            </a:xfrm>
            <a:prstGeom prst="rect">
              <a:avLst/>
            </a:prstGeom>
            <a:noFill/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>
              <a:spAutoFit/>
            </a:bodyPr>
            <a:lstStyle/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CO-CONSTRUCTION</a:t>
              </a:r>
            </a:p>
            <a:p>
              <a:r>
                <a:rPr lang="fr-FR" sz="1000" b="1" spc="-1" dirty="0">
                  <a:highlight>
                    <a:srgbClr val="DEE7E5"/>
                  </a:highlight>
                  <a:latin typeface="Marianne"/>
                  <a:ea typeface="DejaVu Sans"/>
                </a:rPr>
                <a:t>Imaginer les modes de vie à horizon 2050</a:t>
              </a:r>
            </a:p>
          </p:txBody>
        </p:sp>
        <p:sp>
          <p:nvSpPr>
            <p:cNvPr id="21" name="Line 25">
              <a:extLst>
                <a:ext uri="{FF2B5EF4-FFF2-40B4-BE49-F238E27FC236}">
                  <a16:creationId xmlns:a16="http://schemas.microsoft.com/office/drawing/2014/main" id="{2CA15F71-3A37-DF6C-79A5-E381C6F9122E}"/>
                </a:ext>
              </a:extLst>
            </p:cNvPr>
            <p:cNvSpPr/>
            <p:nvPr/>
          </p:nvSpPr>
          <p:spPr>
            <a:xfrm flipV="1">
              <a:off x="2941133" y="3642337"/>
              <a:ext cx="284" cy="566574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2" name="Line 26">
              <a:extLst>
                <a:ext uri="{FF2B5EF4-FFF2-40B4-BE49-F238E27FC236}">
                  <a16:creationId xmlns:a16="http://schemas.microsoft.com/office/drawing/2014/main" id="{5F6AA4EB-A492-F4FF-BBC5-29E8AAFEF503}"/>
                </a:ext>
              </a:extLst>
            </p:cNvPr>
            <p:cNvSpPr/>
            <p:nvPr/>
          </p:nvSpPr>
          <p:spPr>
            <a:xfrm flipV="1">
              <a:off x="458931" y="1734959"/>
              <a:ext cx="284" cy="1062000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3" name="CustomShape 27">
              <a:extLst>
                <a:ext uri="{FF2B5EF4-FFF2-40B4-BE49-F238E27FC236}">
                  <a16:creationId xmlns:a16="http://schemas.microsoft.com/office/drawing/2014/main" id="{1ED893AA-9D0A-41E7-8227-8C5CA5FBD7BC}"/>
                </a:ext>
              </a:extLst>
            </p:cNvPr>
            <p:cNvSpPr/>
            <p:nvPr/>
          </p:nvSpPr>
          <p:spPr>
            <a:xfrm>
              <a:off x="1700032" y="2624587"/>
              <a:ext cx="634605" cy="646397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24" name="Group 28">
              <a:extLst>
                <a:ext uri="{FF2B5EF4-FFF2-40B4-BE49-F238E27FC236}">
                  <a16:creationId xmlns:a16="http://schemas.microsoft.com/office/drawing/2014/main" id="{8EB14718-F7C2-7586-41B1-EDA095EAB2A6}"/>
                </a:ext>
              </a:extLst>
            </p:cNvPr>
            <p:cNvGrpSpPr/>
            <p:nvPr/>
          </p:nvGrpSpPr>
          <p:grpSpPr>
            <a:xfrm>
              <a:off x="1317281" y="2658425"/>
              <a:ext cx="204437" cy="867936"/>
              <a:chOff x="1665720" y="3389400"/>
              <a:chExt cx="259200" cy="1080360"/>
            </a:xfrm>
          </p:grpSpPr>
          <p:sp>
            <p:nvSpPr>
              <p:cNvPr id="104" name="CustomShape 29">
                <a:extLst>
                  <a:ext uri="{FF2B5EF4-FFF2-40B4-BE49-F238E27FC236}">
                    <a16:creationId xmlns:a16="http://schemas.microsoft.com/office/drawing/2014/main" id="{725CEE54-63E5-F474-3EAB-D6774EE68286}"/>
                  </a:ext>
                </a:extLst>
              </p:cNvPr>
              <p:cNvSpPr/>
              <p:nvPr/>
            </p:nvSpPr>
            <p:spPr>
              <a:xfrm>
                <a:off x="1665720" y="3389400"/>
                <a:ext cx="258840" cy="1080360"/>
              </a:xfrm>
              <a:prstGeom prst="rightBracket">
                <a:avLst>
                  <a:gd name="adj" fmla="val 98593"/>
                </a:avLst>
              </a:prstGeom>
              <a:noFill/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5" name="Line 30">
                <a:extLst>
                  <a:ext uri="{FF2B5EF4-FFF2-40B4-BE49-F238E27FC236}">
                    <a16:creationId xmlns:a16="http://schemas.microsoft.com/office/drawing/2014/main" id="{ADDD8F51-6E3D-05EB-9C9A-A22AB8FC692E}"/>
                  </a:ext>
                </a:extLst>
              </p:cNvPr>
              <p:cNvSpPr/>
              <p:nvPr/>
            </p:nvSpPr>
            <p:spPr>
              <a:xfrm>
                <a:off x="1665720" y="3921120"/>
                <a:ext cx="259200" cy="360"/>
              </a:xfrm>
              <a:prstGeom prst="line">
                <a:avLst/>
              </a:prstGeom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5" name="Group 31">
              <a:extLst>
                <a:ext uri="{FF2B5EF4-FFF2-40B4-BE49-F238E27FC236}">
                  <a16:creationId xmlns:a16="http://schemas.microsoft.com/office/drawing/2014/main" id="{BBDF4E7C-5E7B-4A8A-4FC9-8F2869D43742}"/>
                </a:ext>
              </a:extLst>
            </p:cNvPr>
            <p:cNvGrpSpPr/>
            <p:nvPr/>
          </p:nvGrpSpPr>
          <p:grpSpPr>
            <a:xfrm>
              <a:off x="2490804" y="2653797"/>
              <a:ext cx="216930" cy="867936"/>
              <a:chOff x="3153600" y="3383640"/>
              <a:chExt cx="275040" cy="1080360"/>
            </a:xfrm>
          </p:grpSpPr>
          <p:sp>
            <p:nvSpPr>
              <p:cNvPr id="102" name="CustomShape 32">
                <a:extLst>
                  <a:ext uri="{FF2B5EF4-FFF2-40B4-BE49-F238E27FC236}">
                    <a16:creationId xmlns:a16="http://schemas.microsoft.com/office/drawing/2014/main" id="{BB33D314-F088-7C07-D19B-70400FE44577}"/>
                  </a:ext>
                </a:extLst>
              </p:cNvPr>
              <p:cNvSpPr/>
              <p:nvPr/>
            </p:nvSpPr>
            <p:spPr>
              <a:xfrm flipH="1">
                <a:off x="3153240" y="3383640"/>
                <a:ext cx="258840" cy="1080360"/>
              </a:xfrm>
              <a:prstGeom prst="rightBracket">
                <a:avLst>
                  <a:gd name="adj" fmla="val 98593"/>
                </a:avLst>
              </a:prstGeom>
              <a:noFill/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3" name="Line 33">
                <a:extLst>
                  <a:ext uri="{FF2B5EF4-FFF2-40B4-BE49-F238E27FC236}">
                    <a16:creationId xmlns:a16="http://schemas.microsoft.com/office/drawing/2014/main" id="{4870EA4E-EC2D-42F6-95DB-48EF421B91BB}"/>
                  </a:ext>
                </a:extLst>
              </p:cNvPr>
              <p:cNvSpPr/>
              <p:nvPr/>
            </p:nvSpPr>
            <p:spPr>
              <a:xfrm flipH="1">
                <a:off x="3169440" y="3915000"/>
                <a:ext cx="259200" cy="360"/>
              </a:xfrm>
              <a:prstGeom prst="line">
                <a:avLst/>
              </a:prstGeom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26" name="Group 34">
              <a:extLst>
                <a:ext uri="{FF2B5EF4-FFF2-40B4-BE49-F238E27FC236}">
                  <a16:creationId xmlns:a16="http://schemas.microsoft.com/office/drawing/2014/main" id="{4329FE71-A373-A74D-9BC9-D6B319872646}"/>
                </a:ext>
              </a:extLst>
            </p:cNvPr>
            <p:cNvGrpSpPr/>
            <p:nvPr/>
          </p:nvGrpSpPr>
          <p:grpSpPr>
            <a:xfrm>
              <a:off x="3484594" y="2645989"/>
              <a:ext cx="204437" cy="867936"/>
              <a:chOff x="4413600" y="3373920"/>
              <a:chExt cx="259200" cy="1080360"/>
            </a:xfrm>
          </p:grpSpPr>
          <p:sp>
            <p:nvSpPr>
              <p:cNvPr id="100" name="CustomShape 35">
                <a:extLst>
                  <a:ext uri="{FF2B5EF4-FFF2-40B4-BE49-F238E27FC236}">
                    <a16:creationId xmlns:a16="http://schemas.microsoft.com/office/drawing/2014/main" id="{292B16C5-8BC7-0FB2-D3A9-318D9FE02B9E}"/>
                  </a:ext>
                </a:extLst>
              </p:cNvPr>
              <p:cNvSpPr/>
              <p:nvPr/>
            </p:nvSpPr>
            <p:spPr>
              <a:xfrm>
                <a:off x="4413960" y="3373920"/>
                <a:ext cx="258840" cy="1080360"/>
              </a:xfrm>
              <a:prstGeom prst="rightBracket">
                <a:avLst>
                  <a:gd name="adj" fmla="val 98593"/>
                </a:avLst>
              </a:prstGeom>
              <a:noFill/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  <p:sp>
            <p:nvSpPr>
              <p:cNvPr id="101" name="Line 36">
                <a:extLst>
                  <a:ext uri="{FF2B5EF4-FFF2-40B4-BE49-F238E27FC236}">
                    <a16:creationId xmlns:a16="http://schemas.microsoft.com/office/drawing/2014/main" id="{7319CD8D-ED50-C1D6-18CF-73380C1110D9}"/>
                  </a:ext>
                </a:extLst>
              </p:cNvPr>
              <p:cNvSpPr/>
              <p:nvPr/>
            </p:nvSpPr>
            <p:spPr>
              <a:xfrm>
                <a:off x="4413600" y="3905280"/>
                <a:ext cx="259200" cy="360"/>
              </a:xfrm>
              <a:prstGeom prst="line">
                <a:avLst/>
              </a:prstGeom>
              <a:ln w="28440">
                <a:solidFill>
                  <a:srgbClr val="2D5560"/>
                </a:solidFill>
                <a:miter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/>
              <a:lstStyle/>
              <a:p>
                <a:endParaRPr lang="fr-FR"/>
              </a:p>
            </p:txBody>
          </p:sp>
        </p:grpSp>
        <p:sp>
          <p:nvSpPr>
            <p:cNvPr id="27" name="Line 37">
              <a:extLst>
                <a:ext uri="{FF2B5EF4-FFF2-40B4-BE49-F238E27FC236}">
                  <a16:creationId xmlns:a16="http://schemas.microsoft.com/office/drawing/2014/main" id="{BBF2EB1A-89A3-40DE-0AC0-FD7636BF9286}"/>
                </a:ext>
              </a:extLst>
            </p:cNvPr>
            <p:cNvSpPr/>
            <p:nvPr/>
          </p:nvSpPr>
          <p:spPr>
            <a:xfrm>
              <a:off x="1317565" y="3081837"/>
              <a:ext cx="1270347" cy="289"/>
            </a:xfrm>
            <a:prstGeom prst="line">
              <a:avLst/>
            </a:prstGeom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8" name="CustomShape 38">
              <a:extLst>
                <a:ext uri="{FF2B5EF4-FFF2-40B4-BE49-F238E27FC236}">
                  <a16:creationId xmlns:a16="http://schemas.microsoft.com/office/drawing/2014/main" id="{4386CFB9-AA29-2809-CD1B-FA1E69A4729E}"/>
                </a:ext>
              </a:extLst>
            </p:cNvPr>
            <p:cNvSpPr/>
            <p:nvPr/>
          </p:nvSpPr>
          <p:spPr>
            <a:xfrm>
              <a:off x="3843777" y="2929709"/>
              <a:ext cx="260657" cy="265500"/>
            </a:xfrm>
            <a:prstGeom prst="ellipse">
              <a:avLst/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29" name="Line 39">
              <a:extLst>
                <a:ext uri="{FF2B5EF4-FFF2-40B4-BE49-F238E27FC236}">
                  <a16:creationId xmlns:a16="http://schemas.microsoft.com/office/drawing/2014/main" id="{02F16014-756E-C072-E57C-3011B4462B0B}"/>
                </a:ext>
              </a:extLst>
            </p:cNvPr>
            <p:cNvSpPr/>
            <p:nvPr/>
          </p:nvSpPr>
          <p:spPr>
            <a:xfrm flipV="1">
              <a:off x="3689030" y="3062459"/>
              <a:ext cx="415688" cy="13015"/>
            </a:xfrm>
            <a:prstGeom prst="line">
              <a:avLst/>
            </a:prstGeom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0" name="CustomShape 40">
              <a:extLst>
                <a:ext uri="{FF2B5EF4-FFF2-40B4-BE49-F238E27FC236}">
                  <a16:creationId xmlns:a16="http://schemas.microsoft.com/office/drawing/2014/main" id="{500B89EF-8756-F3AD-A6E1-D006894B09BF}"/>
                </a:ext>
              </a:extLst>
            </p:cNvPr>
            <p:cNvSpPr/>
            <p:nvPr/>
          </p:nvSpPr>
          <p:spPr>
            <a:xfrm>
              <a:off x="367219" y="1684346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1</a:t>
              </a:r>
              <a:endParaRPr lang="fr-FR" sz="1400" b="0" strike="noStrike" spc="-1" dirty="0">
                <a:latin typeface="Marianne"/>
              </a:endParaRPr>
            </a:p>
          </p:txBody>
        </p:sp>
        <p:sp>
          <p:nvSpPr>
            <p:cNvPr id="31" name="CustomShape 41">
              <a:extLst>
                <a:ext uri="{FF2B5EF4-FFF2-40B4-BE49-F238E27FC236}">
                  <a16:creationId xmlns:a16="http://schemas.microsoft.com/office/drawing/2014/main" id="{4CE42BF5-C5D0-DF6A-19CF-A88D41ED915D}"/>
                </a:ext>
              </a:extLst>
            </p:cNvPr>
            <p:cNvSpPr/>
            <p:nvPr/>
          </p:nvSpPr>
          <p:spPr>
            <a:xfrm>
              <a:off x="2834655" y="4166107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1400" b="1" spc="-1" dirty="0">
                  <a:solidFill>
                    <a:srgbClr val="FFFFFF"/>
                  </a:solidFill>
                  <a:latin typeface="Marianne"/>
                  <a:ea typeface="DejaVu Sans"/>
                </a:rPr>
                <a:t>2</a:t>
              </a:r>
            </a:p>
          </p:txBody>
        </p:sp>
        <p:sp>
          <p:nvSpPr>
            <p:cNvPr id="32" name="CustomShape 42">
              <a:extLst>
                <a:ext uri="{FF2B5EF4-FFF2-40B4-BE49-F238E27FC236}">
                  <a16:creationId xmlns:a16="http://schemas.microsoft.com/office/drawing/2014/main" id="{A748C29A-CB6A-89D1-B89E-8105EFBDA00C}"/>
                </a:ext>
              </a:extLst>
            </p:cNvPr>
            <p:cNvSpPr/>
            <p:nvPr/>
          </p:nvSpPr>
          <p:spPr>
            <a:xfrm>
              <a:off x="4269971" y="1778631"/>
              <a:ext cx="308359" cy="600990"/>
            </a:xfrm>
            <a:custGeom>
              <a:avLst/>
              <a:gdLst/>
              <a:ahLst/>
              <a:cxnLst/>
              <a:rect l="l" t="t" r="r" b="b"/>
              <a:pathLst>
                <a:path w="391460" h="748453">
                  <a:moveTo>
                    <a:pt x="0" y="748453"/>
                  </a:moveTo>
                  <a:lnTo>
                    <a:pt x="0" y="247227"/>
                  </a:lnTo>
                  <a:cubicBezTo>
                    <a:pt x="0" y="110687"/>
                    <a:pt x="110687" y="0"/>
                    <a:pt x="247227" y="0"/>
                  </a:cubicBezTo>
                  <a:lnTo>
                    <a:pt x="391460" y="434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3" name="CustomShape 43">
              <a:extLst>
                <a:ext uri="{FF2B5EF4-FFF2-40B4-BE49-F238E27FC236}">
                  <a16:creationId xmlns:a16="http://schemas.microsoft.com/office/drawing/2014/main" id="{55109594-92A1-78C7-D694-62CAC34A40DC}"/>
                </a:ext>
              </a:extLst>
            </p:cNvPr>
            <p:cNvSpPr/>
            <p:nvPr/>
          </p:nvSpPr>
          <p:spPr>
            <a:xfrm rot="10800000">
              <a:off x="3904257" y="2327562"/>
              <a:ext cx="365714" cy="756010"/>
            </a:xfrm>
            <a:custGeom>
              <a:avLst/>
              <a:gdLst/>
              <a:ahLst/>
              <a:cxnLst/>
              <a:rect l="l" t="t" r="r" b="b"/>
              <a:pathLst>
                <a:path w="463973" h="941493">
                  <a:moveTo>
                    <a:pt x="0" y="941493"/>
                  </a:moveTo>
                  <a:lnTo>
                    <a:pt x="0" y="257387"/>
                  </a:lnTo>
                  <a:cubicBezTo>
                    <a:pt x="0" y="120847"/>
                    <a:pt x="110687" y="10160"/>
                    <a:pt x="247227" y="10160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4" name="CustomShape 44">
              <a:extLst>
                <a:ext uri="{FF2B5EF4-FFF2-40B4-BE49-F238E27FC236}">
                  <a16:creationId xmlns:a16="http://schemas.microsoft.com/office/drawing/2014/main" id="{32603E5E-E0B5-7FC9-2BEB-9B3B749A3714}"/>
                </a:ext>
              </a:extLst>
            </p:cNvPr>
            <p:cNvSpPr/>
            <p:nvPr/>
          </p:nvSpPr>
          <p:spPr>
            <a:xfrm flipH="1">
              <a:off x="5630327" y="2552283"/>
              <a:ext cx="290470" cy="290373"/>
            </a:xfrm>
            <a:custGeom>
              <a:avLst/>
              <a:gdLst/>
              <a:ahLst/>
              <a:cxnLst/>
              <a:rect l="l" t="t" r="r" b="b"/>
              <a:pathLst>
                <a:path w="368803" h="361685">
                  <a:moveTo>
                    <a:pt x="0" y="361685"/>
                  </a:moveTo>
                  <a:lnTo>
                    <a:pt x="0" y="247638"/>
                  </a:lnTo>
                  <a:cubicBezTo>
                    <a:pt x="0" y="111098"/>
                    <a:pt x="110687" y="411"/>
                    <a:pt x="247227" y="411"/>
                  </a:cubicBezTo>
                  <a:lnTo>
                    <a:pt x="36880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5" name="Line 45">
              <a:extLst>
                <a:ext uri="{FF2B5EF4-FFF2-40B4-BE49-F238E27FC236}">
                  <a16:creationId xmlns:a16="http://schemas.microsoft.com/office/drawing/2014/main" id="{4592E094-A459-56BE-76FA-598DD9AF084F}"/>
                </a:ext>
              </a:extLst>
            </p:cNvPr>
            <p:cNvSpPr/>
            <p:nvPr/>
          </p:nvSpPr>
          <p:spPr>
            <a:xfrm>
              <a:off x="6218366" y="3064195"/>
              <a:ext cx="1961740" cy="289"/>
            </a:xfrm>
            <a:prstGeom prst="line">
              <a:avLst/>
            </a:prstGeom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6" name="CustomShape 46">
              <a:extLst>
                <a:ext uri="{FF2B5EF4-FFF2-40B4-BE49-F238E27FC236}">
                  <a16:creationId xmlns:a16="http://schemas.microsoft.com/office/drawing/2014/main" id="{4BB94069-826F-20E2-313E-717987AB9A4D}"/>
                </a:ext>
              </a:extLst>
            </p:cNvPr>
            <p:cNvSpPr/>
            <p:nvPr/>
          </p:nvSpPr>
          <p:spPr>
            <a:xfrm>
              <a:off x="6094000" y="2947930"/>
              <a:ext cx="260657" cy="265500"/>
            </a:xfrm>
            <a:prstGeom prst="ellipse">
              <a:avLst/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7" name="CustomShape 47">
              <a:extLst>
                <a:ext uri="{FF2B5EF4-FFF2-40B4-BE49-F238E27FC236}">
                  <a16:creationId xmlns:a16="http://schemas.microsoft.com/office/drawing/2014/main" id="{74F7709D-C206-2256-77F8-ADAA414A3B7C}"/>
                </a:ext>
              </a:extLst>
            </p:cNvPr>
            <p:cNvSpPr/>
            <p:nvPr/>
          </p:nvSpPr>
          <p:spPr>
            <a:xfrm>
              <a:off x="5877638" y="3156454"/>
              <a:ext cx="798439" cy="150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Pratiques</a:t>
              </a:r>
            </a:p>
          </p:txBody>
        </p:sp>
        <p:sp>
          <p:nvSpPr>
            <p:cNvPr id="38" name="CustomShape 48">
              <a:extLst>
                <a:ext uri="{FF2B5EF4-FFF2-40B4-BE49-F238E27FC236}">
                  <a16:creationId xmlns:a16="http://schemas.microsoft.com/office/drawing/2014/main" id="{454A08B3-F2E9-28A7-4289-43091BA309F8}"/>
                </a:ext>
              </a:extLst>
            </p:cNvPr>
            <p:cNvSpPr/>
            <p:nvPr/>
          </p:nvSpPr>
          <p:spPr>
            <a:xfrm rot="10800000">
              <a:off x="8009458" y="2316572"/>
              <a:ext cx="365714" cy="747912"/>
            </a:xfrm>
            <a:custGeom>
              <a:avLst/>
              <a:gdLst/>
              <a:ahLst/>
              <a:cxnLst/>
              <a:rect l="l" t="t" r="r" b="b"/>
              <a:pathLst>
                <a:path w="463973" h="931333">
                  <a:moveTo>
                    <a:pt x="0" y="931333"/>
                  </a:moveTo>
                  <a:lnTo>
                    <a:pt x="0" y="247227"/>
                  </a:lnTo>
                  <a:cubicBezTo>
                    <a:pt x="0" y="110687"/>
                    <a:pt x="110687" y="0"/>
                    <a:pt x="247227" y="0"/>
                  </a:cubicBezTo>
                  <a:lnTo>
                    <a:pt x="463973" y="991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39" name="CustomShape 49">
              <a:extLst>
                <a:ext uri="{FF2B5EF4-FFF2-40B4-BE49-F238E27FC236}">
                  <a16:creationId xmlns:a16="http://schemas.microsoft.com/office/drawing/2014/main" id="{0D2F4A06-803B-ECDE-F480-CF1F3EDA81F4}"/>
                </a:ext>
              </a:extLst>
            </p:cNvPr>
            <p:cNvSpPr/>
            <p:nvPr/>
          </p:nvSpPr>
          <p:spPr>
            <a:xfrm>
              <a:off x="8101171" y="1776606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0" name="CustomShape 50">
              <a:extLst>
                <a:ext uri="{FF2B5EF4-FFF2-40B4-BE49-F238E27FC236}">
                  <a16:creationId xmlns:a16="http://schemas.microsoft.com/office/drawing/2014/main" id="{5946EFD4-D372-F39D-F795-53943CAAA94D}"/>
                </a:ext>
              </a:extLst>
            </p:cNvPr>
            <p:cNvSpPr/>
            <p:nvPr/>
          </p:nvSpPr>
          <p:spPr>
            <a:xfrm>
              <a:off x="7852156" y="2171386"/>
              <a:ext cx="1095440" cy="222407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b="0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Document de synthèse</a:t>
              </a:r>
              <a:endParaRPr lang="fr-FR" sz="700" b="0" strike="noStrike" spc="-1" dirty="0">
                <a:latin typeface="Marianne"/>
              </a:endParaRPr>
            </a:p>
          </p:txBody>
        </p:sp>
        <p:sp>
          <p:nvSpPr>
            <p:cNvPr id="41" name="CustomShape 51">
              <a:extLst>
                <a:ext uri="{FF2B5EF4-FFF2-40B4-BE49-F238E27FC236}">
                  <a16:creationId xmlns:a16="http://schemas.microsoft.com/office/drawing/2014/main" id="{8D00CF22-247C-AC84-33D7-06649D24E624}"/>
                </a:ext>
              </a:extLst>
            </p:cNvPr>
            <p:cNvSpPr/>
            <p:nvPr/>
          </p:nvSpPr>
          <p:spPr>
            <a:xfrm>
              <a:off x="7351854" y="2751263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2" name="CustomShape 52">
              <a:extLst>
                <a:ext uri="{FF2B5EF4-FFF2-40B4-BE49-F238E27FC236}">
                  <a16:creationId xmlns:a16="http://schemas.microsoft.com/office/drawing/2014/main" id="{924C609A-E928-6695-20C5-0234EFD138A4}"/>
                </a:ext>
              </a:extLst>
            </p:cNvPr>
            <p:cNvSpPr/>
            <p:nvPr/>
          </p:nvSpPr>
          <p:spPr>
            <a:xfrm>
              <a:off x="7389334" y="2981479"/>
              <a:ext cx="564472" cy="148946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Actions</a:t>
              </a:r>
            </a:p>
          </p:txBody>
        </p:sp>
        <p:sp>
          <p:nvSpPr>
            <p:cNvPr id="43" name="CustomShape 53">
              <a:extLst>
                <a:ext uri="{FF2B5EF4-FFF2-40B4-BE49-F238E27FC236}">
                  <a16:creationId xmlns:a16="http://schemas.microsoft.com/office/drawing/2014/main" id="{D46ADA6A-9ADC-1314-A3CD-809587BBFD32}"/>
                </a:ext>
              </a:extLst>
            </p:cNvPr>
            <p:cNvSpPr/>
            <p:nvPr/>
          </p:nvSpPr>
          <p:spPr>
            <a:xfrm>
              <a:off x="7324879" y="3609655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4" name="CustomShape 54">
              <a:extLst>
                <a:ext uri="{FF2B5EF4-FFF2-40B4-BE49-F238E27FC236}">
                  <a16:creationId xmlns:a16="http://schemas.microsoft.com/office/drawing/2014/main" id="{6B41A89F-8484-6269-EAE5-75BE81AB86E7}"/>
                </a:ext>
              </a:extLst>
            </p:cNvPr>
            <p:cNvSpPr/>
            <p:nvPr/>
          </p:nvSpPr>
          <p:spPr>
            <a:xfrm>
              <a:off x="6827133" y="3146332"/>
              <a:ext cx="796735" cy="627309"/>
            </a:xfrm>
            <a:custGeom>
              <a:avLst/>
              <a:gdLst/>
              <a:ahLst/>
              <a:cxnLst/>
              <a:rect l="l" t="t" r="r" b="b"/>
              <a:pathLst>
                <a:path w="1010494" h="781114">
                  <a:moveTo>
                    <a:pt x="1010494" y="0"/>
                  </a:moveTo>
                  <a:lnTo>
                    <a:pt x="1010494" y="570022"/>
                  </a:lnTo>
                  <a:cubicBezTo>
                    <a:pt x="1010494" y="686605"/>
                    <a:pt x="915985" y="781114"/>
                    <a:pt x="799402" y="781114"/>
                  </a:cubicBezTo>
                  <a:lnTo>
                    <a:pt x="229380" y="781114"/>
                  </a:lnTo>
                  <a:cubicBezTo>
                    <a:pt x="112797" y="781114"/>
                    <a:pt x="18288" y="686605"/>
                    <a:pt x="18288" y="570022"/>
                  </a:cubicBezTo>
                  <a:lnTo>
                    <a:pt x="0" y="320040"/>
                  </a:lnTo>
                </a:path>
              </a:pathLst>
            </a:custGeom>
            <a:noFill/>
            <a:ln w="9360">
              <a:solidFill>
                <a:srgbClr val="2D5560"/>
              </a:solidFill>
              <a:prstDash val="sysDot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5" name="Line 55">
              <a:extLst>
                <a:ext uri="{FF2B5EF4-FFF2-40B4-BE49-F238E27FC236}">
                  <a16:creationId xmlns:a16="http://schemas.microsoft.com/office/drawing/2014/main" id="{9D7C2C82-CF2B-81F1-9506-99CA2C0E5130}"/>
                </a:ext>
              </a:extLst>
            </p:cNvPr>
            <p:cNvSpPr/>
            <p:nvPr/>
          </p:nvSpPr>
          <p:spPr>
            <a:xfrm flipV="1">
              <a:off x="4315969" y="1069184"/>
              <a:ext cx="284" cy="665775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6" name="CustomShape 56">
              <a:extLst>
                <a:ext uri="{FF2B5EF4-FFF2-40B4-BE49-F238E27FC236}">
                  <a16:creationId xmlns:a16="http://schemas.microsoft.com/office/drawing/2014/main" id="{D02C729B-0D35-7795-CFEB-C5411ECE1981}"/>
                </a:ext>
              </a:extLst>
            </p:cNvPr>
            <p:cNvSpPr/>
            <p:nvPr/>
          </p:nvSpPr>
          <p:spPr>
            <a:xfrm>
              <a:off x="4208072" y="748865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3</a:t>
              </a:r>
              <a:endParaRPr lang="fr-FR" sz="1400" b="0" strike="noStrike" spc="-1" dirty="0">
                <a:latin typeface="Marianne"/>
              </a:endParaRPr>
            </a:p>
          </p:txBody>
        </p:sp>
        <p:sp>
          <p:nvSpPr>
            <p:cNvPr id="47" name="Line 57">
              <a:extLst>
                <a:ext uri="{FF2B5EF4-FFF2-40B4-BE49-F238E27FC236}">
                  <a16:creationId xmlns:a16="http://schemas.microsoft.com/office/drawing/2014/main" id="{5CF60363-8D6E-FD3B-677A-2A8AEE3E8E59}"/>
                </a:ext>
              </a:extLst>
            </p:cNvPr>
            <p:cNvSpPr/>
            <p:nvPr/>
          </p:nvSpPr>
          <p:spPr>
            <a:xfrm flipH="1" flipV="1">
              <a:off x="7839662" y="1278866"/>
              <a:ext cx="2839" cy="778858"/>
            </a:xfrm>
            <a:prstGeom prst="line">
              <a:avLst/>
            </a:prstGeom>
            <a:ln w="9360">
              <a:solidFill>
                <a:srgbClr val="63B7CD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48" name="CustomShape 58">
              <a:extLst>
                <a:ext uri="{FF2B5EF4-FFF2-40B4-BE49-F238E27FC236}">
                  <a16:creationId xmlns:a16="http://schemas.microsoft.com/office/drawing/2014/main" id="{BCDBA489-344A-4B7E-085C-3EDCB323F6F6}"/>
                </a:ext>
              </a:extLst>
            </p:cNvPr>
            <p:cNvSpPr/>
            <p:nvPr/>
          </p:nvSpPr>
          <p:spPr>
            <a:xfrm>
              <a:off x="7731765" y="1058773"/>
              <a:ext cx="216078" cy="220093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1400" b="1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4</a:t>
              </a:r>
              <a:endParaRPr lang="fr-FR" sz="1400" b="0" strike="noStrike" spc="-1" dirty="0">
                <a:latin typeface="Marianne"/>
              </a:endParaRPr>
            </a:p>
          </p:txBody>
        </p:sp>
        <p:sp>
          <p:nvSpPr>
            <p:cNvPr id="49" name="CustomShape 59">
              <a:extLst>
                <a:ext uri="{FF2B5EF4-FFF2-40B4-BE49-F238E27FC236}">
                  <a16:creationId xmlns:a16="http://schemas.microsoft.com/office/drawing/2014/main" id="{739539E7-F658-C744-A3A1-D32031F5E3DC}"/>
                </a:ext>
              </a:extLst>
            </p:cNvPr>
            <p:cNvSpPr/>
            <p:nvPr/>
          </p:nvSpPr>
          <p:spPr>
            <a:xfrm>
              <a:off x="6787949" y="3313032"/>
              <a:ext cx="81775" cy="71726"/>
            </a:xfrm>
            <a:prstGeom prst="triangle">
              <a:avLst>
                <a:gd name="adj" fmla="val 44177"/>
              </a:avLst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0" name="CustomShape 60">
              <a:extLst>
                <a:ext uri="{FF2B5EF4-FFF2-40B4-BE49-F238E27FC236}">
                  <a16:creationId xmlns:a16="http://schemas.microsoft.com/office/drawing/2014/main" id="{66DBE981-451B-F22E-9BD4-2DADB98953C2}"/>
                </a:ext>
              </a:extLst>
            </p:cNvPr>
            <p:cNvSpPr/>
            <p:nvPr/>
          </p:nvSpPr>
          <p:spPr>
            <a:xfrm>
              <a:off x="7020496" y="3653616"/>
              <a:ext cx="224312" cy="228480"/>
            </a:xfrm>
            <a:prstGeom prst="ellipse">
              <a:avLst/>
            </a:prstGeom>
            <a:solidFill>
              <a:srgbClr val="FFFFFF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51" name="Graphique 133" descr="Répéter contour">
              <a:extLst>
                <a:ext uri="{FF2B5EF4-FFF2-40B4-BE49-F238E27FC236}">
                  <a16:creationId xmlns:a16="http://schemas.microsoft.com/office/drawing/2014/main" id="{C770E571-379B-E0AA-6DC6-62F538A77ACD}"/>
                </a:ext>
              </a:extLst>
            </p:cNvPr>
            <p:cNvPicPr/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055704" y="3688322"/>
              <a:ext cx="155031" cy="15791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52" name="CustomShape 61">
              <a:extLst>
                <a:ext uri="{FF2B5EF4-FFF2-40B4-BE49-F238E27FC236}">
                  <a16:creationId xmlns:a16="http://schemas.microsoft.com/office/drawing/2014/main" id="{9F620445-62B0-7D17-1176-F6F4D1F79215}"/>
                </a:ext>
              </a:extLst>
            </p:cNvPr>
            <p:cNvSpPr/>
            <p:nvPr/>
          </p:nvSpPr>
          <p:spPr>
            <a:xfrm>
              <a:off x="4578614" y="1602787"/>
              <a:ext cx="327950" cy="3340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3" name="CustomShape 62">
              <a:extLst>
                <a:ext uri="{FF2B5EF4-FFF2-40B4-BE49-F238E27FC236}">
                  <a16:creationId xmlns:a16="http://schemas.microsoft.com/office/drawing/2014/main" id="{B23145EC-80AF-E315-8FA0-C88226406FD7}"/>
                </a:ext>
              </a:extLst>
            </p:cNvPr>
            <p:cNvSpPr/>
            <p:nvPr/>
          </p:nvSpPr>
          <p:spPr>
            <a:xfrm>
              <a:off x="4934674" y="1992650"/>
              <a:ext cx="327950" cy="3340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4" name="CustomShape 63">
              <a:extLst>
                <a:ext uri="{FF2B5EF4-FFF2-40B4-BE49-F238E27FC236}">
                  <a16:creationId xmlns:a16="http://schemas.microsoft.com/office/drawing/2014/main" id="{8D85432A-5135-5B7F-8A6D-6A120E51335F}"/>
                </a:ext>
              </a:extLst>
            </p:cNvPr>
            <p:cNvSpPr/>
            <p:nvPr/>
          </p:nvSpPr>
          <p:spPr>
            <a:xfrm>
              <a:off x="5495346" y="2372101"/>
              <a:ext cx="327950" cy="33404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5" name="CustomShape 64">
              <a:extLst>
                <a:ext uri="{FF2B5EF4-FFF2-40B4-BE49-F238E27FC236}">
                  <a16:creationId xmlns:a16="http://schemas.microsoft.com/office/drawing/2014/main" id="{71CD630A-9BFD-9FD3-BBA5-E81CEB4DB7D1}"/>
                </a:ext>
              </a:extLst>
            </p:cNvPr>
            <p:cNvSpPr/>
            <p:nvPr/>
          </p:nvSpPr>
          <p:spPr>
            <a:xfrm rot="10800000" flipH="1">
              <a:off x="4728534" y="1930469"/>
              <a:ext cx="211819" cy="234265"/>
            </a:xfrm>
            <a:custGeom>
              <a:avLst/>
              <a:gdLst/>
              <a:ahLst/>
              <a:cxnLst/>
              <a:rect l="l" t="t" r="r" b="b"/>
              <a:pathLst>
                <a:path w="463973" h="503490">
                  <a:moveTo>
                    <a:pt x="5242" y="503490"/>
                  </a:moveTo>
                  <a:lnTo>
                    <a:pt x="0" y="247862"/>
                  </a:lnTo>
                  <a:cubicBezTo>
                    <a:pt x="0" y="111322"/>
                    <a:pt x="110687" y="635"/>
                    <a:pt x="247227" y="635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6" name="CustomShape 65">
              <a:extLst>
                <a:ext uri="{FF2B5EF4-FFF2-40B4-BE49-F238E27FC236}">
                  <a16:creationId xmlns:a16="http://schemas.microsoft.com/office/drawing/2014/main" id="{57A49303-3687-E4E4-2205-C2AC2BAC64CD}"/>
                </a:ext>
              </a:extLst>
            </p:cNvPr>
            <p:cNvSpPr/>
            <p:nvPr/>
          </p:nvSpPr>
          <p:spPr>
            <a:xfrm rot="5400000">
              <a:off x="5270647" y="2145536"/>
              <a:ext cx="264343" cy="291749"/>
            </a:xfrm>
            <a:custGeom>
              <a:avLst/>
              <a:gdLst/>
              <a:ahLst/>
              <a:cxnLst/>
              <a:rect l="l" t="t" r="r" b="b"/>
              <a:pathLst>
                <a:path w="463973" h="503490">
                  <a:moveTo>
                    <a:pt x="5242" y="503490"/>
                  </a:moveTo>
                  <a:lnTo>
                    <a:pt x="0" y="247862"/>
                  </a:lnTo>
                  <a:cubicBezTo>
                    <a:pt x="0" y="111322"/>
                    <a:pt x="110687" y="635"/>
                    <a:pt x="247227" y="635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7" name="CustomShape 66">
              <a:extLst>
                <a:ext uri="{FF2B5EF4-FFF2-40B4-BE49-F238E27FC236}">
                  <a16:creationId xmlns:a16="http://schemas.microsoft.com/office/drawing/2014/main" id="{23178EC6-BB20-F5A8-98AB-71E38A9AE90B}"/>
                </a:ext>
              </a:extLst>
            </p:cNvPr>
            <p:cNvSpPr/>
            <p:nvPr/>
          </p:nvSpPr>
          <p:spPr>
            <a:xfrm rot="10800000" flipH="1">
              <a:off x="5920789" y="2740273"/>
              <a:ext cx="379635" cy="332598"/>
            </a:xfrm>
            <a:custGeom>
              <a:avLst/>
              <a:gdLst/>
              <a:ahLst/>
              <a:cxnLst/>
              <a:rect l="l" t="t" r="r" b="b"/>
              <a:pathLst>
                <a:path w="463973" h="414272">
                  <a:moveTo>
                    <a:pt x="0" y="414272"/>
                  </a:moveTo>
                  <a:lnTo>
                    <a:pt x="0" y="257387"/>
                  </a:lnTo>
                  <a:cubicBezTo>
                    <a:pt x="0" y="120847"/>
                    <a:pt x="110687" y="10160"/>
                    <a:pt x="247227" y="10160"/>
                  </a:cubicBezTo>
                  <a:lnTo>
                    <a:pt x="463973" y="0"/>
                  </a:lnTo>
                </a:path>
              </a:pathLst>
            </a:custGeom>
            <a:noFill/>
            <a:ln w="2844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58" name="CustomShape 67">
              <a:extLst>
                <a:ext uri="{FF2B5EF4-FFF2-40B4-BE49-F238E27FC236}">
                  <a16:creationId xmlns:a16="http://schemas.microsoft.com/office/drawing/2014/main" id="{8E29984F-46DF-25CC-6445-BEDD041F5039}"/>
                </a:ext>
              </a:extLst>
            </p:cNvPr>
            <p:cNvSpPr/>
            <p:nvPr/>
          </p:nvSpPr>
          <p:spPr>
            <a:xfrm>
              <a:off x="4431107" y="1324127"/>
              <a:ext cx="613183" cy="240605"/>
            </a:xfrm>
            <a:custGeom>
              <a:avLst/>
              <a:gdLst/>
              <a:ahLst/>
              <a:cxnLst/>
              <a:rect l="l" t="t" r="r" b="b"/>
              <a:pathLst>
                <a:path w="4433104" h="2847371">
                  <a:moveTo>
                    <a:pt x="0" y="524726"/>
                  </a:moveTo>
                  <a:cubicBezTo>
                    <a:pt x="0" y="234928"/>
                    <a:pt x="234928" y="0"/>
                    <a:pt x="524726" y="0"/>
                  </a:cubicBezTo>
                  <a:lnTo>
                    <a:pt x="3908378" y="0"/>
                  </a:lnTo>
                  <a:cubicBezTo>
                    <a:pt x="4198176" y="0"/>
                    <a:pt x="4433104" y="234928"/>
                    <a:pt x="4433104" y="524726"/>
                  </a:cubicBezTo>
                  <a:lnTo>
                    <a:pt x="4433104" y="1720762"/>
                  </a:lnTo>
                  <a:cubicBezTo>
                    <a:pt x="4433104" y="2010560"/>
                    <a:pt x="4198176" y="2245488"/>
                    <a:pt x="3908378" y="2245488"/>
                  </a:cubicBezTo>
                  <a:lnTo>
                    <a:pt x="3576578" y="2245488"/>
                  </a:lnTo>
                  <a:lnTo>
                    <a:pt x="2951545" y="2847371"/>
                  </a:lnTo>
                  <a:cubicBezTo>
                    <a:pt x="3148314" y="2473123"/>
                    <a:pt x="2858947" y="2446116"/>
                    <a:pt x="2812648" y="2245488"/>
                  </a:cubicBezTo>
                  <a:lnTo>
                    <a:pt x="524726" y="2245488"/>
                  </a:lnTo>
                  <a:cubicBezTo>
                    <a:pt x="234928" y="2245488"/>
                    <a:pt x="0" y="2010560"/>
                    <a:pt x="0" y="1720762"/>
                  </a:cubicBezTo>
                  <a:lnTo>
                    <a:pt x="0" y="524726"/>
                  </a:lnTo>
                  <a:close/>
                </a:path>
              </a:pathLst>
            </a:cu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r>
                <a:rPr lang="fr-FR" sz="600" b="0" strike="noStrike" spc="-1" dirty="0">
                  <a:solidFill>
                    <a:srgbClr val="FFFFFF"/>
                  </a:solidFill>
                  <a:latin typeface="Marianne"/>
                  <a:ea typeface="DejaVu Sans"/>
                </a:rPr>
                <a:t>Inspiration</a:t>
              </a:r>
              <a:endParaRPr lang="fr-FR" sz="600" b="0" strike="noStrike" spc="-1" dirty="0">
                <a:latin typeface="Marianne"/>
              </a:endParaRPr>
            </a:p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59" name="CustomShape 70">
              <a:extLst>
                <a:ext uri="{FF2B5EF4-FFF2-40B4-BE49-F238E27FC236}">
                  <a16:creationId xmlns:a16="http://schemas.microsoft.com/office/drawing/2014/main" id="{F67631E3-F7DA-DF70-9CDD-0AC6F7F648BA}"/>
                </a:ext>
              </a:extLst>
            </p:cNvPr>
            <p:cNvSpPr/>
            <p:nvPr/>
          </p:nvSpPr>
          <p:spPr>
            <a:xfrm>
              <a:off x="4546527" y="1404096"/>
              <a:ext cx="613183" cy="156466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60" name="CustomShape 72">
              <a:extLst>
                <a:ext uri="{FF2B5EF4-FFF2-40B4-BE49-F238E27FC236}">
                  <a16:creationId xmlns:a16="http://schemas.microsoft.com/office/drawing/2014/main" id="{FF7B7A5A-C839-CE96-DDE5-9391F54B24D4}"/>
                </a:ext>
              </a:extLst>
            </p:cNvPr>
            <p:cNvSpPr/>
            <p:nvPr/>
          </p:nvSpPr>
          <p:spPr>
            <a:xfrm>
              <a:off x="5464222" y="2201175"/>
              <a:ext cx="437835" cy="156466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>
                  <a:solidFill>
                    <a:srgbClr val="FFFFFF"/>
                  </a:solidFill>
                  <a:latin typeface="Arial"/>
                  <a:ea typeface="DejaVu Sans"/>
                </a:rPr>
                <a:t>Approf.</a:t>
              </a:r>
              <a:endParaRPr lang="fr-FR" sz="600" b="0" strike="noStrike" spc="-1">
                <a:latin typeface="Marianne"/>
              </a:endParaRPr>
            </a:p>
          </p:txBody>
        </p:sp>
        <p:sp>
          <p:nvSpPr>
            <p:cNvPr id="61" name="CustomShape 73">
              <a:extLst>
                <a:ext uri="{FF2B5EF4-FFF2-40B4-BE49-F238E27FC236}">
                  <a16:creationId xmlns:a16="http://schemas.microsoft.com/office/drawing/2014/main" id="{6A286552-EC96-7DEC-FCEB-16837FBFCAB7}"/>
                </a:ext>
              </a:extLst>
            </p:cNvPr>
            <p:cNvSpPr/>
            <p:nvPr/>
          </p:nvSpPr>
          <p:spPr>
            <a:xfrm>
              <a:off x="4452544" y="1840522"/>
              <a:ext cx="521598" cy="116265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Débats</a:t>
              </a:r>
            </a:p>
          </p:txBody>
        </p:sp>
        <p:sp>
          <p:nvSpPr>
            <p:cNvPr id="62" name="CustomShape 74">
              <a:extLst>
                <a:ext uri="{FF2B5EF4-FFF2-40B4-BE49-F238E27FC236}">
                  <a16:creationId xmlns:a16="http://schemas.microsoft.com/office/drawing/2014/main" id="{BB1ED16C-CD2D-3B7C-2922-FEF213411C0A}"/>
                </a:ext>
              </a:extLst>
            </p:cNvPr>
            <p:cNvSpPr/>
            <p:nvPr/>
          </p:nvSpPr>
          <p:spPr>
            <a:xfrm>
              <a:off x="4779964" y="2261620"/>
              <a:ext cx="605607" cy="203029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Pistes pratiques</a:t>
              </a:r>
            </a:p>
          </p:txBody>
        </p:sp>
        <p:sp>
          <p:nvSpPr>
            <p:cNvPr id="63" name="CustomShape 75">
              <a:extLst>
                <a:ext uri="{FF2B5EF4-FFF2-40B4-BE49-F238E27FC236}">
                  <a16:creationId xmlns:a16="http://schemas.microsoft.com/office/drawing/2014/main" id="{CA8AE29E-1301-244D-9AF9-C10D65191E08}"/>
                </a:ext>
              </a:extLst>
            </p:cNvPr>
            <p:cNvSpPr/>
            <p:nvPr/>
          </p:nvSpPr>
          <p:spPr>
            <a:xfrm>
              <a:off x="5381488" y="2625021"/>
              <a:ext cx="516486" cy="203029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Liste actions</a:t>
              </a:r>
            </a:p>
          </p:txBody>
        </p:sp>
        <p:sp>
          <p:nvSpPr>
            <p:cNvPr id="64" name="CustomShape 76">
              <a:extLst>
                <a:ext uri="{FF2B5EF4-FFF2-40B4-BE49-F238E27FC236}">
                  <a16:creationId xmlns:a16="http://schemas.microsoft.com/office/drawing/2014/main" id="{7D3BB63F-1F4D-69A0-F747-EFF6A5EA4649}"/>
                </a:ext>
              </a:extLst>
            </p:cNvPr>
            <p:cNvSpPr/>
            <p:nvPr/>
          </p:nvSpPr>
          <p:spPr>
            <a:xfrm>
              <a:off x="4463747" y="1189132"/>
              <a:ext cx="565764" cy="133919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 dirty="0">
                  <a:solidFill>
                    <a:srgbClr val="2D5560"/>
                  </a:solidFill>
                  <a:latin typeface="Marianne"/>
                  <a:ea typeface="DejaVu Sans"/>
                </a:rPr>
                <a:t>Atelier#1</a:t>
              </a: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65" name="CustomShape 79">
              <a:extLst>
                <a:ext uri="{FF2B5EF4-FFF2-40B4-BE49-F238E27FC236}">
                  <a16:creationId xmlns:a16="http://schemas.microsoft.com/office/drawing/2014/main" id="{E23D8CAB-32AB-D25F-406E-2E8DA08C129D}"/>
                </a:ext>
              </a:extLst>
            </p:cNvPr>
            <p:cNvSpPr/>
            <p:nvPr/>
          </p:nvSpPr>
          <p:spPr>
            <a:xfrm>
              <a:off x="4186777" y="2565297"/>
              <a:ext cx="169228" cy="172373"/>
            </a:xfrm>
            <a:prstGeom prst="ellipse">
              <a:avLst/>
            </a:pr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66" name="Graphique 69">
              <a:extLst>
                <a:ext uri="{FF2B5EF4-FFF2-40B4-BE49-F238E27FC236}">
                  <a16:creationId xmlns:a16="http://schemas.microsoft.com/office/drawing/2014/main" id="{E3449AFC-A309-1939-3177-E94D0431493B}"/>
                </a:ext>
              </a:extLst>
            </p:cNvPr>
            <p:cNvPicPr/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flipH="1">
              <a:off x="806757" y="2348964"/>
              <a:ext cx="273150" cy="214887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7" name="Graphique 78">
              <a:extLst>
                <a:ext uri="{FF2B5EF4-FFF2-40B4-BE49-F238E27FC236}">
                  <a16:creationId xmlns:a16="http://schemas.microsoft.com/office/drawing/2014/main" id="{CFB003D2-3F30-1675-C988-229D7149F804}"/>
                </a:ext>
              </a:extLst>
            </p:cNvPr>
            <p:cNvPicPr/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33466" y="2303557"/>
              <a:ext cx="345271" cy="293843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8" name="Graphique 82">
              <a:extLst>
                <a:ext uri="{FF2B5EF4-FFF2-40B4-BE49-F238E27FC236}">
                  <a16:creationId xmlns:a16="http://schemas.microsoft.com/office/drawing/2014/main" id="{C8D860DE-F832-1F65-A2BB-B2F1D1E9D386}"/>
                </a:ext>
              </a:extLst>
            </p:cNvPr>
            <p:cNvPicPr/>
            <p:nvPr/>
          </p:nvPicPr>
          <p:blipFill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929491" y="3195565"/>
              <a:ext cx="356912" cy="26492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69" name="Graphique 96">
              <a:extLst>
                <a:ext uri="{FF2B5EF4-FFF2-40B4-BE49-F238E27FC236}">
                  <a16:creationId xmlns:a16="http://schemas.microsoft.com/office/drawing/2014/main" id="{4AFD857D-A32E-08D3-11B8-D2FF912B94A4}"/>
                </a:ext>
              </a:extLst>
            </p:cNvPr>
            <p:cNvPicPr/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24554" y="1645979"/>
              <a:ext cx="224911" cy="178273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</p:pic>
        <p:pic>
          <p:nvPicPr>
            <p:cNvPr id="70" name="Graphique 104">
              <a:extLst>
                <a:ext uri="{FF2B5EF4-FFF2-40B4-BE49-F238E27FC236}">
                  <a16:creationId xmlns:a16="http://schemas.microsoft.com/office/drawing/2014/main" id="{F1D740A9-0553-7E91-58BE-0E2CAE583362}"/>
                </a:ext>
              </a:extLst>
            </p:cNvPr>
            <p:cNvPicPr/>
            <p:nvPr/>
          </p:nvPicPr>
          <p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981094" y="2057724"/>
              <a:ext cx="236160" cy="184958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</p:pic>
        <p:pic>
          <p:nvPicPr>
            <p:cNvPr id="71" name="Graphique 106">
              <a:extLst>
                <a:ext uri="{FF2B5EF4-FFF2-40B4-BE49-F238E27FC236}">
                  <a16:creationId xmlns:a16="http://schemas.microsoft.com/office/drawing/2014/main" id="{14C0F9C3-DC19-DC66-6BC2-A05426EC5AC3}"/>
                </a:ext>
              </a:extLst>
            </p:cNvPr>
            <p:cNvPicPr/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533678" y="2414139"/>
              <a:ext cx="244764" cy="201444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ln w="0">
              <a:noFill/>
            </a:ln>
          </p:spPr>
        </p:pic>
        <p:sp>
          <p:nvSpPr>
            <p:cNvPr id="72" name="CustomShape 80">
              <a:extLst>
                <a:ext uri="{FF2B5EF4-FFF2-40B4-BE49-F238E27FC236}">
                  <a16:creationId xmlns:a16="http://schemas.microsoft.com/office/drawing/2014/main" id="{506E847B-4F7A-A0C3-5B2C-919D0EEF13F5}"/>
                </a:ext>
              </a:extLst>
            </p:cNvPr>
            <p:cNvSpPr/>
            <p:nvPr/>
          </p:nvSpPr>
          <p:spPr>
            <a:xfrm>
              <a:off x="1665393" y="2947930"/>
              <a:ext cx="682022" cy="238025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Document adapté</a:t>
              </a:r>
              <a:endParaRPr lang="fr-FR" sz="700" b="0" strike="noStrike" spc="-1" dirty="0">
                <a:latin typeface="Marianne"/>
              </a:endParaRPr>
            </a:p>
          </p:txBody>
        </p:sp>
        <p:pic>
          <p:nvPicPr>
            <p:cNvPr id="73" name="Graphique 81">
              <a:extLst>
                <a:ext uri="{FF2B5EF4-FFF2-40B4-BE49-F238E27FC236}">
                  <a16:creationId xmlns:a16="http://schemas.microsoft.com/office/drawing/2014/main" id="{D673EC57-9D18-FB16-E202-174191106E4B}"/>
                </a:ext>
              </a:extLst>
            </p:cNvPr>
            <p:cNvPicPr/>
            <p:nvPr/>
          </p:nvPicPr>
          <p:blipFill>
            <a:blip r:embed="rId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96252" y="2761964"/>
              <a:ext cx="300976" cy="247569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4" name="Graphique 85">
              <a:extLst>
                <a:ext uri="{FF2B5EF4-FFF2-40B4-BE49-F238E27FC236}">
                  <a16:creationId xmlns:a16="http://schemas.microsoft.com/office/drawing/2014/main" id="{321CC55B-0F3B-54C6-01BE-F0AB714AF940}"/>
                </a:ext>
              </a:extLst>
            </p:cNvPr>
            <p:cNvPicPr/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51105" y="3244665"/>
              <a:ext cx="403195" cy="20100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75" name="Graphique 105">
              <a:extLst>
                <a:ext uri="{FF2B5EF4-FFF2-40B4-BE49-F238E27FC236}">
                  <a16:creationId xmlns:a16="http://schemas.microsoft.com/office/drawing/2014/main" id="{DE7C5DDA-97EA-8389-CA7C-60D8A1534712}"/>
                </a:ext>
              </a:extLst>
            </p:cNvPr>
            <p:cNvPicPr/>
            <p:nvPr/>
          </p:nvPicPr>
          <p:blipFill rotWithShape="1">
            <a:blip r:embed="rId1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997200">
              <a:off x="1809232" y="2410068"/>
              <a:ext cx="456197" cy="555089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" name="CustomShape 81">
              <a:extLst>
                <a:ext uri="{FF2B5EF4-FFF2-40B4-BE49-F238E27FC236}">
                  <a16:creationId xmlns:a16="http://schemas.microsoft.com/office/drawing/2014/main" id="{9A3E8EAE-0057-F336-B0AD-ACFBFB0C8ECC}"/>
                </a:ext>
              </a:extLst>
            </p:cNvPr>
            <p:cNvSpPr/>
            <p:nvPr/>
          </p:nvSpPr>
          <p:spPr>
            <a:xfrm>
              <a:off x="3846910" y="2404494"/>
              <a:ext cx="821723" cy="141716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Jeu IMPACCT</a:t>
              </a:r>
            </a:p>
          </p:txBody>
        </p:sp>
        <p:sp>
          <p:nvSpPr>
            <p:cNvPr id="77" name="CustomShape 82">
              <a:extLst>
                <a:ext uri="{FF2B5EF4-FFF2-40B4-BE49-F238E27FC236}">
                  <a16:creationId xmlns:a16="http://schemas.microsoft.com/office/drawing/2014/main" id="{EF3CFB42-9A95-2BAE-F81E-3AF8CFA786EC}"/>
                </a:ext>
              </a:extLst>
            </p:cNvPr>
            <p:cNvSpPr/>
            <p:nvPr/>
          </p:nvSpPr>
          <p:spPr>
            <a:xfrm>
              <a:off x="3692119" y="2779028"/>
              <a:ext cx="528696" cy="150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Enjeux</a:t>
              </a:r>
            </a:p>
          </p:txBody>
        </p:sp>
        <p:grpSp>
          <p:nvGrpSpPr>
            <p:cNvPr id="78" name="Group 83">
              <a:extLst>
                <a:ext uri="{FF2B5EF4-FFF2-40B4-BE49-F238E27FC236}">
                  <a16:creationId xmlns:a16="http://schemas.microsoft.com/office/drawing/2014/main" id="{46A6DF04-42A9-123A-1DD8-42B3F16F5BEC}"/>
                </a:ext>
              </a:extLst>
            </p:cNvPr>
            <p:cNvGrpSpPr/>
            <p:nvPr/>
          </p:nvGrpSpPr>
          <p:grpSpPr>
            <a:xfrm>
              <a:off x="3798915" y="2977719"/>
              <a:ext cx="1054552" cy="1074147"/>
              <a:chOff x="4812120" y="3786840"/>
              <a:chExt cx="1337040" cy="1337040"/>
            </a:xfrm>
          </p:grpSpPr>
          <p:pic>
            <p:nvPicPr>
              <p:cNvPr id="95" name="Graphique 118">
                <a:extLst>
                  <a:ext uri="{FF2B5EF4-FFF2-40B4-BE49-F238E27FC236}">
                    <a16:creationId xmlns:a16="http://schemas.microsoft.com/office/drawing/2014/main" id="{61702F1B-3A68-2957-A539-E6E1DDDDAF0F}"/>
                  </a:ext>
                </a:extLst>
              </p:cNvPr>
              <p:cNvPicPr/>
              <p:nvPr/>
            </p:nvPicPr>
            <p:blipFill>
              <a:blip r:embed="rId1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4812120" y="3786840"/>
                <a:ext cx="1337040" cy="13370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6" name="Graphique 120">
                <a:extLst>
                  <a:ext uri="{FF2B5EF4-FFF2-40B4-BE49-F238E27FC236}">
                    <a16:creationId xmlns:a16="http://schemas.microsoft.com/office/drawing/2014/main" id="{8B3F5897-532E-260D-D1A3-C1C9920C4770}"/>
                  </a:ext>
                </a:extLst>
              </p:cNvPr>
              <p:cNvPicPr/>
              <p:nvPr/>
            </p:nvPicPr>
            <p:blipFill>
              <a:blip r:embed="rId1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4999680" y="3992400"/>
                <a:ext cx="586080" cy="40968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7" name="Graphique 130">
                <a:extLst>
                  <a:ext uri="{FF2B5EF4-FFF2-40B4-BE49-F238E27FC236}">
                    <a16:creationId xmlns:a16="http://schemas.microsoft.com/office/drawing/2014/main" id="{AA4C9358-1D39-7BCA-A442-F8C5928F6512}"/>
                  </a:ext>
                </a:extLst>
              </p:cNvPr>
              <p:cNvPicPr/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29680" y="4168800"/>
                <a:ext cx="280800" cy="22680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8" name="Graphique 138">
                <a:extLst>
                  <a:ext uri="{FF2B5EF4-FFF2-40B4-BE49-F238E27FC236}">
                    <a16:creationId xmlns:a16="http://schemas.microsoft.com/office/drawing/2014/main" id="{F49100AC-6165-9654-82A1-EE8252644D33}"/>
                  </a:ext>
                </a:extLst>
              </p:cNvPr>
              <p:cNvPicPr/>
              <p:nvPr/>
            </p:nvPicPr>
            <p:blipFill>
              <a:blip r:embed="rId15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382000" y="4523040"/>
                <a:ext cx="338040" cy="16524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9" name="Graphique 139">
                <a:extLst>
                  <a:ext uri="{FF2B5EF4-FFF2-40B4-BE49-F238E27FC236}">
                    <a16:creationId xmlns:a16="http://schemas.microsoft.com/office/drawing/2014/main" id="{F7E64ECE-BC7C-1159-8C28-58A0685A4652}"/>
                  </a:ext>
                </a:extLst>
              </p:cNvPr>
              <p:cNvPicPr/>
              <p:nvPr/>
            </p:nvPicPr>
            <p:blipFill>
              <a:blip r:embed="rId16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 flipH="1">
                <a:off x="5326200" y="4687560"/>
                <a:ext cx="183240" cy="141480"/>
              </a:xfrm>
              <a:prstGeom prst="rect">
                <a:avLst/>
              </a:prstGeom>
              <a:ln w="0">
                <a:noFill/>
              </a:ln>
            </p:spPr>
          </p:pic>
        </p:grpSp>
        <p:sp>
          <p:nvSpPr>
            <p:cNvPr id="79" name="CustomShape 84">
              <a:extLst>
                <a:ext uri="{FF2B5EF4-FFF2-40B4-BE49-F238E27FC236}">
                  <a16:creationId xmlns:a16="http://schemas.microsoft.com/office/drawing/2014/main" id="{318EA014-56F4-3882-8EE9-6FB7B2DC4998}"/>
                </a:ext>
              </a:extLst>
            </p:cNvPr>
            <p:cNvSpPr/>
            <p:nvPr/>
          </p:nvSpPr>
          <p:spPr>
            <a:xfrm>
              <a:off x="4323636" y="2683587"/>
              <a:ext cx="546868" cy="282853"/>
            </a:xfrm>
            <a:prstGeom prst="ellipse">
              <a:avLst/>
            </a:prstGeom>
            <a:solidFill>
              <a:srgbClr val="FFFFFF"/>
            </a:solidFill>
            <a:ln w="9360">
              <a:solidFill>
                <a:srgbClr val="2D5560"/>
              </a:solidFill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grpSp>
          <p:nvGrpSpPr>
            <p:cNvPr id="80" name="Group 85">
              <a:extLst>
                <a:ext uri="{FF2B5EF4-FFF2-40B4-BE49-F238E27FC236}">
                  <a16:creationId xmlns:a16="http://schemas.microsoft.com/office/drawing/2014/main" id="{E69F0D9C-0456-B25E-6520-2736AEA40BFE}"/>
                </a:ext>
              </a:extLst>
            </p:cNvPr>
            <p:cNvGrpSpPr/>
            <p:nvPr/>
          </p:nvGrpSpPr>
          <p:grpSpPr>
            <a:xfrm>
              <a:off x="4394337" y="2357641"/>
              <a:ext cx="638865" cy="664907"/>
              <a:chOff x="5567040" y="3015000"/>
              <a:chExt cx="810000" cy="827640"/>
            </a:xfrm>
          </p:grpSpPr>
          <p:pic>
            <p:nvPicPr>
              <p:cNvPr id="93" name="Graphique 150">
                <a:extLst>
                  <a:ext uri="{FF2B5EF4-FFF2-40B4-BE49-F238E27FC236}">
                    <a16:creationId xmlns:a16="http://schemas.microsoft.com/office/drawing/2014/main" id="{D5609F7C-2A8D-D879-7B50-17478B93302E}"/>
                  </a:ext>
                </a:extLst>
              </p:cNvPr>
              <p:cNvPicPr/>
              <p:nvPr/>
            </p:nvPicPr>
            <p:blipFill>
              <a:blip r:embed="rId17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5567040" y="3037320"/>
                <a:ext cx="805320" cy="805320"/>
              </a:xfrm>
              <a:prstGeom prst="rect">
                <a:avLst/>
              </a:prstGeom>
              <a:ln w="0">
                <a:noFill/>
              </a:ln>
            </p:spPr>
          </p:pic>
          <p:pic>
            <p:nvPicPr>
              <p:cNvPr id="94" name="Graphique 151">
                <a:extLst>
                  <a:ext uri="{FF2B5EF4-FFF2-40B4-BE49-F238E27FC236}">
                    <a16:creationId xmlns:a16="http://schemas.microsoft.com/office/drawing/2014/main" id="{0CA5A398-4817-F2D6-06C0-FF778CA59150}"/>
                  </a:ext>
                </a:extLst>
              </p:cNvPr>
              <p:cNvPicPr/>
              <p:nvPr/>
            </p:nvPicPr>
            <p:blipFill>
              <a:blip r:embed="rId18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/>
            </p:blipFill>
            <p:spPr>
              <a:xfrm>
                <a:off x="5571720" y="3015000"/>
                <a:ext cx="805320" cy="805320"/>
              </a:xfrm>
              <a:prstGeom prst="rect">
                <a:avLst/>
              </a:prstGeom>
              <a:ln w="0">
                <a:noFill/>
              </a:ln>
            </p:spPr>
          </p:pic>
        </p:grpSp>
        <p:pic>
          <p:nvPicPr>
            <p:cNvPr id="81" name="Image 153">
              <a:extLst>
                <a:ext uri="{FF2B5EF4-FFF2-40B4-BE49-F238E27FC236}">
                  <a16:creationId xmlns:a16="http://schemas.microsoft.com/office/drawing/2014/main" id="{E3CB479B-8412-1BFA-F2DF-088700681849}"/>
                </a:ext>
              </a:extLst>
            </p:cNvPr>
            <p:cNvPicPr/>
            <p:nvPr/>
          </p:nvPicPr>
          <p:blipFill>
            <a:blip r:embed="rId19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7430221" y="3782606"/>
              <a:ext cx="632902" cy="42601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2" name="Image 502">
              <a:extLst>
                <a:ext uri="{FF2B5EF4-FFF2-40B4-BE49-F238E27FC236}">
                  <a16:creationId xmlns:a16="http://schemas.microsoft.com/office/drawing/2014/main" id="{8E0A1131-E2E0-9CFA-5FD9-E665B241BE97}"/>
                </a:ext>
              </a:extLst>
            </p:cNvPr>
            <p:cNvPicPr/>
            <p:nvPr/>
          </p:nvPicPr>
          <p:blipFill>
            <a:blip r:embed="rId2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 rot="1104600">
              <a:off x="8313274" y="1590930"/>
              <a:ext cx="355209" cy="536495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3" name="Graphique 505">
              <a:extLst>
                <a:ext uri="{FF2B5EF4-FFF2-40B4-BE49-F238E27FC236}">
                  <a16:creationId xmlns:a16="http://schemas.microsoft.com/office/drawing/2014/main" id="{5C850824-9FA1-3A1E-A3BA-EBED852CF759}"/>
                </a:ext>
              </a:extLst>
            </p:cNvPr>
            <p:cNvPicPr/>
            <p:nvPr/>
          </p:nvPicPr>
          <p:blipFill>
            <a:blip r:embed="rId21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5916822" y="2363136"/>
              <a:ext cx="629778" cy="641481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4" name="Graphique 507">
              <a:extLst>
                <a:ext uri="{FF2B5EF4-FFF2-40B4-BE49-F238E27FC236}">
                  <a16:creationId xmlns:a16="http://schemas.microsoft.com/office/drawing/2014/main" id="{D337F0F0-03B2-6E9E-F243-E24778B83AD2}"/>
                </a:ext>
              </a:extLst>
            </p:cNvPr>
            <p:cNvPicPr/>
            <p:nvPr/>
          </p:nvPicPr>
          <p:blipFill>
            <a:blip r:embed="rId2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459146" y="2622852"/>
              <a:ext cx="330790" cy="272152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5" name="CustomShape 86">
              <a:extLst>
                <a:ext uri="{FF2B5EF4-FFF2-40B4-BE49-F238E27FC236}">
                  <a16:creationId xmlns:a16="http://schemas.microsoft.com/office/drawing/2014/main" id="{8FCF72A2-7C1D-BCD7-E435-0E58AA2AC4D5}"/>
                </a:ext>
              </a:extLst>
            </p:cNvPr>
            <p:cNvSpPr/>
            <p:nvPr/>
          </p:nvSpPr>
          <p:spPr>
            <a:xfrm>
              <a:off x="6554835" y="2751263"/>
              <a:ext cx="546868" cy="55703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86" name="CustomShape 89">
              <a:extLst>
                <a:ext uri="{FF2B5EF4-FFF2-40B4-BE49-F238E27FC236}">
                  <a16:creationId xmlns:a16="http://schemas.microsoft.com/office/drawing/2014/main" id="{D18BA653-2D7B-71BF-D408-E69798BA163D}"/>
                </a:ext>
              </a:extLst>
            </p:cNvPr>
            <p:cNvSpPr/>
            <p:nvPr/>
          </p:nvSpPr>
          <p:spPr>
            <a:xfrm>
              <a:off x="6493220" y="2980900"/>
              <a:ext cx="750737" cy="150103"/>
            </a:xfrm>
            <a:prstGeom prst="rect">
              <a:avLst/>
            </a:prstGeom>
            <a:solidFill>
              <a:srgbClr val="FFFFFF"/>
            </a:solidFill>
            <a:ln w="6480">
              <a:solidFill>
                <a:srgbClr val="000000"/>
              </a:solidFill>
              <a:prstDash val="dash"/>
              <a:miter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/>
              <a:r>
                <a:rPr lang="fr-FR" sz="700" spc="-1" dirty="0">
                  <a:solidFill>
                    <a:srgbClr val="000000"/>
                  </a:solidFill>
                  <a:latin typeface="Marianne"/>
                  <a:ea typeface="DejaVu Sans"/>
                </a:rPr>
                <a:t>Modes de vie</a:t>
              </a:r>
            </a:p>
          </p:txBody>
        </p:sp>
        <p:pic>
          <p:nvPicPr>
            <p:cNvPr id="87" name="Graphique 514">
              <a:extLst>
                <a:ext uri="{FF2B5EF4-FFF2-40B4-BE49-F238E27FC236}">
                  <a16:creationId xmlns:a16="http://schemas.microsoft.com/office/drawing/2014/main" id="{9BBE200E-CDF4-CEB0-73BA-2E1AAF622EE6}"/>
                </a:ext>
              </a:extLst>
            </p:cNvPr>
            <p:cNvPicPr/>
            <p:nvPr/>
          </p:nvPicPr>
          <p:blipFill>
            <a:blip r:embed="rId2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641354" y="2615583"/>
              <a:ext cx="347826" cy="279382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88" name="Graphique 519" descr="Lunettes 3D contour">
              <a:extLst>
                <a:ext uri="{FF2B5EF4-FFF2-40B4-BE49-F238E27FC236}">
                  <a16:creationId xmlns:a16="http://schemas.microsoft.com/office/drawing/2014/main" id="{CEAC470A-11B2-ADA6-41E7-B2C5A7C9D1E7}"/>
                </a:ext>
              </a:extLst>
            </p:cNvPr>
            <p:cNvPicPr/>
            <p:nvPr/>
          </p:nvPicPr>
          <p:blipFill>
            <a:blip r:embed="rId2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/>
          </p:blipFill>
          <p:spPr>
            <a:xfrm>
              <a:off x="2979181" y="2763699"/>
              <a:ext cx="300408" cy="30599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89" name="CustomShape 90">
              <a:extLst>
                <a:ext uri="{FF2B5EF4-FFF2-40B4-BE49-F238E27FC236}">
                  <a16:creationId xmlns:a16="http://schemas.microsoft.com/office/drawing/2014/main" id="{25776770-9AD3-FB9F-D9E5-EAA930BE8759}"/>
                </a:ext>
              </a:extLst>
            </p:cNvPr>
            <p:cNvSpPr/>
            <p:nvPr/>
          </p:nvSpPr>
          <p:spPr>
            <a:xfrm>
              <a:off x="7408642" y="4233205"/>
              <a:ext cx="681739" cy="150103"/>
            </a:xfrm>
            <a:prstGeom prst="rect">
              <a:avLst/>
            </a:prstGeom>
            <a:solidFill>
              <a:srgbClr val="FFFFFF"/>
            </a:solidFill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800" b="0" i="1" strike="noStrike" spc="-1" dirty="0">
                  <a:solidFill>
                    <a:srgbClr val="000000"/>
                  </a:solidFill>
                  <a:latin typeface="Marianne"/>
                  <a:ea typeface="DejaVu Sans"/>
                </a:rPr>
                <a:t>Territoire</a:t>
              </a:r>
              <a:endParaRPr lang="fr-FR" sz="800" b="0" strike="noStrike" spc="-1" dirty="0">
                <a:latin typeface="Marianne"/>
              </a:endParaRPr>
            </a:p>
          </p:txBody>
        </p:sp>
        <p:sp>
          <p:nvSpPr>
            <p:cNvPr id="90" name="CustomShape 76">
              <a:extLst>
                <a:ext uri="{FF2B5EF4-FFF2-40B4-BE49-F238E27FC236}">
                  <a16:creationId xmlns:a16="http://schemas.microsoft.com/office/drawing/2014/main" id="{9BD0C562-4D58-4BC4-6223-0D4C2A45BFF5}"/>
                </a:ext>
              </a:extLst>
            </p:cNvPr>
            <p:cNvSpPr/>
            <p:nvPr/>
          </p:nvSpPr>
          <p:spPr>
            <a:xfrm>
              <a:off x="4996355" y="1611753"/>
              <a:ext cx="565764" cy="133919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 dirty="0">
                  <a:solidFill>
                    <a:srgbClr val="2D5560"/>
                  </a:solidFill>
                  <a:latin typeface="Marianne"/>
                  <a:ea typeface="DejaVu Sans"/>
                </a:rPr>
                <a:t>Atelier#2</a:t>
              </a: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91" name="CustomShape 67">
              <a:extLst>
                <a:ext uri="{FF2B5EF4-FFF2-40B4-BE49-F238E27FC236}">
                  <a16:creationId xmlns:a16="http://schemas.microsoft.com/office/drawing/2014/main" id="{A649B202-EDFD-D3D9-6D0B-A17DEB933E14}"/>
                </a:ext>
              </a:extLst>
            </p:cNvPr>
            <p:cNvSpPr/>
            <p:nvPr/>
          </p:nvSpPr>
          <p:spPr>
            <a:xfrm>
              <a:off x="5374658" y="2071253"/>
              <a:ext cx="613183" cy="320466"/>
            </a:xfrm>
            <a:custGeom>
              <a:avLst/>
              <a:gdLst/>
              <a:ahLst/>
              <a:cxnLst/>
              <a:rect l="l" t="t" r="r" b="b"/>
              <a:pathLst>
                <a:path w="4433104" h="2847371">
                  <a:moveTo>
                    <a:pt x="0" y="524726"/>
                  </a:moveTo>
                  <a:cubicBezTo>
                    <a:pt x="0" y="234928"/>
                    <a:pt x="234928" y="0"/>
                    <a:pt x="524726" y="0"/>
                  </a:cubicBezTo>
                  <a:lnTo>
                    <a:pt x="3908378" y="0"/>
                  </a:lnTo>
                  <a:cubicBezTo>
                    <a:pt x="4198176" y="0"/>
                    <a:pt x="4433104" y="234928"/>
                    <a:pt x="4433104" y="524726"/>
                  </a:cubicBezTo>
                  <a:lnTo>
                    <a:pt x="4433104" y="1720762"/>
                  </a:lnTo>
                  <a:cubicBezTo>
                    <a:pt x="4433104" y="2010560"/>
                    <a:pt x="4198176" y="2245488"/>
                    <a:pt x="3908378" y="2245488"/>
                  </a:cubicBezTo>
                  <a:lnTo>
                    <a:pt x="3576578" y="2245488"/>
                  </a:lnTo>
                  <a:lnTo>
                    <a:pt x="2951545" y="2847371"/>
                  </a:lnTo>
                  <a:cubicBezTo>
                    <a:pt x="3148314" y="2473123"/>
                    <a:pt x="2858947" y="2446116"/>
                    <a:pt x="2812648" y="2245488"/>
                  </a:cubicBezTo>
                  <a:lnTo>
                    <a:pt x="524726" y="2245488"/>
                  </a:lnTo>
                  <a:cubicBezTo>
                    <a:pt x="234928" y="2245488"/>
                    <a:pt x="0" y="2010560"/>
                    <a:pt x="0" y="1720762"/>
                  </a:cubicBezTo>
                  <a:lnTo>
                    <a:pt x="0" y="524726"/>
                  </a:lnTo>
                  <a:close/>
                </a:path>
              </a:pathLst>
            </a:custGeom>
            <a:solidFill>
              <a:srgbClr val="2D5560"/>
            </a:solidFill>
            <a:ln w="2556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t" anchorCtr="0">
              <a:noAutofit/>
            </a:bodyPr>
            <a:lstStyle/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r>
                <a:rPr lang="fr-FR" sz="600" b="0" strike="noStrike" spc="-1" dirty="0" err="1">
                  <a:solidFill>
                    <a:srgbClr val="FFFFFF"/>
                  </a:solidFill>
                  <a:latin typeface="Marianne"/>
                  <a:ea typeface="DejaVu Sans"/>
                </a:rPr>
                <a:t>Approfon-dissement</a:t>
              </a:r>
              <a:endParaRPr lang="fr-FR" sz="600" b="0" strike="noStrike" spc="-1" dirty="0">
                <a:latin typeface="Marianne"/>
              </a:endParaRPr>
            </a:p>
            <a:p>
              <a:pPr algn="ctr">
                <a:lnSpc>
                  <a:spcPct val="100000"/>
                </a:lnSpc>
                <a:spcBef>
                  <a:spcPts val="283"/>
                </a:spcBef>
              </a:pPr>
              <a:endParaRPr lang="fr-FR" sz="600" b="0" strike="noStrike" spc="-1" dirty="0">
                <a:latin typeface="Marianne"/>
              </a:endParaRPr>
            </a:p>
          </p:txBody>
        </p:sp>
        <p:sp>
          <p:nvSpPr>
            <p:cNvPr id="92" name="CustomShape 76">
              <a:extLst>
                <a:ext uri="{FF2B5EF4-FFF2-40B4-BE49-F238E27FC236}">
                  <a16:creationId xmlns:a16="http://schemas.microsoft.com/office/drawing/2014/main" id="{B2D76C1B-7663-BD78-D98F-7F461340DC53}"/>
                </a:ext>
              </a:extLst>
            </p:cNvPr>
            <p:cNvSpPr/>
            <p:nvPr/>
          </p:nvSpPr>
          <p:spPr>
            <a:xfrm>
              <a:off x="5431839" y="1927509"/>
              <a:ext cx="565764" cy="133919"/>
            </a:xfrm>
            <a:prstGeom prst="rect">
              <a:avLst/>
            </a:prstGeom>
            <a:noFill/>
            <a:ln w="648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 lIns="90000" tIns="45000" rIns="90000" bIns="45000" anchor="ctr">
              <a:noAutofit/>
            </a:bodyPr>
            <a:lstStyle/>
            <a:p>
              <a:pPr algn="ctr">
                <a:lnSpc>
                  <a:spcPct val="100000"/>
                </a:lnSpc>
              </a:pPr>
              <a:r>
                <a:rPr lang="fr-FR" sz="600" b="0" strike="noStrike" spc="-1" dirty="0">
                  <a:solidFill>
                    <a:srgbClr val="2D5560"/>
                  </a:solidFill>
                  <a:latin typeface="Marianne"/>
                  <a:ea typeface="DejaVu Sans"/>
                </a:rPr>
                <a:t>Atelier#3</a:t>
              </a:r>
              <a:endParaRPr lang="fr-FR" sz="600" b="0" strike="noStrike" spc="-1" dirty="0">
                <a:latin typeface="Marianne"/>
              </a:endParaRPr>
            </a:p>
          </p:txBody>
        </p:sp>
      </p:grpSp>
      <p:sp>
        <p:nvSpPr>
          <p:cNvPr id="107" name="ZoneTexte 106">
            <a:extLst>
              <a:ext uri="{FF2B5EF4-FFF2-40B4-BE49-F238E27FC236}">
                <a16:creationId xmlns:a16="http://schemas.microsoft.com/office/drawing/2014/main" id="{0E3A31F1-DA40-4389-80C1-A10BD8DEC989}"/>
              </a:ext>
            </a:extLst>
          </p:cNvPr>
          <p:cNvSpPr txBox="1"/>
          <p:nvPr/>
        </p:nvSpPr>
        <p:spPr>
          <a:xfrm>
            <a:off x="23031" y="60057"/>
            <a:ext cx="958395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1" algn="just">
              <a:spcBef>
                <a:spcPts val="1000"/>
              </a:spcBef>
              <a:spcAft>
                <a:spcPts val="600"/>
              </a:spcAft>
            </a:pPr>
            <a:r>
              <a:rPr lang="fr-FR" sz="1800" b="1" kern="100" dirty="0">
                <a:effectLst/>
                <a:latin typeface="Marianne" panose="02000000000000000000" pitchFamily="50" charset="0"/>
              </a:rPr>
              <a:t>Cheminement proposé pour répliquer la démarche sur un territoire donné</a:t>
            </a:r>
          </a:p>
        </p:txBody>
      </p:sp>
    </p:spTree>
    <p:extLst>
      <p:ext uri="{BB962C8B-B14F-4D97-AF65-F5344CB8AC3E}">
        <p14:creationId xmlns:p14="http://schemas.microsoft.com/office/powerpoint/2010/main" val="35360350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6" name="Groupe 755">
            <a:extLst>
              <a:ext uri="{FF2B5EF4-FFF2-40B4-BE49-F238E27FC236}">
                <a16:creationId xmlns:a16="http://schemas.microsoft.com/office/drawing/2014/main" id="{9093EF18-4F88-42E0-8B48-55FAF16AF169}"/>
              </a:ext>
            </a:extLst>
          </p:cNvPr>
          <p:cNvGrpSpPr/>
          <p:nvPr/>
        </p:nvGrpSpPr>
        <p:grpSpPr>
          <a:xfrm>
            <a:off x="2494035" y="3462068"/>
            <a:ext cx="1146153" cy="1024629"/>
            <a:chOff x="0" y="0"/>
            <a:chExt cx="2054311" cy="1829456"/>
          </a:xfrm>
        </p:grpSpPr>
        <p:grpSp>
          <p:nvGrpSpPr>
            <p:cNvPr id="773" name="Graphique 24">
              <a:extLst>
                <a:ext uri="{FF2B5EF4-FFF2-40B4-BE49-F238E27FC236}">
                  <a16:creationId xmlns:a16="http://schemas.microsoft.com/office/drawing/2014/main" id="{35DB5E8B-5189-4223-BC48-77C160A79665}"/>
                </a:ext>
              </a:extLst>
            </p:cNvPr>
            <p:cNvGrpSpPr/>
            <p:nvPr/>
          </p:nvGrpSpPr>
          <p:grpSpPr>
            <a:xfrm>
              <a:off x="0" y="0"/>
              <a:ext cx="2054311" cy="1825913"/>
              <a:chOff x="0" y="0"/>
              <a:chExt cx="1158379" cy="1029590"/>
            </a:xfrm>
          </p:grpSpPr>
          <p:sp>
            <p:nvSpPr>
              <p:cNvPr id="903" name="Forme libre : forme 902">
                <a:extLst>
                  <a:ext uri="{FF2B5EF4-FFF2-40B4-BE49-F238E27FC236}">
                    <a16:creationId xmlns:a16="http://schemas.microsoft.com/office/drawing/2014/main" id="{7F342C15-FD1C-40CC-B376-8DF5C7B53221}"/>
                  </a:ext>
                </a:extLst>
              </p:cNvPr>
              <p:cNvSpPr/>
              <p:nvPr/>
            </p:nvSpPr>
            <p:spPr>
              <a:xfrm>
                <a:off x="0" y="0"/>
                <a:ext cx="1158379" cy="1029590"/>
              </a:xfrm>
              <a:custGeom>
                <a:avLst/>
                <a:gdLst>
                  <a:gd name="connsiteX0" fmla="*/ 1131366 w 1158379"/>
                  <a:gd name="connsiteY0" fmla="*/ 610378 h 1029590"/>
                  <a:gd name="connsiteX1" fmla="*/ 922245 w 1158379"/>
                  <a:gd name="connsiteY1" fmla="*/ 850651 h 1029590"/>
                  <a:gd name="connsiteX2" fmla="*/ 462278 w 1158379"/>
                  <a:gd name="connsiteY2" fmla="*/ 1029586 h 1029590"/>
                  <a:gd name="connsiteX3" fmla="*/ 337467 w 1158379"/>
                  <a:gd name="connsiteY3" fmla="*/ 1016485 h 1029590"/>
                  <a:gd name="connsiteX4" fmla="*/ 278369 w 1158379"/>
                  <a:gd name="connsiteY4" fmla="*/ 999720 h 1029590"/>
                  <a:gd name="connsiteX5" fmla="*/ 1502 w 1158379"/>
                  <a:gd name="connsiteY5" fmla="*/ 644292 h 1029590"/>
                  <a:gd name="connsiteX6" fmla="*/ 214665 w 1158379"/>
                  <a:gd name="connsiteY6" fmla="*/ 282637 h 1029590"/>
                  <a:gd name="connsiteX7" fmla="*/ 692127 w 1158379"/>
                  <a:gd name="connsiteY7" fmla="*/ 20 h 1029590"/>
                  <a:gd name="connsiteX8" fmla="*/ 820392 w 1158379"/>
                  <a:gd name="connsiteY8" fmla="*/ 13432 h 1029590"/>
                  <a:gd name="connsiteX9" fmla="*/ 1074400 w 1158379"/>
                  <a:gd name="connsiteY9" fmla="*/ 165998 h 1029590"/>
                  <a:gd name="connsiteX10" fmla="*/ 1087214 w 1158379"/>
                  <a:gd name="connsiteY10" fmla="*/ 184248 h 1029590"/>
                  <a:gd name="connsiteX11" fmla="*/ 1131366 w 1158379"/>
                  <a:gd name="connsiteY11" fmla="*/ 610378 h 10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8379" h="1029590">
                    <a:moveTo>
                      <a:pt x="1131366" y="610378"/>
                    </a:moveTo>
                    <a:cubicBezTo>
                      <a:pt x="1098313" y="708336"/>
                      <a:pt x="1027087" y="815707"/>
                      <a:pt x="922245" y="850651"/>
                    </a:cubicBezTo>
                    <a:cubicBezTo>
                      <a:pt x="763867" y="903462"/>
                      <a:pt x="749656" y="1030448"/>
                      <a:pt x="462278" y="1029586"/>
                    </a:cubicBezTo>
                    <a:cubicBezTo>
                      <a:pt x="420311" y="1029641"/>
                      <a:pt x="378463" y="1025249"/>
                      <a:pt x="337467" y="1016485"/>
                    </a:cubicBezTo>
                    <a:cubicBezTo>
                      <a:pt x="317420" y="1012140"/>
                      <a:pt x="297681" y="1006541"/>
                      <a:pt x="278369" y="999720"/>
                    </a:cubicBezTo>
                    <a:cubicBezTo>
                      <a:pt x="108083" y="939675"/>
                      <a:pt x="14855" y="796882"/>
                      <a:pt x="1502" y="644292"/>
                    </a:cubicBezTo>
                    <a:cubicBezTo>
                      <a:pt x="-16017" y="443610"/>
                      <a:pt x="123691" y="342370"/>
                      <a:pt x="214665" y="282637"/>
                    </a:cubicBezTo>
                    <a:cubicBezTo>
                      <a:pt x="305639" y="222904"/>
                      <a:pt x="409526" y="1313"/>
                      <a:pt x="692127" y="20"/>
                    </a:cubicBezTo>
                    <a:cubicBezTo>
                      <a:pt x="735267" y="-338"/>
                      <a:pt x="778306" y="4162"/>
                      <a:pt x="820392" y="13432"/>
                    </a:cubicBezTo>
                    <a:cubicBezTo>
                      <a:pt x="916340" y="34988"/>
                      <a:pt x="1015081" y="86889"/>
                      <a:pt x="1074400" y="165998"/>
                    </a:cubicBezTo>
                    <a:cubicBezTo>
                      <a:pt x="1078834" y="171937"/>
                      <a:pt x="1083098" y="177973"/>
                      <a:pt x="1087214" y="184248"/>
                    </a:cubicBezTo>
                    <a:cubicBezTo>
                      <a:pt x="1167310" y="306061"/>
                      <a:pt x="1176449" y="476829"/>
                      <a:pt x="1131366" y="610378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04" name="Forme libre : forme 903">
                <a:extLst>
                  <a:ext uri="{FF2B5EF4-FFF2-40B4-BE49-F238E27FC236}">
                    <a16:creationId xmlns:a16="http://schemas.microsoft.com/office/drawing/2014/main" id="{FF0707E7-F657-4651-8324-4C9981F447CD}"/>
                  </a:ext>
                </a:extLst>
              </p:cNvPr>
              <p:cNvSpPr/>
              <p:nvPr/>
            </p:nvSpPr>
            <p:spPr>
              <a:xfrm>
                <a:off x="0" y="0"/>
                <a:ext cx="1158379" cy="1029590"/>
              </a:xfrm>
              <a:custGeom>
                <a:avLst/>
                <a:gdLst>
                  <a:gd name="connsiteX0" fmla="*/ 1131366 w 1158379"/>
                  <a:gd name="connsiteY0" fmla="*/ 610378 h 1029590"/>
                  <a:gd name="connsiteX1" fmla="*/ 922245 w 1158379"/>
                  <a:gd name="connsiteY1" fmla="*/ 850651 h 1029590"/>
                  <a:gd name="connsiteX2" fmla="*/ 462278 w 1158379"/>
                  <a:gd name="connsiteY2" fmla="*/ 1029586 h 1029590"/>
                  <a:gd name="connsiteX3" fmla="*/ 337467 w 1158379"/>
                  <a:gd name="connsiteY3" fmla="*/ 1016485 h 1029590"/>
                  <a:gd name="connsiteX4" fmla="*/ 278369 w 1158379"/>
                  <a:gd name="connsiteY4" fmla="*/ 999720 h 1029590"/>
                  <a:gd name="connsiteX5" fmla="*/ 1502 w 1158379"/>
                  <a:gd name="connsiteY5" fmla="*/ 644292 h 1029590"/>
                  <a:gd name="connsiteX6" fmla="*/ 214665 w 1158379"/>
                  <a:gd name="connsiteY6" fmla="*/ 282637 h 1029590"/>
                  <a:gd name="connsiteX7" fmla="*/ 692127 w 1158379"/>
                  <a:gd name="connsiteY7" fmla="*/ 20 h 1029590"/>
                  <a:gd name="connsiteX8" fmla="*/ 820392 w 1158379"/>
                  <a:gd name="connsiteY8" fmla="*/ 13432 h 1029590"/>
                  <a:gd name="connsiteX9" fmla="*/ 1074400 w 1158379"/>
                  <a:gd name="connsiteY9" fmla="*/ 165998 h 1029590"/>
                  <a:gd name="connsiteX10" fmla="*/ 1087214 w 1158379"/>
                  <a:gd name="connsiteY10" fmla="*/ 184248 h 1029590"/>
                  <a:gd name="connsiteX11" fmla="*/ 1131366 w 1158379"/>
                  <a:gd name="connsiteY11" fmla="*/ 610378 h 10295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158379" h="1029590">
                    <a:moveTo>
                      <a:pt x="1131366" y="610378"/>
                    </a:moveTo>
                    <a:cubicBezTo>
                      <a:pt x="1098313" y="708336"/>
                      <a:pt x="1027087" y="815707"/>
                      <a:pt x="922245" y="850651"/>
                    </a:cubicBezTo>
                    <a:cubicBezTo>
                      <a:pt x="763867" y="903462"/>
                      <a:pt x="749656" y="1030448"/>
                      <a:pt x="462278" y="1029586"/>
                    </a:cubicBezTo>
                    <a:cubicBezTo>
                      <a:pt x="420311" y="1029641"/>
                      <a:pt x="378463" y="1025249"/>
                      <a:pt x="337467" y="1016485"/>
                    </a:cubicBezTo>
                    <a:cubicBezTo>
                      <a:pt x="317420" y="1012140"/>
                      <a:pt x="297681" y="1006541"/>
                      <a:pt x="278369" y="999720"/>
                    </a:cubicBezTo>
                    <a:cubicBezTo>
                      <a:pt x="108083" y="939675"/>
                      <a:pt x="14855" y="796882"/>
                      <a:pt x="1502" y="644292"/>
                    </a:cubicBezTo>
                    <a:cubicBezTo>
                      <a:pt x="-16017" y="443610"/>
                      <a:pt x="123691" y="342370"/>
                      <a:pt x="214665" y="282637"/>
                    </a:cubicBezTo>
                    <a:cubicBezTo>
                      <a:pt x="305639" y="222904"/>
                      <a:pt x="409526" y="1313"/>
                      <a:pt x="692127" y="20"/>
                    </a:cubicBezTo>
                    <a:cubicBezTo>
                      <a:pt x="735267" y="-338"/>
                      <a:pt x="778306" y="4162"/>
                      <a:pt x="820392" y="13432"/>
                    </a:cubicBezTo>
                    <a:cubicBezTo>
                      <a:pt x="916340" y="34988"/>
                      <a:pt x="1015081" y="86889"/>
                      <a:pt x="1074400" y="165998"/>
                    </a:cubicBezTo>
                    <a:cubicBezTo>
                      <a:pt x="1078834" y="171937"/>
                      <a:pt x="1083098" y="177973"/>
                      <a:pt x="1087214" y="184248"/>
                    </a:cubicBezTo>
                    <a:cubicBezTo>
                      <a:pt x="1167310" y="306061"/>
                      <a:pt x="1176449" y="476829"/>
                      <a:pt x="1131366" y="610378"/>
                    </a:cubicBezTo>
                    <a:close/>
                  </a:path>
                </a:pathLst>
              </a:custGeom>
              <a:solidFill>
                <a:srgbClr val="FFFFFF">
                  <a:alpha val="70000"/>
                </a:srgbClr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  <p:grpSp>
          <p:nvGrpSpPr>
            <p:cNvPr id="774" name="Graphique 24">
              <a:extLst>
                <a:ext uri="{FF2B5EF4-FFF2-40B4-BE49-F238E27FC236}">
                  <a16:creationId xmlns:a16="http://schemas.microsoft.com/office/drawing/2014/main" id="{6C6DBEE3-88E5-496C-B8A2-161B38F3AF8C}"/>
                </a:ext>
              </a:extLst>
            </p:cNvPr>
            <p:cNvGrpSpPr/>
            <p:nvPr/>
          </p:nvGrpSpPr>
          <p:grpSpPr>
            <a:xfrm>
              <a:off x="112275" y="251881"/>
              <a:ext cx="1349826" cy="1577575"/>
              <a:chOff x="112275" y="251886"/>
              <a:chExt cx="761136" cy="889557"/>
            </a:xfrm>
          </p:grpSpPr>
          <p:sp>
            <p:nvSpPr>
              <p:cNvPr id="775" name="Forme libre : forme 774">
                <a:extLst>
                  <a:ext uri="{FF2B5EF4-FFF2-40B4-BE49-F238E27FC236}">
                    <a16:creationId xmlns:a16="http://schemas.microsoft.com/office/drawing/2014/main" id="{C04C677D-D5BB-455F-817E-9014C906E3BA}"/>
                  </a:ext>
                </a:extLst>
              </p:cNvPr>
              <p:cNvSpPr/>
              <p:nvPr/>
            </p:nvSpPr>
            <p:spPr>
              <a:xfrm>
                <a:off x="518611" y="675814"/>
                <a:ext cx="99574" cy="123776"/>
              </a:xfrm>
              <a:custGeom>
                <a:avLst/>
                <a:gdLst>
                  <a:gd name="connsiteX0" fmla="*/ 0 w 99574"/>
                  <a:gd name="connsiteY0" fmla="*/ 0 h 123776"/>
                  <a:gd name="connsiteX1" fmla="*/ 99574 w 99574"/>
                  <a:gd name="connsiteY1" fmla="*/ 0 h 123776"/>
                  <a:gd name="connsiteX2" fmla="*/ 99574 w 99574"/>
                  <a:gd name="connsiteY2" fmla="*/ 123777 h 123776"/>
                  <a:gd name="connsiteX3" fmla="*/ 0 w 99574"/>
                  <a:gd name="connsiteY3" fmla="*/ 123777 h 12377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9574" h="123776">
                    <a:moveTo>
                      <a:pt x="0" y="0"/>
                    </a:moveTo>
                    <a:lnTo>
                      <a:pt x="99574" y="0"/>
                    </a:lnTo>
                    <a:lnTo>
                      <a:pt x="99574" y="123777"/>
                    </a:lnTo>
                    <a:lnTo>
                      <a:pt x="0" y="12377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6" name="Forme libre : forme 775">
                <a:extLst>
                  <a:ext uri="{FF2B5EF4-FFF2-40B4-BE49-F238E27FC236}">
                    <a16:creationId xmlns:a16="http://schemas.microsoft.com/office/drawing/2014/main" id="{DDEC78C1-D449-49CF-BBAD-667150881064}"/>
                  </a:ext>
                </a:extLst>
              </p:cNvPr>
              <p:cNvSpPr/>
              <p:nvPr/>
            </p:nvSpPr>
            <p:spPr>
              <a:xfrm>
                <a:off x="517386" y="674617"/>
                <a:ext cx="101999" cy="126171"/>
              </a:xfrm>
              <a:custGeom>
                <a:avLst/>
                <a:gdLst>
                  <a:gd name="connsiteX0" fmla="*/ 100775 w 101999"/>
                  <a:gd name="connsiteY0" fmla="*/ 126172 h 126171"/>
                  <a:gd name="connsiteX1" fmla="*/ 1225 w 101999"/>
                  <a:gd name="connsiteY1" fmla="*/ 126172 h 126171"/>
                  <a:gd name="connsiteX2" fmla="*/ 0 w 101999"/>
                  <a:gd name="connsiteY2" fmla="*/ 124974 h 126171"/>
                  <a:gd name="connsiteX3" fmla="*/ 0 w 101999"/>
                  <a:gd name="connsiteY3" fmla="*/ 1198 h 126171"/>
                  <a:gd name="connsiteX4" fmla="*/ 1225 w 101999"/>
                  <a:gd name="connsiteY4" fmla="*/ 0 h 126171"/>
                  <a:gd name="connsiteX5" fmla="*/ 100775 w 101999"/>
                  <a:gd name="connsiteY5" fmla="*/ 0 h 126171"/>
                  <a:gd name="connsiteX6" fmla="*/ 102000 w 101999"/>
                  <a:gd name="connsiteY6" fmla="*/ 1198 h 126171"/>
                  <a:gd name="connsiteX7" fmla="*/ 102000 w 101999"/>
                  <a:gd name="connsiteY7" fmla="*/ 124974 h 126171"/>
                  <a:gd name="connsiteX8" fmla="*/ 100775 w 101999"/>
                  <a:gd name="connsiteY8" fmla="*/ 126172 h 126171"/>
                  <a:gd name="connsiteX9" fmla="*/ 2450 w 101999"/>
                  <a:gd name="connsiteY9" fmla="*/ 123777 h 126171"/>
                  <a:gd name="connsiteX10" fmla="*/ 99550 w 101999"/>
                  <a:gd name="connsiteY10" fmla="*/ 123777 h 126171"/>
                  <a:gd name="connsiteX11" fmla="*/ 99550 w 101999"/>
                  <a:gd name="connsiteY11" fmla="*/ 2467 h 126171"/>
                  <a:gd name="connsiteX12" fmla="*/ 2450 w 101999"/>
                  <a:gd name="connsiteY12" fmla="*/ 2467 h 1261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1999" h="126171">
                    <a:moveTo>
                      <a:pt x="100775" y="126172"/>
                    </a:moveTo>
                    <a:lnTo>
                      <a:pt x="1225" y="126172"/>
                    </a:lnTo>
                    <a:cubicBezTo>
                      <a:pt x="549" y="126172"/>
                      <a:pt x="0" y="125635"/>
                      <a:pt x="0" y="124974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100775" y="0"/>
                    </a:lnTo>
                    <a:cubicBezTo>
                      <a:pt x="101451" y="0"/>
                      <a:pt x="102000" y="536"/>
                      <a:pt x="102000" y="1198"/>
                    </a:cubicBezTo>
                    <a:lnTo>
                      <a:pt x="102000" y="124974"/>
                    </a:lnTo>
                    <a:cubicBezTo>
                      <a:pt x="102000" y="125635"/>
                      <a:pt x="101451" y="126172"/>
                      <a:pt x="100775" y="126172"/>
                    </a:cubicBezTo>
                    <a:close/>
                    <a:moveTo>
                      <a:pt x="2450" y="123777"/>
                    </a:moveTo>
                    <a:lnTo>
                      <a:pt x="99550" y="123777"/>
                    </a:lnTo>
                    <a:lnTo>
                      <a:pt x="99550" y="2467"/>
                    </a:lnTo>
                    <a:lnTo>
                      <a:pt x="2450" y="246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7" name="Forme libre : forme 776">
                <a:extLst>
                  <a:ext uri="{FF2B5EF4-FFF2-40B4-BE49-F238E27FC236}">
                    <a16:creationId xmlns:a16="http://schemas.microsoft.com/office/drawing/2014/main" id="{178CCF75-90E9-45C4-9526-4208B9A9A136}"/>
                  </a:ext>
                </a:extLst>
              </p:cNvPr>
              <p:cNvSpPr/>
              <p:nvPr/>
            </p:nvSpPr>
            <p:spPr>
              <a:xfrm>
                <a:off x="682134" y="524734"/>
                <a:ext cx="18082" cy="38416"/>
              </a:xfrm>
              <a:custGeom>
                <a:avLst/>
                <a:gdLst>
                  <a:gd name="connsiteX0" fmla="*/ 11001 w 18082"/>
                  <a:gd name="connsiteY0" fmla="*/ 0 h 38416"/>
                  <a:gd name="connsiteX1" fmla="*/ 0 w 18082"/>
                  <a:gd name="connsiteY1" fmla="*/ 33052 h 38416"/>
                  <a:gd name="connsiteX2" fmla="*/ 18082 w 18082"/>
                  <a:gd name="connsiteY2" fmla="*/ 38417 h 38416"/>
                  <a:gd name="connsiteX3" fmla="*/ 11001 w 18082"/>
                  <a:gd name="connsiteY3" fmla="*/ 0 h 384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082" h="38416">
                    <a:moveTo>
                      <a:pt x="11001" y="0"/>
                    </a:moveTo>
                    <a:lnTo>
                      <a:pt x="0" y="33052"/>
                    </a:lnTo>
                    <a:lnTo>
                      <a:pt x="18082" y="38417"/>
                    </a:lnTo>
                    <a:lnTo>
                      <a:pt x="11001" y="0"/>
                    </a:ln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8" name="Forme libre : forme 777">
                <a:extLst>
                  <a:ext uri="{FF2B5EF4-FFF2-40B4-BE49-F238E27FC236}">
                    <a16:creationId xmlns:a16="http://schemas.microsoft.com/office/drawing/2014/main" id="{F60F8D7E-56CC-443C-83AB-D0BDB596A725}"/>
                  </a:ext>
                </a:extLst>
              </p:cNvPr>
              <p:cNvSpPr/>
              <p:nvPr/>
            </p:nvSpPr>
            <p:spPr>
              <a:xfrm>
                <a:off x="680940" y="523582"/>
                <a:ext cx="20569" cy="40784"/>
              </a:xfrm>
              <a:custGeom>
                <a:avLst/>
                <a:gdLst>
                  <a:gd name="connsiteX0" fmla="*/ 19277 w 20569"/>
                  <a:gd name="connsiteY0" fmla="*/ 40767 h 40784"/>
                  <a:gd name="connsiteX1" fmla="*/ 18909 w 20569"/>
                  <a:gd name="connsiteY1" fmla="*/ 40767 h 40784"/>
                  <a:gd name="connsiteX2" fmla="*/ 827 w 20569"/>
                  <a:gd name="connsiteY2" fmla="*/ 35402 h 40784"/>
                  <a:gd name="connsiteX3" fmla="*/ 92 w 20569"/>
                  <a:gd name="connsiteY3" fmla="*/ 34803 h 40784"/>
                  <a:gd name="connsiteX4" fmla="*/ 92 w 20569"/>
                  <a:gd name="connsiteY4" fmla="*/ 33869 h 40784"/>
                  <a:gd name="connsiteX5" fmla="*/ 11093 w 20569"/>
                  <a:gd name="connsiteY5" fmla="*/ 841 h 40784"/>
                  <a:gd name="connsiteX6" fmla="*/ 12343 w 20569"/>
                  <a:gd name="connsiteY6" fmla="*/ 3 h 40784"/>
                  <a:gd name="connsiteX7" fmla="*/ 13470 w 20569"/>
                  <a:gd name="connsiteY7" fmla="*/ 985 h 40784"/>
                  <a:gd name="connsiteX8" fmla="*/ 20551 w 20569"/>
                  <a:gd name="connsiteY8" fmla="*/ 39306 h 40784"/>
                  <a:gd name="connsiteX9" fmla="*/ 20159 w 20569"/>
                  <a:gd name="connsiteY9" fmla="*/ 40407 h 40784"/>
                  <a:gd name="connsiteX10" fmla="*/ 19277 w 20569"/>
                  <a:gd name="connsiteY10" fmla="*/ 40767 h 40784"/>
                  <a:gd name="connsiteX11" fmla="*/ 2738 w 20569"/>
                  <a:gd name="connsiteY11" fmla="*/ 33414 h 40784"/>
                  <a:gd name="connsiteX12" fmla="*/ 17708 w 20569"/>
                  <a:gd name="connsiteY12" fmla="*/ 37869 h 40784"/>
                  <a:gd name="connsiteX13" fmla="*/ 11853 w 20569"/>
                  <a:gd name="connsiteY13" fmla="*/ 6062 h 407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0569" h="40784">
                    <a:moveTo>
                      <a:pt x="19277" y="40767"/>
                    </a:moveTo>
                    <a:cubicBezTo>
                      <a:pt x="19154" y="40790"/>
                      <a:pt x="19032" y="40790"/>
                      <a:pt x="18909" y="40767"/>
                    </a:cubicBezTo>
                    <a:lnTo>
                      <a:pt x="827" y="35402"/>
                    </a:lnTo>
                    <a:cubicBezTo>
                      <a:pt x="508" y="35308"/>
                      <a:pt x="244" y="35093"/>
                      <a:pt x="92" y="34803"/>
                    </a:cubicBezTo>
                    <a:cubicBezTo>
                      <a:pt x="-31" y="34503"/>
                      <a:pt x="-31" y="34168"/>
                      <a:pt x="92" y="33869"/>
                    </a:cubicBezTo>
                    <a:lnTo>
                      <a:pt x="11093" y="841"/>
                    </a:lnTo>
                    <a:cubicBezTo>
                      <a:pt x="11262" y="314"/>
                      <a:pt x="11779" y="-33"/>
                      <a:pt x="12343" y="3"/>
                    </a:cubicBezTo>
                    <a:cubicBezTo>
                      <a:pt x="12901" y="46"/>
                      <a:pt x="13362" y="448"/>
                      <a:pt x="13470" y="985"/>
                    </a:cubicBezTo>
                    <a:lnTo>
                      <a:pt x="20551" y="39306"/>
                    </a:lnTo>
                    <a:cubicBezTo>
                      <a:pt x="20624" y="39715"/>
                      <a:pt x="20475" y="40132"/>
                      <a:pt x="20159" y="40407"/>
                    </a:cubicBezTo>
                    <a:cubicBezTo>
                      <a:pt x="19923" y="40635"/>
                      <a:pt x="19607" y="40764"/>
                      <a:pt x="19277" y="40767"/>
                    </a:cubicBezTo>
                    <a:close/>
                    <a:moveTo>
                      <a:pt x="2738" y="33414"/>
                    </a:moveTo>
                    <a:lnTo>
                      <a:pt x="17708" y="37869"/>
                    </a:lnTo>
                    <a:lnTo>
                      <a:pt x="11853" y="6062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79" name="Forme libre : forme 778">
                <a:extLst>
                  <a:ext uri="{FF2B5EF4-FFF2-40B4-BE49-F238E27FC236}">
                    <a16:creationId xmlns:a16="http://schemas.microsoft.com/office/drawing/2014/main" id="{A3173374-D428-4B86-ABE8-A57942EE41B5}"/>
                  </a:ext>
                </a:extLst>
              </p:cNvPr>
              <p:cNvSpPr/>
              <p:nvPr/>
            </p:nvSpPr>
            <p:spPr>
              <a:xfrm>
                <a:off x="701818" y="738158"/>
                <a:ext cx="122444" cy="392048"/>
              </a:xfrm>
              <a:custGeom>
                <a:avLst/>
                <a:gdLst>
                  <a:gd name="connsiteX0" fmla="*/ 456 w 122444"/>
                  <a:gd name="connsiteY0" fmla="*/ 0 h 392048"/>
                  <a:gd name="connsiteX1" fmla="*/ 2245 w 122444"/>
                  <a:gd name="connsiteY1" fmla="*/ 127777 h 392048"/>
                  <a:gd name="connsiteX2" fmla="*/ 54311 w 122444"/>
                  <a:gd name="connsiteY2" fmla="*/ 269301 h 392048"/>
                  <a:gd name="connsiteX3" fmla="*/ 69281 w 122444"/>
                  <a:gd name="connsiteY3" fmla="*/ 317681 h 392048"/>
                  <a:gd name="connsiteX4" fmla="*/ 63891 w 122444"/>
                  <a:gd name="connsiteY4" fmla="*/ 337369 h 392048"/>
                  <a:gd name="connsiteX5" fmla="*/ 65091 w 122444"/>
                  <a:gd name="connsiteY5" fmla="*/ 349344 h 392048"/>
                  <a:gd name="connsiteX6" fmla="*/ 53110 w 122444"/>
                  <a:gd name="connsiteY6" fmla="*/ 360098 h 392048"/>
                  <a:gd name="connsiteX7" fmla="*/ 9424 w 122444"/>
                  <a:gd name="connsiteY7" fmla="*/ 379785 h 392048"/>
                  <a:gd name="connsiteX8" fmla="*/ 22581 w 122444"/>
                  <a:gd name="connsiteY8" fmla="*/ 391761 h 392048"/>
                  <a:gd name="connsiteX9" fmla="*/ 57300 w 122444"/>
                  <a:gd name="connsiteY9" fmla="*/ 389366 h 392048"/>
                  <a:gd name="connsiteX10" fmla="*/ 107577 w 122444"/>
                  <a:gd name="connsiteY10" fmla="*/ 382180 h 392048"/>
                  <a:gd name="connsiteX11" fmla="*/ 121960 w 122444"/>
                  <a:gd name="connsiteY11" fmla="*/ 369654 h 392048"/>
                  <a:gd name="connsiteX12" fmla="*/ 117059 w 122444"/>
                  <a:gd name="connsiteY12" fmla="*/ 322471 h 392048"/>
                  <a:gd name="connsiteX13" fmla="*/ 103289 w 122444"/>
                  <a:gd name="connsiteY13" fmla="*/ 235890 h 392048"/>
                  <a:gd name="connsiteX14" fmla="*/ 72172 w 122444"/>
                  <a:gd name="connsiteY14" fmla="*/ 114077 h 392048"/>
                  <a:gd name="connsiteX15" fmla="*/ 76362 w 122444"/>
                  <a:gd name="connsiteY15" fmla="*/ 2419 h 39204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22444" h="392048">
                    <a:moveTo>
                      <a:pt x="456" y="0"/>
                    </a:moveTo>
                    <a:cubicBezTo>
                      <a:pt x="456" y="0"/>
                      <a:pt x="-1357" y="99731"/>
                      <a:pt x="2245" y="127777"/>
                    </a:cubicBezTo>
                    <a:cubicBezTo>
                      <a:pt x="5847" y="155823"/>
                      <a:pt x="50734" y="254979"/>
                      <a:pt x="54311" y="269301"/>
                    </a:cubicBezTo>
                    <a:cubicBezTo>
                      <a:pt x="57888" y="283624"/>
                      <a:pt x="69281" y="317681"/>
                      <a:pt x="69281" y="317681"/>
                    </a:cubicBezTo>
                    <a:cubicBezTo>
                      <a:pt x="69281" y="317681"/>
                      <a:pt x="62690" y="330806"/>
                      <a:pt x="63891" y="337369"/>
                    </a:cubicBezTo>
                    <a:cubicBezTo>
                      <a:pt x="64614" y="341323"/>
                      <a:pt x="65015" y="345328"/>
                      <a:pt x="65091" y="349344"/>
                    </a:cubicBezTo>
                    <a:cubicBezTo>
                      <a:pt x="65091" y="349344"/>
                      <a:pt x="68081" y="351739"/>
                      <a:pt x="53110" y="360098"/>
                    </a:cubicBezTo>
                    <a:cubicBezTo>
                      <a:pt x="38140" y="368457"/>
                      <a:pt x="10036" y="373223"/>
                      <a:pt x="9424" y="379785"/>
                    </a:cubicBezTo>
                    <a:cubicBezTo>
                      <a:pt x="8811" y="386348"/>
                      <a:pt x="15402" y="390539"/>
                      <a:pt x="22581" y="391761"/>
                    </a:cubicBezTo>
                    <a:cubicBezTo>
                      <a:pt x="29760" y="392982"/>
                      <a:pt x="53110" y="389964"/>
                      <a:pt x="57300" y="389366"/>
                    </a:cubicBezTo>
                    <a:cubicBezTo>
                      <a:pt x="61490" y="388767"/>
                      <a:pt x="100398" y="382180"/>
                      <a:pt x="107577" y="382180"/>
                    </a:cubicBezTo>
                    <a:cubicBezTo>
                      <a:pt x="114756" y="382180"/>
                      <a:pt x="119558" y="385174"/>
                      <a:pt x="121960" y="369654"/>
                    </a:cubicBezTo>
                    <a:cubicBezTo>
                      <a:pt x="124361" y="354134"/>
                      <a:pt x="117059" y="322471"/>
                      <a:pt x="117059" y="322471"/>
                    </a:cubicBezTo>
                    <a:cubicBezTo>
                      <a:pt x="117059" y="322471"/>
                      <a:pt x="114070" y="274115"/>
                      <a:pt x="103289" y="235890"/>
                    </a:cubicBezTo>
                    <a:cubicBezTo>
                      <a:pt x="92509" y="197665"/>
                      <a:pt x="70972" y="118244"/>
                      <a:pt x="72172" y="114077"/>
                    </a:cubicBezTo>
                    <a:cubicBezTo>
                      <a:pt x="73373" y="109910"/>
                      <a:pt x="76362" y="2419"/>
                      <a:pt x="76362" y="2419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0" name="Forme libre : forme 779">
                <a:extLst>
                  <a:ext uri="{FF2B5EF4-FFF2-40B4-BE49-F238E27FC236}">
                    <a16:creationId xmlns:a16="http://schemas.microsoft.com/office/drawing/2014/main" id="{57B0800A-FB11-49B4-AC90-2033314BF461}"/>
                  </a:ext>
                </a:extLst>
              </p:cNvPr>
              <p:cNvSpPr/>
              <p:nvPr/>
            </p:nvSpPr>
            <p:spPr>
              <a:xfrm>
                <a:off x="700626" y="737055"/>
                <a:ext cx="124808" cy="394305"/>
              </a:xfrm>
              <a:custGeom>
                <a:avLst/>
                <a:gdLst>
                  <a:gd name="connsiteX0" fmla="*/ 28477 w 124808"/>
                  <a:gd name="connsiteY0" fmla="*/ 394301 h 394305"/>
                  <a:gd name="connsiteX1" fmla="*/ 23577 w 124808"/>
                  <a:gd name="connsiteY1" fmla="*/ 393989 h 394305"/>
                  <a:gd name="connsiteX2" fmla="*/ 9390 w 124808"/>
                  <a:gd name="connsiteY2" fmla="*/ 380768 h 394305"/>
                  <a:gd name="connsiteX3" fmla="*/ 31074 w 124808"/>
                  <a:gd name="connsiteY3" fmla="*/ 369081 h 394305"/>
                  <a:gd name="connsiteX4" fmla="*/ 53714 w 124808"/>
                  <a:gd name="connsiteY4" fmla="*/ 360123 h 394305"/>
                  <a:gd name="connsiteX5" fmla="*/ 65303 w 124808"/>
                  <a:gd name="connsiteY5" fmla="*/ 351141 h 394305"/>
                  <a:gd name="connsiteX6" fmla="*/ 65058 w 124808"/>
                  <a:gd name="connsiteY6" fmla="*/ 350423 h 394305"/>
                  <a:gd name="connsiteX7" fmla="*/ 63882 w 124808"/>
                  <a:gd name="connsiteY7" fmla="*/ 338687 h 394305"/>
                  <a:gd name="connsiteX8" fmla="*/ 69150 w 124808"/>
                  <a:gd name="connsiteY8" fmla="*/ 318688 h 394305"/>
                  <a:gd name="connsiteX9" fmla="*/ 54326 w 124808"/>
                  <a:gd name="connsiteY9" fmla="*/ 270787 h 394305"/>
                  <a:gd name="connsiteX10" fmla="*/ 38988 w 124808"/>
                  <a:gd name="connsiteY10" fmla="*/ 231508 h 394305"/>
                  <a:gd name="connsiteX11" fmla="*/ 2236 w 124808"/>
                  <a:gd name="connsiteY11" fmla="*/ 129143 h 394305"/>
                  <a:gd name="connsiteX12" fmla="*/ 447 w 124808"/>
                  <a:gd name="connsiteY12" fmla="*/ 1175 h 394305"/>
                  <a:gd name="connsiteX13" fmla="*/ 815 w 124808"/>
                  <a:gd name="connsiteY13" fmla="*/ 336 h 394305"/>
                  <a:gd name="connsiteX14" fmla="*/ 1697 w 124808"/>
                  <a:gd name="connsiteY14" fmla="*/ 1 h 394305"/>
                  <a:gd name="connsiteX15" fmla="*/ 77652 w 124808"/>
                  <a:gd name="connsiteY15" fmla="*/ 2396 h 394305"/>
                  <a:gd name="connsiteX16" fmla="*/ 78828 w 124808"/>
                  <a:gd name="connsiteY16" fmla="*/ 3618 h 394305"/>
                  <a:gd name="connsiteX17" fmla="*/ 74589 w 124808"/>
                  <a:gd name="connsiteY17" fmla="*/ 115563 h 394305"/>
                  <a:gd name="connsiteX18" fmla="*/ 105730 w 124808"/>
                  <a:gd name="connsiteY18" fmla="*/ 236753 h 394305"/>
                  <a:gd name="connsiteX19" fmla="*/ 119525 w 124808"/>
                  <a:gd name="connsiteY19" fmla="*/ 323574 h 394305"/>
                  <a:gd name="connsiteX20" fmla="*/ 124303 w 124808"/>
                  <a:gd name="connsiteY20" fmla="*/ 370997 h 394305"/>
                  <a:gd name="connsiteX21" fmla="*/ 111635 w 124808"/>
                  <a:gd name="connsiteY21" fmla="*/ 384672 h 394305"/>
                  <a:gd name="connsiteX22" fmla="*/ 108720 w 124808"/>
                  <a:gd name="connsiteY22" fmla="*/ 384553 h 394305"/>
                  <a:gd name="connsiteX23" fmla="*/ 65009 w 124808"/>
                  <a:gd name="connsiteY23" fmla="*/ 390708 h 394305"/>
                  <a:gd name="connsiteX24" fmla="*/ 58638 w 124808"/>
                  <a:gd name="connsiteY24" fmla="*/ 391714 h 394305"/>
                  <a:gd name="connsiteX25" fmla="*/ 28477 w 124808"/>
                  <a:gd name="connsiteY25" fmla="*/ 394301 h 394305"/>
                  <a:gd name="connsiteX26" fmla="*/ 67508 w 124808"/>
                  <a:gd name="connsiteY26" fmla="*/ 350040 h 394305"/>
                  <a:gd name="connsiteX27" fmla="*/ 67728 w 124808"/>
                  <a:gd name="connsiteY27" fmla="*/ 351309 h 394305"/>
                  <a:gd name="connsiteX28" fmla="*/ 54914 w 124808"/>
                  <a:gd name="connsiteY28" fmla="*/ 362207 h 394305"/>
                  <a:gd name="connsiteX29" fmla="*/ 31858 w 124808"/>
                  <a:gd name="connsiteY29" fmla="*/ 371356 h 394305"/>
                  <a:gd name="connsiteX30" fmla="*/ 11840 w 124808"/>
                  <a:gd name="connsiteY30" fmla="*/ 380936 h 394305"/>
                  <a:gd name="connsiteX31" fmla="*/ 24091 w 124808"/>
                  <a:gd name="connsiteY31" fmla="*/ 391594 h 394305"/>
                  <a:gd name="connsiteX32" fmla="*/ 58393 w 124808"/>
                  <a:gd name="connsiteY32" fmla="*/ 389199 h 394305"/>
                  <a:gd name="connsiteX33" fmla="*/ 64739 w 124808"/>
                  <a:gd name="connsiteY33" fmla="*/ 388193 h 394305"/>
                  <a:gd name="connsiteX34" fmla="*/ 108842 w 124808"/>
                  <a:gd name="connsiteY34" fmla="*/ 382014 h 394305"/>
                  <a:gd name="connsiteX35" fmla="*/ 111929 w 124808"/>
                  <a:gd name="connsiteY35" fmla="*/ 382134 h 394305"/>
                  <a:gd name="connsiteX36" fmla="*/ 121999 w 124808"/>
                  <a:gd name="connsiteY36" fmla="*/ 370494 h 394305"/>
                  <a:gd name="connsiteX37" fmla="*/ 117099 w 124808"/>
                  <a:gd name="connsiteY37" fmla="*/ 323766 h 394305"/>
                  <a:gd name="connsiteX38" fmla="*/ 103354 w 124808"/>
                  <a:gd name="connsiteY38" fmla="*/ 237232 h 394305"/>
                  <a:gd name="connsiteX39" fmla="*/ 72237 w 124808"/>
                  <a:gd name="connsiteY39" fmla="*/ 114773 h 394305"/>
                  <a:gd name="connsiteX40" fmla="*/ 76353 w 124808"/>
                  <a:gd name="connsiteY40" fmla="*/ 4600 h 394305"/>
                  <a:gd name="connsiteX41" fmla="*/ 2848 w 124808"/>
                  <a:gd name="connsiteY41" fmla="*/ 2205 h 394305"/>
                  <a:gd name="connsiteX42" fmla="*/ 4661 w 124808"/>
                  <a:gd name="connsiteY42" fmla="*/ 128592 h 394305"/>
                  <a:gd name="connsiteX43" fmla="*/ 41267 w 124808"/>
                  <a:gd name="connsiteY43" fmla="*/ 230382 h 394305"/>
                  <a:gd name="connsiteX44" fmla="*/ 56703 w 124808"/>
                  <a:gd name="connsiteY44" fmla="*/ 269973 h 394305"/>
                  <a:gd name="connsiteX45" fmla="*/ 71624 w 124808"/>
                  <a:gd name="connsiteY45" fmla="*/ 318257 h 394305"/>
                  <a:gd name="connsiteX46" fmla="*/ 71624 w 124808"/>
                  <a:gd name="connsiteY46" fmla="*/ 319167 h 394305"/>
                  <a:gd name="connsiteX47" fmla="*/ 66332 w 124808"/>
                  <a:gd name="connsiteY47" fmla="*/ 338136 h 394305"/>
                  <a:gd name="connsiteX48" fmla="*/ 67508 w 124808"/>
                  <a:gd name="connsiteY48" fmla="*/ 350040 h 394305"/>
                  <a:gd name="connsiteX49" fmla="*/ 67508 w 124808"/>
                  <a:gd name="connsiteY49" fmla="*/ 350423 h 394305"/>
                  <a:gd name="connsiteX50" fmla="*/ 67508 w 124808"/>
                  <a:gd name="connsiteY50" fmla="*/ 350423 h 3943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4808" h="394305">
                    <a:moveTo>
                      <a:pt x="28477" y="394301"/>
                    </a:moveTo>
                    <a:cubicBezTo>
                      <a:pt x="26838" y="394329"/>
                      <a:pt x="25199" y="394224"/>
                      <a:pt x="23577" y="393989"/>
                    </a:cubicBezTo>
                    <a:cubicBezTo>
                      <a:pt x="16030" y="392744"/>
                      <a:pt x="8729" y="388169"/>
                      <a:pt x="9390" y="380768"/>
                    </a:cubicBezTo>
                    <a:cubicBezTo>
                      <a:pt x="9807" y="376194"/>
                      <a:pt x="19191" y="373056"/>
                      <a:pt x="31074" y="369081"/>
                    </a:cubicBezTo>
                    <a:cubicBezTo>
                      <a:pt x="38873" y="366748"/>
                      <a:pt x="46449" y="363749"/>
                      <a:pt x="53714" y="360123"/>
                    </a:cubicBezTo>
                    <a:cubicBezTo>
                      <a:pt x="64494" y="354111"/>
                      <a:pt x="65254" y="351525"/>
                      <a:pt x="65303" y="351141"/>
                    </a:cubicBezTo>
                    <a:cubicBezTo>
                      <a:pt x="65139" y="350938"/>
                      <a:pt x="65053" y="350684"/>
                      <a:pt x="65058" y="350423"/>
                    </a:cubicBezTo>
                    <a:cubicBezTo>
                      <a:pt x="64974" y="346488"/>
                      <a:pt x="64580" y="342565"/>
                      <a:pt x="63882" y="338687"/>
                    </a:cubicBezTo>
                    <a:cubicBezTo>
                      <a:pt x="62730" y="332436"/>
                      <a:pt x="67998" y="321107"/>
                      <a:pt x="69150" y="318688"/>
                    </a:cubicBezTo>
                    <a:cubicBezTo>
                      <a:pt x="67777" y="314569"/>
                      <a:pt x="57658" y="284008"/>
                      <a:pt x="54326" y="270787"/>
                    </a:cubicBezTo>
                    <a:cubicBezTo>
                      <a:pt x="53077" y="265853"/>
                      <a:pt x="46976" y="250692"/>
                      <a:pt x="38988" y="231508"/>
                    </a:cubicBezTo>
                    <a:cubicBezTo>
                      <a:pt x="24459" y="196061"/>
                      <a:pt x="4686" y="147537"/>
                      <a:pt x="2236" y="129143"/>
                    </a:cubicBezTo>
                    <a:cubicBezTo>
                      <a:pt x="-1317" y="101312"/>
                      <a:pt x="423" y="2205"/>
                      <a:pt x="447" y="1175"/>
                    </a:cubicBezTo>
                    <a:cubicBezTo>
                      <a:pt x="455" y="859"/>
                      <a:pt x="587" y="559"/>
                      <a:pt x="815" y="336"/>
                    </a:cubicBezTo>
                    <a:cubicBezTo>
                      <a:pt x="1048" y="109"/>
                      <a:pt x="1368" y="-13"/>
                      <a:pt x="1697" y="1"/>
                    </a:cubicBezTo>
                    <a:lnTo>
                      <a:pt x="77652" y="2396"/>
                    </a:lnTo>
                    <a:cubicBezTo>
                      <a:pt x="78318" y="2423"/>
                      <a:pt x="78842" y="2966"/>
                      <a:pt x="78828" y="3618"/>
                    </a:cubicBezTo>
                    <a:cubicBezTo>
                      <a:pt x="78534" y="14635"/>
                      <a:pt x="75789" y="111396"/>
                      <a:pt x="74589" y="115563"/>
                    </a:cubicBezTo>
                    <a:cubicBezTo>
                      <a:pt x="73829" y="119898"/>
                      <a:pt x="92181" y="188732"/>
                      <a:pt x="105730" y="236753"/>
                    </a:cubicBezTo>
                    <a:cubicBezTo>
                      <a:pt x="116413" y="274643"/>
                      <a:pt x="119500" y="322976"/>
                      <a:pt x="119525" y="323574"/>
                    </a:cubicBezTo>
                    <a:cubicBezTo>
                      <a:pt x="119794" y="324676"/>
                      <a:pt x="126704" y="355429"/>
                      <a:pt x="124303" y="370997"/>
                    </a:cubicBezTo>
                    <a:cubicBezTo>
                      <a:pt x="122195" y="384648"/>
                      <a:pt x="118128" y="385080"/>
                      <a:pt x="111635" y="384672"/>
                    </a:cubicBezTo>
                    <a:cubicBezTo>
                      <a:pt x="110729" y="384672"/>
                      <a:pt x="109749" y="384553"/>
                      <a:pt x="108720" y="384553"/>
                    </a:cubicBezTo>
                    <a:cubicBezTo>
                      <a:pt x="103109" y="384553"/>
                      <a:pt x="77382" y="388696"/>
                      <a:pt x="65009" y="390708"/>
                    </a:cubicBezTo>
                    <a:lnTo>
                      <a:pt x="58638" y="391714"/>
                    </a:lnTo>
                    <a:cubicBezTo>
                      <a:pt x="48637" y="393086"/>
                      <a:pt x="38569" y="393948"/>
                      <a:pt x="28477" y="394301"/>
                    </a:cubicBezTo>
                    <a:close/>
                    <a:moveTo>
                      <a:pt x="67508" y="350040"/>
                    </a:moveTo>
                    <a:cubicBezTo>
                      <a:pt x="67699" y="350435"/>
                      <a:pt x="67775" y="350873"/>
                      <a:pt x="67728" y="351309"/>
                    </a:cubicBezTo>
                    <a:cubicBezTo>
                      <a:pt x="67508" y="353944"/>
                      <a:pt x="63318" y="357512"/>
                      <a:pt x="54914" y="362207"/>
                    </a:cubicBezTo>
                    <a:cubicBezTo>
                      <a:pt x="47515" y="365905"/>
                      <a:pt x="39802" y="368966"/>
                      <a:pt x="31858" y="371356"/>
                    </a:cubicBezTo>
                    <a:cubicBezTo>
                      <a:pt x="22597" y="374445"/>
                      <a:pt x="12110" y="377942"/>
                      <a:pt x="11840" y="380936"/>
                    </a:cubicBezTo>
                    <a:cubicBezTo>
                      <a:pt x="11301" y="386804"/>
                      <a:pt x="17549" y="390516"/>
                      <a:pt x="24091" y="391594"/>
                    </a:cubicBezTo>
                    <a:cubicBezTo>
                      <a:pt x="30633" y="392672"/>
                      <a:pt x="52881" y="389989"/>
                      <a:pt x="58393" y="389199"/>
                    </a:cubicBezTo>
                    <a:lnTo>
                      <a:pt x="64739" y="388193"/>
                    </a:lnTo>
                    <a:cubicBezTo>
                      <a:pt x="77162" y="386181"/>
                      <a:pt x="103035" y="382014"/>
                      <a:pt x="108842" y="382014"/>
                    </a:cubicBezTo>
                    <a:cubicBezTo>
                      <a:pt x="109920" y="382014"/>
                      <a:pt x="110949" y="382014"/>
                      <a:pt x="111929" y="382134"/>
                    </a:cubicBezTo>
                    <a:cubicBezTo>
                      <a:pt x="117222" y="382493"/>
                      <a:pt x="120137" y="382661"/>
                      <a:pt x="121999" y="370494"/>
                    </a:cubicBezTo>
                    <a:cubicBezTo>
                      <a:pt x="124327" y="355381"/>
                      <a:pt x="117295" y="324077"/>
                      <a:pt x="117099" y="323766"/>
                    </a:cubicBezTo>
                    <a:cubicBezTo>
                      <a:pt x="117099" y="323095"/>
                      <a:pt x="113963" y="274883"/>
                      <a:pt x="103354" y="237232"/>
                    </a:cubicBezTo>
                    <a:cubicBezTo>
                      <a:pt x="103035" y="236083"/>
                      <a:pt x="70595" y="120497"/>
                      <a:pt x="72237" y="114773"/>
                    </a:cubicBezTo>
                    <a:cubicBezTo>
                      <a:pt x="73070" y="111731"/>
                      <a:pt x="75152" y="47711"/>
                      <a:pt x="76353" y="4600"/>
                    </a:cubicBezTo>
                    <a:lnTo>
                      <a:pt x="2848" y="2205"/>
                    </a:lnTo>
                    <a:cubicBezTo>
                      <a:pt x="2652" y="13653"/>
                      <a:pt x="1329" y="102606"/>
                      <a:pt x="4661" y="128592"/>
                    </a:cubicBezTo>
                    <a:cubicBezTo>
                      <a:pt x="6965" y="146699"/>
                      <a:pt x="26713" y="195055"/>
                      <a:pt x="41267" y="230382"/>
                    </a:cubicBezTo>
                    <a:cubicBezTo>
                      <a:pt x="49181" y="249543"/>
                      <a:pt x="55429" y="264895"/>
                      <a:pt x="56703" y="269973"/>
                    </a:cubicBezTo>
                    <a:cubicBezTo>
                      <a:pt x="60231" y="284104"/>
                      <a:pt x="71404" y="317874"/>
                      <a:pt x="71624" y="318257"/>
                    </a:cubicBezTo>
                    <a:cubicBezTo>
                      <a:pt x="71734" y="318552"/>
                      <a:pt x="71734" y="318873"/>
                      <a:pt x="71624" y="319167"/>
                    </a:cubicBezTo>
                    <a:cubicBezTo>
                      <a:pt x="71624" y="319287"/>
                      <a:pt x="65229" y="332029"/>
                      <a:pt x="66332" y="338136"/>
                    </a:cubicBezTo>
                    <a:cubicBezTo>
                      <a:pt x="67040" y="342069"/>
                      <a:pt x="67434" y="346047"/>
                      <a:pt x="67508" y="350040"/>
                    </a:cubicBezTo>
                    <a:close/>
                    <a:moveTo>
                      <a:pt x="67508" y="350423"/>
                    </a:moveTo>
                    <a:lnTo>
                      <a:pt x="67508" y="350423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1" name="Forme libre : forme 780">
                <a:extLst>
                  <a:ext uri="{FF2B5EF4-FFF2-40B4-BE49-F238E27FC236}">
                    <a16:creationId xmlns:a16="http://schemas.microsoft.com/office/drawing/2014/main" id="{AF7F1973-79E0-4F78-9E93-F81A3F1C804A}"/>
                  </a:ext>
                </a:extLst>
              </p:cNvPr>
              <p:cNvSpPr/>
              <p:nvPr/>
            </p:nvSpPr>
            <p:spPr>
              <a:xfrm>
                <a:off x="711251" y="1087478"/>
                <a:ext cx="111987" cy="42704"/>
              </a:xfrm>
              <a:custGeom>
                <a:avLst/>
                <a:gdLst>
                  <a:gd name="connsiteX0" fmla="*/ 98193 w 111987"/>
                  <a:gd name="connsiteY0" fmla="*/ 32836 h 42704"/>
                  <a:gd name="connsiteX1" fmla="*/ 111987 w 111987"/>
                  <a:gd name="connsiteY1" fmla="*/ 23424 h 42704"/>
                  <a:gd name="connsiteX2" fmla="*/ 87216 w 111987"/>
                  <a:gd name="connsiteY2" fmla="*/ 17556 h 42704"/>
                  <a:gd name="connsiteX3" fmla="*/ 55707 w 111987"/>
                  <a:gd name="connsiteY3" fmla="*/ 0 h 42704"/>
                  <a:gd name="connsiteX4" fmla="*/ 43726 w 111987"/>
                  <a:gd name="connsiteY4" fmla="*/ 10754 h 42704"/>
                  <a:gd name="connsiteX5" fmla="*/ 40 w 111987"/>
                  <a:gd name="connsiteY5" fmla="*/ 30441 h 42704"/>
                  <a:gd name="connsiteX6" fmla="*/ 13197 w 111987"/>
                  <a:gd name="connsiteY6" fmla="*/ 42417 h 42704"/>
                  <a:gd name="connsiteX7" fmla="*/ 47916 w 111987"/>
                  <a:gd name="connsiteY7" fmla="*/ 40022 h 42704"/>
                  <a:gd name="connsiteX8" fmla="*/ 98193 w 111987"/>
                  <a:gd name="connsiteY8" fmla="*/ 32836 h 427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1987" h="42704">
                    <a:moveTo>
                      <a:pt x="98193" y="32836"/>
                    </a:moveTo>
                    <a:cubicBezTo>
                      <a:pt x="104857" y="32836"/>
                      <a:pt x="109439" y="35375"/>
                      <a:pt x="111987" y="23424"/>
                    </a:cubicBezTo>
                    <a:cubicBezTo>
                      <a:pt x="103617" y="21956"/>
                      <a:pt x="95346" y="19996"/>
                      <a:pt x="87216" y="17556"/>
                    </a:cubicBezTo>
                    <a:cubicBezTo>
                      <a:pt x="75137" y="13341"/>
                      <a:pt x="55707" y="0"/>
                      <a:pt x="55707" y="0"/>
                    </a:cubicBezTo>
                    <a:cubicBezTo>
                      <a:pt x="55707" y="0"/>
                      <a:pt x="58696" y="2395"/>
                      <a:pt x="43726" y="10754"/>
                    </a:cubicBezTo>
                    <a:cubicBezTo>
                      <a:pt x="28755" y="19113"/>
                      <a:pt x="652" y="23879"/>
                      <a:pt x="40" y="30441"/>
                    </a:cubicBezTo>
                    <a:cubicBezTo>
                      <a:pt x="-573" y="37004"/>
                      <a:pt x="6018" y="41195"/>
                      <a:pt x="13197" y="42417"/>
                    </a:cubicBezTo>
                    <a:cubicBezTo>
                      <a:pt x="20376" y="43638"/>
                      <a:pt x="43726" y="40620"/>
                      <a:pt x="47916" y="40022"/>
                    </a:cubicBezTo>
                    <a:cubicBezTo>
                      <a:pt x="52105" y="39423"/>
                      <a:pt x="90965" y="32836"/>
                      <a:pt x="98193" y="3283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2" name="Forme libre : forme 781">
                <a:extLst>
                  <a:ext uri="{FF2B5EF4-FFF2-40B4-BE49-F238E27FC236}">
                    <a16:creationId xmlns:a16="http://schemas.microsoft.com/office/drawing/2014/main" id="{C93EB953-7AED-4F44-80B2-10191F8F4556}"/>
                  </a:ext>
                </a:extLst>
              </p:cNvPr>
              <p:cNvSpPr/>
              <p:nvPr/>
            </p:nvSpPr>
            <p:spPr>
              <a:xfrm>
                <a:off x="709975" y="1086276"/>
                <a:ext cx="114342" cy="45084"/>
              </a:xfrm>
              <a:custGeom>
                <a:avLst/>
                <a:gdLst>
                  <a:gd name="connsiteX0" fmla="*/ 19128 w 114342"/>
                  <a:gd name="connsiteY0" fmla="*/ 45080 h 45084"/>
                  <a:gd name="connsiteX1" fmla="*/ 14228 w 114342"/>
                  <a:gd name="connsiteY1" fmla="*/ 44768 h 45084"/>
                  <a:gd name="connsiteX2" fmla="*/ 42 w 114342"/>
                  <a:gd name="connsiteY2" fmla="*/ 31548 h 45084"/>
                  <a:gd name="connsiteX3" fmla="*/ 21726 w 114342"/>
                  <a:gd name="connsiteY3" fmla="*/ 19860 h 45084"/>
                  <a:gd name="connsiteX4" fmla="*/ 44365 w 114342"/>
                  <a:gd name="connsiteY4" fmla="*/ 10902 h 45084"/>
                  <a:gd name="connsiteX5" fmla="*/ 55954 w 114342"/>
                  <a:gd name="connsiteY5" fmla="*/ 1921 h 45084"/>
                  <a:gd name="connsiteX6" fmla="*/ 55954 w 114342"/>
                  <a:gd name="connsiteY6" fmla="*/ 484 h 45084"/>
                  <a:gd name="connsiteX7" fmla="*/ 57645 w 114342"/>
                  <a:gd name="connsiteY7" fmla="*/ 220 h 45084"/>
                  <a:gd name="connsiteX8" fmla="*/ 88860 w 114342"/>
                  <a:gd name="connsiteY8" fmla="*/ 17632 h 45084"/>
                  <a:gd name="connsiteX9" fmla="*/ 113361 w 114342"/>
                  <a:gd name="connsiteY9" fmla="*/ 23428 h 45084"/>
                  <a:gd name="connsiteX10" fmla="*/ 114145 w 114342"/>
                  <a:gd name="connsiteY10" fmla="*/ 23955 h 45084"/>
                  <a:gd name="connsiteX11" fmla="*/ 114317 w 114342"/>
                  <a:gd name="connsiteY11" fmla="*/ 24865 h 45084"/>
                  <a:gd name="connsiteX12" fmla="*/ 102213 w 114342"/>
                  <a:gd name="connsiteY12" fmla="*/ 35356 h 45084"/>
                  <a:gd name="connsiteX13" fmla="*/ 99322 w 114342"/>
                  <a:gd name="connsiteY13" fmla="*/ 35236 h 45084"/>
                  <a:gd name="connsiteX14" fmla="*/ 55611 w 114342"/>
                  <a:gd name="connsiteY14" fmla="*/ 41391 h 45084"/>
                  <a:gd name="connsiteX15" fmla="*/ 49241 w 114342"/>
                  <a:gd name="connsiteY15" fmla="*/ 42397 h 45084"/>
                  <a:gd name="connsiteX16" fmla="*/ 19128 w 114342"/>
                  <a:gd name="connsiteY16" fmla="*/ 45080 h 45084"/>
                  <a:gd name="connsiteX17" fmla="*/ 58012 w 114342"/>
                  <a:gd name="connsiteY17" fmla="*/ 3382 h 45084"/>
                  <a:gd name="connsiteX18" fmla="*/ 45566 w 114342"/>
                  <a:gd name="connsiteY18" fmla="*/ 12962 h 45084"/>
                  <a:gd name="connsiteX19" fmla="*/ 22510 w 114342"/>
                  <a:gd name="connsiteY19" fmla="*/ 22111 h 45084"/>
                  <a:gd name="connsiteX20" fmla="*/ 2492 w 114342"/>
                  <a:gd name="connsiteY20" fmla="*/ 31691 h 45084"/>
                  <a:gd name="connsiteX21" fmla="*/ 14743 w 114342"/>
                  <a:gd name="connsiteY21" fmla="*/ 42349 h 45084"/>
                  <a:gd name="connsiteX22" fmla="*/ 49045 w 114342"/>
                  <a:gd name="connsiteY22" fmla="*/ 39954 h 45084"/>
                  <a:gd name="connsiteX23" fmla="*/ 55391 w 114342"/>
                  <a:gd name="connsiteY23" fmla="*/ 38948 h 45084"/>
                  <a:gd name="connsiteX24" fmla="*/ 99494 w 114342"/>
                  <a:gd name="connsiteY24" fmla="*/ 32769 h 45084"/>
                  <a:gd name="connsiteX25" fmla="*/ 102556 w 114342"/>
                  <a:gd name="connsiteY25" fmla="*/ 32889 h 45084"/>
                  <a:gd name="connsiteX26" fmla="*/ 111818 w 114342"/>
                  <a:gd name="connsiteY26" fmla="*/ 25488 h 45084"/>
                  <a:gd name="connsiteX27" fmla="*/ 88100 w 114342"/>
                  <a:gd name="connsiteY27" fmla="*/ 19836 h 45084"/>
                  <a:gd name="connsiteX28" fmla="*/ 58012 w 114342"/>
                  <a:gd name="connsiteY28" fmla="*/ 3382 h 450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</a:cxnLst>
                <a:rect l="l" t="t" r="r" b="b"/>
                <a:pathLst>
                  <a:path w="114342" h="45084">
                    <a:moveTo>
                      <a:pt x="19128" y="45080"/>
                    </a:moveTo>
                    <a:cubicBezTo>
                      <a:pt x="17489" y="45108"/>
                      <a:pt x="15850" y="45003"/>
                      <a:pt x="14228" y="44768"/>
                    </a:cubicBezTo>
                    <a:cubicBezTo>
                      <a:pt x="6682" y="43523"/>
                      <a:pt x="-620" y="38948"/>
                      <a:pt x="42" y="31548"/>
                    </a:cubicBezTo>
                    <a:cubicBezTo>
                      <a:pt x="458" y="26973"/>
                      <a:pt x="9842" y="23835"/>
                      <a:pt x="21726" y="19860"/>
                    </a:cubicBezTo>
                    <a:cubicBezTo>
                      <a:pt x="29524" y="17527"/>
                      <a:pt x="37100" y="14528"/>
                      <a:pt x="44365" y="10902"/>
                    </a:cubicBezTo>
                    <a:cubicBezTo>
                      <a:pt x="55146" y="4891"/>
                      <a:pt x="55905" y="2328"/>
                      <a:pt x="55954" y="1921"/>
                    </a:cubicBezTo>
                    <a:cubicBezTo>
                      <a:pt x="55628" y="1494"/>
                      <a:pt x="55628" y="910"/>
                      <a:pt x="55954" y="484"/>
                    </a:cubicBezTo>
                    <a:cubicBezTo>
                      <a:pt x="56351" y="-39"/>
                      <a:pt x="57101" y="-156"/>
                      <a:pt x="57645" y="220"/>
                    </a:cubicBezTo>
                    <a:cubicBezTo>
                      <a:pt x="57841" y="364"/>
                      <a:pt x="77050" y="13537"/>
                      <a:pt x="88860" y="17632"/>
                    </a:cubicBezTo>
                    <a:cubicBezTo>
                      <a:pt x="96896" y="20061"/>
                      <a:pt x="105077" y="21998"/>
                      <a:pt x="113361" y="23428"/>
                    </a:cubicBezTo>
                    <a:cubicBezTo>
                      <a:pt x="113680" y="23505"/>
                      <a:pt x="113959" y="23692"/>
                      <a:pt x="114145" y="23955"/>
                    </a:cubicBezTo>
                    <a:cubicBezTo>
                      <a:pt x="114322" y="24226"/>
                      <a:pt x="114383" y="24552"/>
                      <a:pt x="114317" y="24865"/>
                    </a:cubicBezTo>
                    <a:cubicBezTo>
                      <a:pt x="111867" y="35954"/>
                      <a:pt x="107457" y="35691"/>
                      <a:pt x="102213" y="35356"/>
                    </a:cubicBezTo>
                    <a:cubicBezTo>
                      <a:pt x="101307" y="35356"/>
                      <a:pt x="100351" y="35236"/>
                      <a:pt x="99322" y="35236"/>
                    </a:cubicBezTo>
                    <a:cubicBezTo>
                      <a:pt x="93711" y="35236"/>
                      <a:pt x="67985" y="39379"/>
                      <a:pt x="55611" y="41391"/>
                    </a:cubicBezTo>
                    <a:lnTo>
                      <a:pt x="49241" y="42397"/>
                    </a:lnTo>
                    <a:cubicBezTo>
                      <a:pt x="39256" y="43798"/>
                      <a:pt x="29206" y="44694"/>
                      <a:pt x="19128" y="45080"/>
                    </a:cubicBezTo>
                    <a:close/>
                    <a:moveTo>
                      <a:pt x="58012" y="3382"/>
                    </a:moveTo>
                    <a:cubicBezTo>
                      <a:pt x="56763" y="5777"/>
                      <a:pt x="52671" y="9010"/>
                      <a:pt x="45566" y="12962"/>
                    </a:cubicBezTo>
                    <a:cubicBezTo>
                      <a:pt x="38166" y="16660"/>
                      <a:pt x="30453" y="19721"/>
                      <a:pt x="22510" y="22111"/>
                    </a:cubicBezTo>
                    <a:cubicBezTo>
                      <a:pt x="13248" y="25201"/>
                      <a:pt x="2761" y="28697"/>
                      <a:pt x="2492" y="31691"/>
                    </a:cubicBezTo>
                    <a:cubicBezTo>
                      <a:pt x="1953" y="37559"/>
                      <a:pt x="8201" y="41271"/>
                      <a:pt x="14743" y="42349"/>
                    </a:cubicBezTo>
                    <a:cubicBezTo>
                      <a:pt x="21285" y="43427"/>
                      <a:pt x="43532" y="40745"/>
                      <a:pt x="49045" y="39954"/>
                    </a:cubicBezTo>
                    <a:lnTo>
                      <a:pt x="55391" y="38948"/>
                    </a:lnTo>
                    <a:cubicBezTo>
                      <a:pt x="67813" y="36936"/>
                      <a:pt x="93687" y="32769"/>
                      <a:pt x="99494" y="32769"/>
                    </a:cubicBezTo>
                    <a:cubicBezTo>
                      <a:pt x="100572" y="32769"/>
                      <a:pt x="101576" y="32769"/>
                      <a:pt x="102556" y="32889"/>
                    </a:cubicBezTo>
                    <a:cubicBezTo>
                      <a:pt x="107236" y="33200"/>
                      <a:pt x="109907" y="33368"/>
                      <a:pt x="111818" y="25488"/>
                    </a:cubicBezTo>
                    <a:cubicBezTo>
                      <a:pt x="103803" y="24070"/>
                      <a:pt x="95882" y="22183"/>
                      <a:pt x="88100" y="19836"/>
                    </a:cubicBezTo>
                    <a:cubicBezTo>
                      <a:pt x="77932" y="16363"/>
                      <a:pt x="63109" y="6783"/>
                      <a:pt x="58012" y="338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3" name="Forme libre : forme 782">
                <a:extLst>
                  <a:ext uri="{FF2B5EF4-FFF2-40B4-BE49-F238E27FC236}">
                    <a16:creationId xmlns:a16="http://schemas.microsoft.com/office/drawing/2014/main" id="{98E28384-C823-4887-99E5-A533EF2B1529}"/>
                  </a:ext>
                </a:extLst>
              </p:cNvPr>
              <p:cNvSpPr/>
              <p:nvPr/>
            </p:nvSpPr>
            <p:spPr>
              <a:xfrm>
                <a:off x="719620" y="735691"/>
                <a:ext cx="131108" cy="404572"/>
              </a:xfrm>
              <a:custGeom>
                <a:avLst/>
                <a:gdLst>
                  <a:gd name="connsiteX0" fmla="*/ 29329 w 131108"/>
                  <a:gd name="connsiteY0" fmla="*/ 6060 h 404572"/>
                  <a:gd name="connsiteX1" fmla="*/ 37709 w 131108"/>
                  <a:gd name="connsiteY1" fmla="*/ 139800 h 404572"/>
                  <a:gd name="connsiteX2" fmla="*/ 50866 w 131108"/>
                  <a:gd name="connsiteY2" fmla="*/ 267601 h 404572"/>
                  <a:gd name="connsiteX3" fmla="*/ 51479 w 131108"/>
                  <a:gd name="connsiteY3" fmla="*/ 320148 h 404572"/>
                  <a:gd name="connsiteX4" fmla="*/ 49029 w 131108"/>
                  <a:gd name="connsiteY4" fmla="*/ 358948 h 404572"/>
                  <a:gd name="connsiteX5" fmla="*/ 26977 w 131108"/>
                  <a:gd name="connsiteY5" fmla="*/ 374468 h 404572"/>
                  <a:gd name="connsiteX6" fmla="*/ 26 w 131108"/>
                  <a:gd name="connsiteY6" fmla="*/ 387018 h 404572"/>
                  <a:gd name="connsiteX7" fmla="*/ 20974 w 131108"/>
                  <a:gd name="connsiteY7" fmla="*/ 404335 h 404572"/>
                  <a:gd name="connsiteX8" fmla="*/ 95189 w 131108"/>
                  <a:gd name="connsiteY8" fmla="*/ 397150 h 404572"/>
                  <a:gd name="connsiteX9" fmla="*/ 114938 w 131108"/>
                  <a:gd name="connsiteY9" fmla="*/ 394754 h 404572"/>
                  <a:gd name="connsiteX10" fmla="*/ 118539 w 131108"/>
                  <a:gd name="connsiteY10" fmla="*/ 379234 h 404572"/>
                  <a:gd name="connsiteX11" fmla="*/ 118539 w 131108"/>
                  <a:gd name="connsiteY11" fmla="*/ 357679 h 404572"/>
                  <a:gd name="connsiteX12" fmla="*/ 121529 w 131108"/>
                  <a:gd name="connsiteY12" fmla="*/ 256176 h 404572"/>
                  <a:gd name="connsiteX13" fmla="*/ 110748 w 131108"/>
                  <a:gd name="connsiteY13" fmla="*/ 158242 h 404572"/>
                  <a:gd name="connsiteX14" fmla="*/ 120328 w 131108"/>
                  <a:gd name="connsiteY14" fmla="*/ 69864 h 404572"/>
                  <a:gd name="connsiteX15" fmla="*/ 131109 w 131108"/>
                  <a:gd name="connsiteY15" fmla="*/ 0 h 40457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131108" h="404572">
                    <a:moveTo>
                      <a:pt x="29329" y="6060"/>
                    </a:moveTo>
                    <a:cubicBezTo>
                      <a:pt x="29329" y="6060"/>
                      <a:pt x="31118" y="110556"/>
                      <a:pt x="37709" y="139800"/>
                    </a:cubicBezTo>
                    <a:cubicBezTo>
                      <a:pt x="44300" y="169044"/>
                      <a:pt x="50278" y="255649"/>
                      <a:pt x="50866" y="267601"/>
                    </a:cubicBezTo>
                    <a:cubicBezTo>
                      <a:pt x="51454" y="279552"/>
                      <a:pt x="51479" y="318352"/>
                      <a:pt x="51479" y="320148"/>
                    </a:cubicBezTo>
                    <a:cubicBezTo>
                      <a:pt x="51479" y="321945"/>
                      <a:pt x="49029" y="358948"/>
                      <a:pt x="49029" y="358948"/>
                    </a:cubicBezTo>
                    <a:cubicBezTo>
                      <a:pt x="49029" y="358948"/>
                      <a:pt x="33470" y="369702"/>
                      <a:pt x="26977" y="374468"/>
                    </a:cubicBezTo>
                    <a:cubicBezTo>
                      <a:pt x="20484" y="379234"/>
                      <a:pt x="662" y="382228"/>
                      <a:pt x="26" y="387018"/>
                    </a:cubicBezTo>
                    <a:cubicBezTo>
                      <a:pt x="-612" y="391809"/>
                      <a:pt x="10806" y="402538"/>
                      <a:pt x="20974" y="404335"/>
                    </a:cubicBezTo>
                    <a:cubicBezTo>
                      <a:pt x="31142" y="406131"/>
                      <a:pt x="88599" y="397150"/>
                      <a:pt x="95189" y="397150"/>
                    </a:cubicBezTo>
                    <a:cubicBezTo>
                      <a:pt x="101849" y="397173"/>
                      <a:pt x="108486" y="396369"/>
                      <a:pt x="114938" y="394754"/>
                    </a:cubicBezTo>
                    <a:cubicBezTo>
                      <a:pt x="117927" y="393557"/>
                      <a:pt x="118539" y="386994"/>
                      <a:pt x="118539" y="379234"/>
                    </a:cubicBezTo>
                    <a:cubicBezTo>
                      <a:pt x="118539" y="371474"/>
                      <a:pt x="117339" y="364289"/>
                      <a:pt x="118539" y="357679"/>
                    </a:cubicBezTo>
                    <a:cubicBezTo>
                      <a:pt x="119740" y="351068"/>
                      <a:pt x="124518" y="287815"/>
                      <a:pt x="121529" y="256176"/>
                    </a:cubicBezTo>
                    <a:cubicBezTo>
                      <a:pt x="118539" y="224537"/>
                      <a:pt x="110160" y="192875"/>
                      <a:pt x="110748" y="158242"/>
                    </a:cubicBezTo>
                    <a:cubicBezTo>
                      <a:pt x="111336" y="123609"/>
                      <a:pt x="117927" y="90174"/>
                      <a:pt x="120328" y="69864"/>
                    </a:cubicBezTo>
                    <a:cubicBezTo>
                      <a:pt x="122729" y="49554"/>
                      <a:pt x="131109" y="0"/>
                      <a:pt x="131109" y="0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4" name="Forme libre : forme 783">
                <a:extLst>
                  <a:ext uri="{FF2B5EF4-FFF2-40B4-BE49-F238E27FC236}">
                    <a16:creationId xmlns:a16="http://schemas.microsoft.com/office/drawing/2014/main" id="{CEFAA2C9-4628-4104-BDF3-08345C49A2FB}"/>
                  </a:ext>
                </a:extLst>
              </p:cNvPr>
              <p:cNvSpPr/>
              <p:nvPr/>
            </p:nvSpPr>
            <p:spPr>
              <a:xfrm>
                <a:off x="718277" y="734562"/>
                <a:ext cx="133647" cy="406881"/>
              </a:xfrm>
              <a:custGeom>
                <a:avLst/>
                <a:gdLst>
                  <a:gd name="connsiteX0" fmla="*/ 26140 w 133647"/>
                  <a:gd name="connsiteY0" fmla="*/ 406877 h 406881"/>
                  <a:gd name="connsiteX1" fmla="*/ 22072 w 133647"/>
                  <a:gd name="connsiteY1" fmla="*/ 406637 h 406881"/>
                  <a:gd name="connsiteX2" fmla="*/ 21 w 133647"/>
                  <a:gd name="connsiteY2" fmla="*/ 388004 h 406881"/>
                  <a:gd name="connsiteX3" fmla="*/ 14526 w 133647"/>
                  <a:gd name="connsiteY3" fmla="*/ 379932 h 406881"/>
                  <a:gd name="connsiteX4" fmla="*/ 27463 w 133647"/>
                  <a:gd name="connsiteY4" fmla="*/ 374639 h 406881"/>
                  <a:gd name="connsiteX5" fmla="*/ 49147 w 133647"/>
                  <a:gd name="connsiteY5" fmla="*/ 359431 h 406881"/>
                  <a:gd name="connsiteX6" fmla="*/ 51597 w 133647"/>
                  <a:gd name="connsiteY6" fmla="*/ 321277 h 406881"/>
                  <a:gd name="connsiteX7" fmla="*/ 51009 w 133647"/>
                  <a:gd name="connsiteY7" fmla="*/ 268778 h 406881"/>
                  <a:gd name="connsiteX8" fmla="*/ 37851 w 133647"/>
                  <a:gd name="connsiteY8" fmla="*/ 141193 h 406881"/>
                  <a:gd name="connsiteX9" fmla="*/ 29447 w 133647"/>
                  <a:gd name="connsiteY9" fmla="*/ 7189 h 406881"/>
                  <a:gd name="connsiteX10" fmla="*/ 30599 w 133647"/>
                  <a:gd name="connsiteY10" fmla="*/ 5991 h 406881"/>
                  <a:gd name="connsiteX11" fmla="*/ 132354 w 133647"/>
                  <a:gd name="connsiteY11" fmla="*/ 3 h 406881"/>
                  <a:gd name="connsiteX12" fmla="*/ 133334 w 133647"/>
                  <a:gd name="connsiteY12" fmla="*/ 411 h 406881"/>
                  <a:gd name="connsiteX13" fmla="*/ 133628 w 133647"/>
                  <a:gd name="connsiteY13" fmla="*/ 1393 h 406881"/>
                  <a:gd name="connsiteX14" fmla="*/ 122872 w 133647"/>
                  <a:gd name="connsiteY14" fmla="*/ 71209 h 406881"/>
                  <a:gd name="connsiteX15" fmla="*/ 120226 w 133647"/>
                  <a:gd name="connsiteY15" fmla="*/ 90130 h 406881"/>
                  <a:gd name="connsiteX16" fmla="*/ 113218 w 133647"/>
                  <a:gd name="connsiteY16" fmla="*/ 159467 h 406881"/>
                  <a:gd name="connsiteX17" fmla="*/ 119270 w 133647"/>
                  <a:gd name="connsiteY17" fmla="*/ 222577 h 406881"/>
                  <a:gd name="connsiteX18" fmla="*/ 123999 w 133647"/>
                  <a:gd name="connsiteY18" fmla="*/ 257257 h 406881"/>
                  <a:gd name="connsiteX19" fmla="*/ 120985 w 133647"/>
                  <a:gd name="connsiteY19" fmla="*/ 359095 h 406881"/>
                  <a:gd name="connsiteX20" fmla="*/ 120716 w 133647"/>
                  <a:gd name="connsiteY20" fmla="*/ 372556 h 406881"/>
                  <a:gd name="connsiteX21" fmla="*/ 121010 w 133647"/>
                  <a:gd name="connsiteY21" fmla="*/ 380388 h 406881"/>
                  <a:gd name="connsiteX22" fmla="*/ 116648 w 133647"/>
                  <a:gd name="connsiteY22" fmla="*/ 397009 h 406881"/>
                  <a:gd name="connsiteX23" fmla="*/ 96435 w 133647"/>
                  <a:gd name="connsiteY23" fmla="*/ 399404 h 406881"/>
                  <a:gd name="connsiteX24" fmla="*/ 75829 w 133647"/>
                  <a:gd name="connsiteY24" fmla="*/ 401799 h 406881"/>
                  <a:gd name="connsiteX25" fmla="*/ 26140 w 133647"/>
                  <a:gd name="connsiteY25" fmla="*/ 406877 h 406881"/>
                  <a:gd name="connsiteX26" fmla="*/ 31922 w 133647"/>
                  <a:gd name="connsiteY26" fmla="*/ 8314 h 406881"/>
                  <a:gd name="connsiteX27" fmla="*/ 40253 w 133647"/>
                  <a:gd name="connsiteY27" fmla="*/ 140690 h 406881"/>
                  <a:gd name="connsiteX28" fmla="*/ 53434 w 133647"/>
                  <a:gd name="connsiteY28" fmla="*/ 268658 h 406881"/>
                  <a:gd name="connsiteX29" fmla="*/ 54047 w 133647"/>
                  <a:gd name="connsiteY29" fmla="*/ 321349 h 406881"/>
                  <a:gd name="connsiteX30" fmla="*/ 51597 w 133647"/>
                  <a:gd name="connsiteY30" fmla="*/ 360221 h 406881"/>
                  <a:gd name="connsiteX31" fmla="*/ 51082 w 133647"/>
                  <a:gd name="connsiteY31" fmla="*/ 361131 h 406881"/>
                  <a:gd name="connsiteX32" fmla="*/ 29031 w 133647"/>
                  <a:gd name="connsiteY32" fmla="*/ 376627 h 406881"/>
                  <a:gd name="connsiteX33" fmla="*/ 15433 w 133647"/>
                  <a:gd name="connsiteY33" fmla="*/ 382280 h 406881"/>
                  <a:gd name="connsiteX34" fmla="*/ 2594 w 133647"/>
                  <a:gd name="connsiteY34" fmla="*/ 388363 h 406881"/>
                  <a:gd name="connsiteX35" fmla="*/ 22538 w 133647"/>
                  <a:gd name="connsiteY35" fmla="*/ 404362 h 406881"/>
                  <a:gd name="connsiteX36" fmla="*/ 75608 w 133647"/>
                  <a:gd name="connsiteY36" fmla="*/ 399572 h 406881"/>
                  <a:gd name="connsiteX37" fmla="*/ 96533 w 133647"/>
                  <a:gd name="connsiteY37" fmla="*/ 397177 h 406881"/>
                  <a:gd name="connsiteX38" fmla="*/ 115815 w 133647"/>
                  <a:gd name="connsiteY38" fmla="*/ 394782 h 406881"/>
                  <a:gd name="connsiteX39" fmla="*/ 118658 w 133647"/>
                  <a:gd name="connsiteY39" fmla="*/ 380411 h 406881"/>
                  <a:gd name="connsiteX40" fmla="*/ 118388 w 133647"/>
                  <a:gd name="connsiteY40" fmla="*/ 372699 h 406881"/>
                  <a:gd name="connsiteX41" fmla="*/ 118682 w 133647"/>
                  <a:gd name="connsiteY41" fmla="*/ 358688 h 406881"/>
                  <a:gd name="connsiteX42" fmla="*/ 121647 w 133647"/>
                  <a:gd name="connsiteY42" fmla="*/ 257497 h 406881"/>
                  <a:gd name="connsiteX43" fmla="*/ 116967 w 133647"/>
                  <a:gd name="connsiteY43" fmla="*/ 222960 h 406881"/>
                  <a:gd name="connsiteX44" fmla="*/ 110866 w 133647"/>
                  <a:gd name="connsiteY44" fmla="*/ 159443 h 406881"/>
                  <a:gd name="connsiteX45" fmla="*/ 117849 w 133647"/>
                  <a:gd name="connsiteY45" fmla="*/ 89794 h 406881"/>
                  <a:gd name="connsiteX46" fmla="*/ 120446 w 133647"/>
                  <a:gd name="connsiteY46" fmla="*/ 70969 h 406881"/>
                  <a:gd name="connsiteX47" fmla="*/ 130982 w 133647"/>
                  <a:gd name="connsiteY47" fmla="*/ 2518 h 406881"/>
                  <a:gd name="connsiteX48" fmla="*/ 50421 w 133647"/>
                  <a:gd name="connsiteY48" fmla="*/ 360077 h 406881"/>
                  <a:gd name="connsiteX49" fmla="*/ 50421 w 133647"/>
                  <a:gd name="connsiteY49" fmla="*/ 360077 h 4068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</a:cxnLst>
                <a:rect l="l" t="t" r="r" b="b"/>
                <a:pathLst>
                  <a:path w="133647" h="406881">
                    <a:moveTo>
                      <a:pt x="26140" y="406877"/>
                    </a:moveTo>
                    <a:cubicBezTo>
                      <a:pt x="24780" y="406903"/>
                      <a:pt x="23420" y="406824"/>
                      <a:pt x="22072" y="406637"/>
                    </a:cubicBezTo>
                    <a:cubicBezTo>
                      <a:pt x="11292" y="404745"/>
                      <a:pt x="-567" y="393584"/>
                      <a:pt x="21" y="388004"/>
                    </a:cubicBezTo>
                    <a:cubicBezTo>
                      <a:pt x="438" y="384699"/>
                      <a:pt x="5803" y="382783"/>
                      <a:pt x="14526" y="379932"/>
                    </a:cubicBezTo>
                    <a:cubicBezTo>
                      <a:pt x="19051" y="378713"/>
                      <a:pt x="23398" y="376934"/>
                      <a:pt x="27463" y="374639"/>
                    </a:cubicBezTo>
                    <a:cubicBezTo>
                      <a:pt x="33319" y="370376"/>
                      <a:pt x="46476" y="361275"/>
                      <a:pt x="49147" y="359431"/>
                    </a:cubicBezTo>
                    <a:cubicBezTo>
                      <a:pt x="49980" y="346497"/>
                      <a:pt x="51597" y="322643"/>
                      <a:pt x="51597" y="321277"/>
                    </a:cubicBezTo>
                    <a:cubicBezTo>
                      <a:pt x="51597" y="317110"/>
                      <a:pt x="51597" y="280346"/>
                      <a:pt x="51009" y="268778"/>
                    </a:cubicBezTo>
                    <a:cubicBezTo>
                      <a:pt x="50249" y="253689"/>
                      <a:pt x="44173" y="169263"/>
                      <a:pt x="37851" y="141193"/>
                    </a:cubicBezTo>
                    <a:cubicBezTo>
                      <a:pt x="31334" y="112164"/>
                      <a:pt x="29472" y="8242"/>
                      <a:pt x="29447" y="7189"/>
                    </a:cubicBezTo>
                    <a:cubicBezTo>
                      <a:pt x="29447" y="6554"/>
                      <a:pt x="29952" y="6029"/>
                      <a:pt x="30599" y="5991"/>
                    </a:cubicBezTo>
                    <a:lnTo>
                      <a:pt x="132354" y="3"/>
                    </a:lnTo>
                    <a:cubicBezTo>
                      <a:pt x="132729" y="-25"/>
                      <a:pt x="133094" y="126"/>
                      <a:pt x="133334" y="411"/>
                    </a:cubicBezTo>
                    <a:cubicBezTo>
                      <a:pt x="133586" y="674"/>
                      <a:pt x="133697" y="1038"/>
                      <a:pt x="133628" y="1393"/>
                    </a:cubicBezTo>
                    <a:cubicBezTo>
                      <a:pt x="133628" y="1896"/>
                      <a:pt x="125224" y="51162"/>
                      <a:pt x="122872" y="71209"/>
                    </a:cubicBezTo>
                    <a:cubicBezTo>
                      <a:pt x="122235" y="76646"/>
                      <a:pt x="121304" y="82897"/>
                      <a:pt x="120226" y="90130"/>
                    </a:cubicBezTo>
                    <a:cubicBezTo>
                      <a:pt x="116391" y="113074"/>
                      <a:pt x="114051" y="136232"/>
                      <a:pt x="113218" y="159467"/>
                    </a:cubicBezTo>
                    <a:cubicBezTo>
                      <a:pt x="112851" y="181430"/>
                      <a:pt x="116109" y="202339"/>
                      <a:pt x="119270" y="222577"/>
                    </a:cubicBezTo>
                    <a:cubicBezTo>
                      <a:pt x="121059" y="233953"/>
                      <a:pt x="122896" y="245737"/>
                      <a:pt x="123999" y="257257"/>
                    </a:cubicBezTo>
                    <a:cubicBezTo>
                      <a:pt x="126963" y="288752"/>
                      <a:pt x="122284" y="352006"/>
                      <a:pt x="120985" y="359095"/>
                    </a:cubicBezTo>
                    <a:cubicBezTo>
                      <a:pt x="120387" y="363560"/>
                      <a:pt x="120297" y="368072"/>
                      <a:pt x="120716" y="372556"/>
                    </a:cubicBezTo>
                    <a:cubicBezTo>
                      <a:pt x="120863" y="375071"/>
                      <a:pt x="121010" y="377681"/>
                      <a:pt x="121010" y="380388"/>
                    </a:cubicBezTo>
                    <a:cubicBezTo>
                      <a:pt x="121010" y="389321"/>
                      <a:pt x="120275" y="395572"/>
                      <a:pt x="116648" y="397009"/>
                    </a:cubicBezTo>
                    <a:cubicBezTo>
                      <a:pt x="110043" y="398655"/>
                      <a:pt x="103251" y="399459"/>
                      <a:pt x="96435" y="399404"/>
                    </a:cubicBezTo>
                    <a:cubicBezTo>
                      <a:pt x="94254" y="399404"/>
                      <a:pt x="85727" y="400482"/>
                      <a:pt x="75829" y="401799"/>
                    </a:cubicBezTo>
                    <a:cubicBezTo>
                      <a:pt x="58898" y="404027"/>
                      <a:pt x="36479" y="406877"/>
                      <a:pt x="26140" y="406877"/>
                    </a:cubicBezTo>
                    <a:close/>
                    <a:moveTo>
                      <a:pt x="31922" y="8314"/>
                    </a:moveTo>
                    <a:cubicBezTo>
                      <a:pt x="32143" y="19787"/>
                      <a:pt x="34127" y="113506"/>
                      <a:pt x="40253" y="140690"/>
                    </a:cubicBezTo>
                    <a:cubicBezTo>
                      <a:pt x="47089" y="171011"/>
                      <a:pt x="52993" y="259581"/>
                      <a:pt x="53434" y="268658"/>
                    </a:cubicBezTo>
                    <a:cubicBezTo>
                      <a:pt x="54022" y="280298"/>
                      <a:pt x="54047" y="317110"/>
                      <a:pt x="54047" y="321349"/>
                    </a:cubicBezTo>
                    <a:cubicBezTo>
                      <a:pt x="54047" y="323146"/>
                      <a:pt x="51744" y="358712"/>
                      <a:pt x="51597" y="360221"/>
                    </a:cubicBezTo>
                    <a:cubicBezTo>
                      <a:pt x="51570" y="360583"/>
                      <a:pt x="51381" y="360916"/>
                      <a:pt x="51082" y="361131"/>
                    </a:cubicBezTo>
                    <a:cubicBezTo>
                      <a:pt x="50935" y="361131"/>
                      <a:pt x="35450" y="371933"/>
                      <a:pt x="29031" y="376627"/>
                    </a:cubicBezTo>
                    <a:cubicBezTo>
                      <a:pt x="24780" y="379104"/>
                      <a:pt x="20205" y="381005"/>
                      <a:pt x="15433" y="382280"/>
                    </a:cubicBezTo>
                    <a:cubicBezTo>
                      <a:pt x="10116" y="384004"/>
                      <a:pt x="2839" y="386399"/>
                      <a:pt x="2594" y="388363"/>
                    </a:cubicBezTo>
                    <a:cubicBezTo>
                      <a:pt x="2079" y="392387"/>
                      <a:pt x="12860" y="402733"/>
                      <a:pt x="22538" y="404362"/>
                    </a:cubicBezTo>
                    <a:cubicBezTo>
                      <a:pt x="29031" y="405512"/>
                      <a:pt x="57061" y="401967"/>
                      <a:pt x="75608" y="399572"/>
                    </a:cubicBezTo>
                    <a:cubicBezTo>
                      <a:pt x="85997" y="398231"/>
                      <a:pt x="94205" y="397177"/>
                      <a:pt x="96533" y="397177"/>
                    </a:cubicBezTo>
                    <a:cubicBezTo>
                      <a:pt x="103038" y="397163"/>
                      <a:pt x="109514" y="396358"/>
                      <a:pt x="115815" y="394782"/>
                    </a:cubicBezTo>
                    <a:cubicBezTo>
                      <a:pt x="118658" y="393656"/>
                      <a:pt x="118658" y="383645"/>
                      <a:pt x="118658" y="380411"/>
                    </a:cubicBezTo>
                    <a:cubicBezTo>
                      <a:pt x="118658" y="377777"/>
                      <a:pt x="118511" y="375190"/>
                      <a:pt x="118388" y="372699"/>
                    </a:cubicBezTo>
                    <a:cubicBezTo>
                      <a:pt x="117930" y="368034"/>
                      <a:pt x="118028" y="363332"/>
                      <a:pt x="118682" y="358688"/>
                    </a:cubicBezTo>
                    <a:cubicBezTo>
                      <a:pt x="119956" y="351647"/>
                      <a:pt x="124611" y="288800"/>
                      <a:pt x="121647" y="257497"/>
                    </a:cubicBezTo>
                    <a:cubicBezTo>
                      <a:pt x="120569" y="246048"/>
                      <a:pt x="118805" y="234839"/>
                      <a:pt x="116967" y="222960"/>
                    </a:cubicBezTo>
                    <a:cubicBezTo>
                      <a:pt x="113782" y="202626"/>
                      <a:pt x="110499" y="181597"/>
                      <a:pt x="110866" y="159443"/>
                    </a:cubicBezTo>
                    <a:cubicBezTo>
                      <a:pt x="111307" y="134007"/>
                      <a:pt x="114933" y="109506"/>
                      <a:pt x="117849" y="89794"/>
                    </a:cubicBezTo>
                    <a:cubicBezTo>
                      <a:pt x="118903" y="82609"/>
                      <a:pt x="119809" y="76382"/>
                      <a:pt x="120446" y="70969"/>
                    </a:cubicBezTo>
                    <a:cubicBezTo>
                      <a:pt x="122602" y="52839"/>
                      <a:pt x="129585" y="10925"/>
                      <a:pt x="130982" y="2518"/>
                    </a:cubicBezTo>
                    <a:close/>
                    <a:moveTo>
                      <a:pt x="50421" y="360077"/>
                    </a:moveTo>
                    <a:lnTo>
                      <a:pt x="50421" y="36007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5" name="Forme libre : forme 784">
                <a:extLst>
                  <a:ext uri="{FF2B5EF4-FFF2-40B4-BE49-F238E27FC236}">
                    <a16:creationId xmlns:a16="http://schemas.microsoft.com/office/drawing/2014/main" id="{4110ABAB-4C17-40ED-93BA-E112693EE7AF}"/>
                  </a:ext>
                </a:extLst>
              </p:cNvPr>
              <p:cNvSpPr/>
              <p:nvPr/>
            </p:nvSpPr>
            <p:spPr>
              <a:xfrm>
                <a:off x="707763" y="747092"/>
                <a:ext cx="104964" cy="11783"/>
              </a:xfrm>
              <a:custGeom>
                <a:avLst/>
                <a:gdLst>
                  <a:gd name="connsiteX0" fmla="*/ 0 w 104964"/>
                  <a:gd name="connsiteY0" fmla="*/ 2611 h 11783"/>
                  <a:gd name="connsiteX1" fmla="*/ 39349 w 104964"/>
                  <a:gd name="connsiteY1" fmla="*/ 11784 h 11783"/>
                  <a:gd name="connsiteX2" fmla="*/ 104965 w 104964"/>
                  <a:gd name="connsiteY2" fmla="*/ 0 h 11783"/>
                  <a:gd name="connsiteX3" fmla="*/ 0 w 104964"/>
                  <a:gd name="connsiteY3" fmla="*/ 2611 h 117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4964" h="11783">
                    <a:moveTo>
                      <a:pt x="0" y="2611"/>
                    </a:moveTo>
                    <a:lnTo>
                      <a:pt x="39349" y="11784"/>
                    </a:lnTo>
                    <a:lnTo>
                      <a:pt x="104965" y="0"/>
                    </a:lnTo>
                    <a:lnTo>
                      <a:pt x="0" y="2611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6" name="Forme libre : forme 785">
                <a:extLst>
                  <a:ext uri="{FF2B5EF4-FFF2-40B4-BE49-F238E27FC236}">
                    <a16:creationId xmlns:a16="http://schemas.microsoft.com/office/drawing/2014/main" id="{05A6939E-7A30-4218-873C-C4F39BC4D890}"/>
                  </a:ext>
                </a:extLst>
              </p:cNvPr>
              <p:cNvSpPr/>
              <p:nvPr/>
            </p:nvSpPr>
            <p:spPr>
              <a:xfrm>
                <a:off x="706530" y="745917"/>
                <a:ext cx="107406" cy="14155"/>
              </a:xfrm>
              <a:custGeom>
                <a:avLst/>
                <a:gdLst>
                  <a:gd name="connsiteX0" fmla="*/ 40582 w 107406"/>
                  <a:gd name="connsiteY0" fmla="*/ 14155 h 14155"/>
                  <a:gd name="connsiteX1" fmla="*/ 40312 w 107406"/>
                  <a:gd name="connsiteY1" fmla="*/ 14155 h 14155"/>
                  <a:gd name="connsiteX2" fmla="*/ 938 w 107406"/>
                  <a:gd name="connsiteY2" fmla="*/ 4982 h 14155"/>
                  <a:gd name="connsiteX3" fmla="*/ 7 w 107406"/>
                  <a:gd name="connsiteY3" fmla="*/ 3689 h 14155"/>
                  <a:gd name="connsiteX4" fmla="*/ 1208 w 107406"/>
                  <a:gd name="connsiteY4" fmla="*/ 2635 h 14155"/>
                  <a:gd name="connsiteX5" fmla="*/ 106148 w 107406"/>
                  <a:gd name="connsiteY5" fmla="*/ 0 h 14155"/>
                  <a:gd name="connsiteX6" fmla="*/ 107397 w 107406"/>
                  <a:gd name="connsiteY6" fmla="*/ 1078 h 14155"/>
                  <a:gd name="connsiteX7" fmla="*/ 106417 w 107406"/>
                  <a:gd name="connsiteY7" fmla="*/ 2372 h 14155"/>
                  <a:gd name="connsiteX8" fmla="*/ 40802 w 107406"/>
                  <a:gd name="connsiteY8" fmla="*/ 14155 h 14155"/>
                  <a:gd name="connsiteX9" fmla="*/ 10641 w 107406"/>
                  <a:gd name="connsiteY9" fmla="*/ 4767 h 14155"/>
                  <a:gd name="connsiteX10" fmla="*/ 40631 w 107406"/>
                  <a:gd name="connsiteY10" fmla="*/ 11736 h 14155"/>
                  <a:gd name="connsiteX11" fmla="*/ 90663 w 107406"/>
                  <a:gd name="connsiteY11" fmla="*/ 2755 h 1415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07406" h="14155">
                    <a:moveTo>
                      <a:pt x="40582" y="14155"/>
                    </a:moveTo>
                    <a:lnTo>
                      <a:pt x="40312" y="14155"/>
                    </a:lnTo>
                    <a:lnTo>
                      <a:pt x="938" y="4982"/>
                    </a:lnTo>
                    <a:cubicBezTo>
                      <a:pt x="340" y="4841"/>
                      <a:pt x="-59" y="4288"/>
                      <a:pt x="7" y="3689"/>
                    </a:cubicBezTo>
                    <a:cubicBezTo>
                      <a:pt x="71" y="3088"/>
                      <a:pt x="590" y="2633"/>
                      <a:pt x="1208" y="2635"/>
                    </a:cubicBezTo>
                    <a:lnTo>
                      <a:pt x="106148" y="0"/>
                    </a:lnTo>
                    <a:cubicBezTo>
                      <a:pt x="106790" y="-16"/>
                      <a:pt x="107334" y="455"/>
                      <a:pt x="107397" y="1078"/>
                    </a:cubicBezTo>
                    <a:cubicBezTo>
                      <a:pt x="107473" y="1694"/>
                      <a:pt x="107042" y="2261"/>
                      <a:pt x="106417" y="2372"/>
                    </a:cubicBezTo>
                    <a:lnTo>
                      <a:pt x="40802" y="14155"/>
                    </a:lnTo>
                    <a:close/>
                    <a:moveTo>
                      <a:pt x="10641" y="4767"/>
                    </a:moveTo>
                    <a:lnTo>
                      <a:pt x="40631" y="11736"/>
                    </a:lnTo>
                    <a:lnTo>
                      <a:pt x="90663" y="275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7" name="Forme libre : forme 786">
                <a:extLst>
                  <a:ext uri="{FF2B5EF4-FFF2-40B4-BE49-F238E27FC236}">
                    <a16:creationId xmlns:a16="http://schemas.microsoft.com/office/drawing/2014/main" id="{5F294EA5-0631-4C34-8431-CA3CEDB2E6AC}"/>
                  </a:ext>
                </a:extLst>
              </p:cNvPr>
              <p:cNvSpPr/>
              <p:nvPr/>
            </p:nvSpPr>
            <p:spPr>
              <a:xfrm>
                <a:off x="820163" y="958285"/>
                <a:ext cx="8300" cy="11858"/>
              </a:xfrm>
              <a:custGeom>
                <a:avLst/>
                <a:gdLst>
                  <a:gd name="connsiteX0" fmla="*/ 7070 w 8300"/>
                  <a:gd name="connsiteY0" fmla="*/ 11859 h 11858"/>
                  <a:gd name="connsiteX1" fmla="*/ 6065 w 8300"/>
                  <a:gd name="connsiteY1" fmla="*/ 11356 h 11858"/>
                  <a:gd name="connsiteX2" fmla="*/ 160 w 8300"/>
                  <a:gd name="connsiteY2" fmla="*/ 1775 h 11858"/>
                  <a:gd name="connsiteX3" fmla="*/ 601 w 8300"/>
                  <a:gd name="connsiteY3" fmla="*/ 173 h 11858"/>
                  <a:gd name="connsiteX4" fmla="*/ 650 w 8300"/>
                  <a:gd name="connsiteY4" fmla="*/ 147 h 11858"/>
                  <a:gd name="connsiteX5" fmla="*/ 2282 w 8300"/>
                  <a:gd name="connsiteY5" fmla="*/ 607 h 11858"/>
                  <a:gd name="connsiteX6" fmla="*/ 2292 w 8300"/>
                  <a:gd name="connsiteY6" fmla="*/ 626 h 11858"/>
                  <a:gd name="connsiteX7" fmla="*/ 8074 w 8300"/>
                  <a:gd name="connsiteY7" fmla="*/ 10014 h 11858"/>
                  <a:gd name="connsiteX8" fmla="*/ 7802 w 8300"/>
                  <a:gd name="connsiteY8" fmla="*/ 11653 h 11858"/>
                  <a:gd name="connsiteX9" fmla="*/ 7780 w 8300"/>
                  <a:gd name="connsiteY9" fmla="*/ 11667 h 11858"/>
                  <a:gd name="connsiteX10" fmla="*/ 7070 w 8300"/>
                  <a:gd name="connsiteY10" fmla="*/ 11859 h 118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300" h="11858">
                    <a:moveTo>
                      <a:pt x="7070" y="11859"/>
                    </a:moveTo>
                    <a:cubicBezTo>
                      <a:pt x="6670" y="11866"/>
                      <a:pt x="6293" y="11677"/>
                      <a:pt x="6065" y="11356"/>
                    </a:cubicBezTo>
                    <a:cubicBezTo>
                      <a:pt x="3919" y="8271"/>
                      <a:pt x="1946" y="5073"/>
                      <a:pt x="160" y="1775"/>
                    </a:cubicBezTo>
                    <a:cubicBezTo>
                      <a:pt x="-171" y="1213"/>
                      <a:pt x="28" y="496"/>
                      <a:pt x="601" y="173"/>
                    </a:cubicBezTo>
                    <a:cubicBezTo>
                      <a:pt x="618" y="163"/>
                      <a:pt x="633" y="154"/>
                      <a:pt x="650" y="147"/>
                    </a:cubicBezTo>
                    <a:cubicBezTo>
                      <a:pt x="1231" y="-167"/>
                      <a:pt x="1961" y="39"/>
                      <a:pt x="2282" y="607"/>
                    </a:cubicBezTo>
                    <a:cubicBezTo>
                      <a:pt x="2284" y="614"/>
                      <a:pt x="2289" y="619"/>
                      <a:pt x="2292" y="626"/>
                    </a:cubicBezTo>
                    <a:cubicBezTo>
                      <a:pt x="4053" y="3849"/>
                      <a:pt x="5984" y="6982"/>
                      <a:pt x="8074" y="10014"/>
                    </a:cubicBezTo>
                    <a:cubicBezTo>
                      <a:pt x="8461" y="10541"/>
                      <a:pt x="8339" y="11274"/>
                      <a:pt x="7802" y="11653"/>
                    </a:cubicBezTo>
                    <a:cubicBezTo>
                      <a:pt x="7795" y="11657"/>
                      <a:pt x="7787" y="11662"/>
                      <a:pt x="7780" y="11667"/>
                    </a:cubicBezTo>
                    <a:cubicBezTo>
                      <a:pt x="7567" y="11799"/>
                      <a:pt x="7319" y="11863"/>
                      <a:pt x="7070" y="118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8" name="Forme libre : forme 787">
                <a:extLst>
                  <a:ext uri="{FF2B5EF4-FFF2-40B4-BE49-F238E27FC236}">
                    <a16:creationId xmlns:a16="http://schemas.microsoft.com/office/drawing/2014/main" id="{8EDBB233-A779-4BAD-BE7C-77CD4F02E785}"/>
                  </a:ext>
                </a:extLst>
              </p:cNvPr>
              <p:cNvSpPr/>
              <p:nvPr/>
            </p:nvSpPr>
            <p:spPr>
              <a:xfrm>
                <a:off x="772388" y="837089"/>
                <a:ext cx="44331" cy="112074"/>
              </a:xfrm>
              <a:custGeom>
                <a:avLst/>
                <a:gdLst>
                  <a:gd name="connsiteX0" fmla="*/ 43083 w 44331"/>
                  <a:gd name="connsiteY0" fmla="*/ 112074 h 112074"/>
                  <a:gd name="connsiteX1" fmla="*/ 41981 w 44331"/>
                  <a:gd name="connsiteY1" fmla="*/ 111403 h 112074"/>
                  <a:gd name="connsiteX2" fmla="*/ 58 w 44331"/>
                  <a:gd name="connsiteY2" fmla="*/ 1566 h 112074"/>
                  <a:gd name="connsiteX3" fmla="*/ 852 w 44331"/>
                  <a:gd name="connsiteY3" fmla="*/ 62 h 112074"/>
                  <a:gd name="connsiteX4" fmla="*/ 867 w 44331"/>
                  <a:gd name="connsiteY4" fmla="*/ 57 h 112074"/>
                  <a:gd name="connsiteX5" fmla="*/ 2376 w 44331"/>
                  <a:gd name="connsiteY5" fmla="*/ 816 h 112074"/>
                  <a:gd name="connsiteX6" fmla="*/ 2386 w 44331"/>
                  <a:gd name="connsiteY6" fmla="*/ 847 h 112074"/>
                  <a:gd name="connsiteX7" fmla="*/ 44210 w 44331"/>
                  <a:gd name="connsiteY7" fmla="*/ 110373 h 112074"/>
                  <a:gd name="connsiteX8" fmla="*/ 43637 w 44331"/>
                  <a:gd name="connsiteY8" fmla="*/ 111971 h 112074"/>
                  <a:gd name="connsiteX9" fmla="*/ 43622 w 44331"/>
                  <a:gd name="connsiteY9" fmla="*/ 111978 h 112074"/>
                  <a:gd name="connsiteX10" fmla="*/ 43083 w 44331"/>
                  <a:gd name="connsiteY10" fmla="*/ 112074 h 1120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44331" h="112074">
                    <a:moveTo>
                      <a:pt x="43083" y="112074"/>
                    </a:moveTo>
                    <a:cubicBezTo>
                      <a:pt x="42615" y="112074"/>
                      <a:pt x="42186" y="111815"/>
                      <a:pt x="41981" y="111403"/>
                    </a:cubicBezTo>
                    <a:cubicBezTo>
                      <a:pt x="22551" y="71046"/>
                      <a:pt x="328" y="2236"/>
                      <a:pt x="58" y="1566"/>
                    </a:cubicBezTo>
                    <a:cubicBezTo>
                      <a:pt x="-147" y="936"/>
                      <a:pt x="208" y="263"/>
                      <a:pt x="852" y="62"/>
                    </a:cubicBezTo>
                    <a:cubicBezTo>
                      <a:pt x="857" y="59"/>
                      <a:pt x="862" y="59"/>
                      <a:pt x="867" y="57"/>
                    </a:cubicBezTo>
                    <a:cubicBezTo>
                      <a:pt x="1499" y="-142"/>
                      <a:pt x="2175" y="198"/>
                      <a:pt x="2376" y="816"/>
                    </a:cubicBezTo>
                    <a:cubicBezTo>
                      <a:pt x="2379" y="826"/>
                      <a:pt x="2384" y="838"/>
                      <a:pt x="2386" y="847"/>
                    </a:cubicBezTo>
                    <a:cubicBezTo>
                      <a:pt x="2631" y="1518"/>
                      <a:pt x="24830" y="70184"/>
                      <a:pt x="44210" y="110373"/>
                    </a:cubicBezTo>
                    <a:cubicBezTo>
                      <a:pt x="44504" y="110970"/>
                      <a:pt x="44247" y="111686"/>
                      <a:pt x="43637" y="111971"/>
                    </a:cubicBezTo>
                    <a:cubicBezTo>
                      <a:pt x="43632" y="111973"/>
                      <a:pt x="43627" y="111976"/>
                      <a:pt x="43622" y="111978"/>
                    </a:cubicBezTo>
                    <a:cubicBezTo>
                      <a:pt x="43451" y="112048"/>
                      <a:pt x="43267" y="112079"/>
                      <a:pt x="43083" y="11207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89" name="Forme libre : forme 788">
                <a:extLst>
                  <a:ext uri="{FF2B5EF4-FFF2-40B4-BE49-F238E27FC236}">
                    <a16:creationId xmlns:a16="http://schemas.microsoft.com/office/drawing/2014/main" id="{AA93CB04-D55C-41AD-ACE4-EBDC86CEFC6F}"/>
                  </a:ext>
                </a:extLst>
              </p:cNvPr>
              <p:cNvSpPr/>
              <p:nvPr/>
            </p:nvSpPr>
            <p:spPr>
              <a:xfrm>
                <a:off x="719669" y="1094639"/>
                <a:ext cx="118539" cy="45624"/>
              </a:xfrm>
              <a:custGeom>
                <a:avLst/>
                <a:gdLst>
                  <a:gd name="connsiteX0" fmla="*/ 49029 w 118539"/>
                  <a:gd name="connsiteY0" fmla="*/ 0 h 45624"/>
                  <a:gd name="connsiteX1" fmla="*/ 26977 w 118539"/>
                  <a:gd name="connsiteY1" fmla="*/ 15520 h 45624"/>
                  <a:gd name="connsiteX2" fmla="*/ 26 w 118539"/>
                  <a:gd name="connsiteY2" fmla="*/ 28070 h 45624"/>
                  <a:gd name="connsiteX3" fmla="*/ 20974 w 118539"/>
                  <a:gd name="connsiteY3" fmla="*/ 45386 h 45624"/>
                  <a:gd name="connsiteX4" fmla="*/ 95189 w 118539"/>
                  <a:gd name="connsiteY4" fmla="*/ 38201 h 45624"/>
                  <a:gd name="connsiteX5" fmla="*/ 114938 w 118539"/>
                  <a:gd name="connsiteY5" fmla="*/ 35806 h 45624"/>
                  <a:gd name="connsiteX6" fmla="*/ 118539 w 118539"/>
                  <a:gd name="connsiteY6" fmla="*/ 20286 h 45624"/>
                  <a:gd name="connsiteX7" fmla="*/ 72403 w 118539"/>
                  <a:gd name="connsiteY7" fmla="*/ 13628 h 45624"/>
                  <a:gd name="connsiteX8" fmla="*/ 49029 w 118539"/>
                  <a:gd name="connsiteY8" fmla="*/ 0 h 456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18539" h="45624">
                    <a:moveTo>
                      <a:pt x="49029" y="0"/>
                    </a:moveTo>
                    <a:cubicBezTo>
                      <a:pt x="49029" y="0"/>
                      <a:pt x="33470" y="10754"/>
                      <a:pt x="26977" y="15520"/>
                    </a:cubicBezTo>
                    <a:cubicBezTo>
                      <a:pt x="20484" y="20286"/>
                      <a:pt x="663" y="23280"/>
                      <a:pt x="26" y="28070"/>
                    </a:cubicBezTo>
                    <a:cubicBezTo>
                      <a:pt x="-612" y="32860"/>
                      <a:pt x="10806" y="43590"/>
                      <a:pt x="20974" y="45386"/>
                    </a:cubicBezTo>
                    <a:cubicBezTo>
                      <a:pt x="31142" y="47183"/>
                      <a:pt x="88599" y="38201"/>
                      <a:pt x="95189" y="38201"/>
                    </a:cubicBezTo>
                    <a:cubicBezTo>
                      <a:pt x="101849" y="38225"/>
                      <a:pt x="108486" y="37420"/>
                      <a:pt x="114938" y="35806"/>
                    </a:cubicBezTo>
                    <a:cubicBezTo>
                      <a:pt x="117927" y="34609"/>
                      <a:pt x="118539" y="28046"/>
                      <a:pt x="118539" y="20286"/>
                    </a:cubicBezTo>
                    <a:cubicBezTo>
                      <a:pt x="118539" y="20286"/>
                      <a:pt x="88403" y="18298"/>
                      <a:pt x="72403" y="13628"/>
                    </a:cubicBezTo>
                    <a:cubicBezTo>
                      <a:pt x="56404" y="8958"/>
                      <a:pt x="49029" y="0"/>
                      <a:pt x="4902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0" name="Forme libre : forme 789">
                <a:extLst>
                  <a:ext uri="{FF2B5EF4-FFF2-40B4-BE49-F238E27FC236}">
                    <a16:creationId xmlns:a16="http://schemas.microsoft.com/office/drawing/2014/main" id="{F970BEB4-6330-4A91-8DBA-EA4B73912758}"/>
                  </a:ext>
                </a:extLst>
              </p:cNvPr>
              <p:cNvSpPr/>
              <p:nvPr/>
            </p:nvSpPr>
            <p:spPr>
              <a:xfrm>
                <a:off x="718277" y="1093440"/>
                <a:ext cx="120887" cy="48003"/>
              </a:xfrm>
              <a:custGeom>
                <a:avLst/>
                <a:gdLst>
                  <a:gd name="connsiteX0" fmla="*/ 26140 w 120887"/>
                  <a:gd name="connsiteY0" fmla="*/ 47999 h 48003"/>
                  <a:gd name="connsiteX1" fmla="*/ 22072 w 120887"/>
                  <a:gd name="connsiteY1" fmla="*/ 47759 h 48003"/>
                  <a:gd name="connsiteX2" fmla="*/ 21 w 120887"/>
                  <a:gd name="connsiteY2" fmla="*/ 29126 h 48003"/>
                  <a:gd name="connsiteX3" fmla="*/ 14526 w 120887"/>
                  <a:gd name="connsiteY3" fmla="*/ 21054 h 48003"/>
                  <a:gd name="connsiteX4" fmla="*/ 27463 w 120887"/>
                  <a:gd name="connsiteY4" fmla="*/ 15761 h 48003"/>
                  <a:gd name="connsiteX5" fmla="*/ 49514 w 120887"/>
                  <a:gd name="connsiteY5" fmla="*/ 217 h 48003"/>
                  <a:gd name="connsiteX6" fmla="*/ 51180 w 120887"/>
                  <a:gd name="connsiteY6" fmla="*/ 457 h 48003"/>
                  <a:gd name="connsiteX7" fmla="*/ 73869 w 120887"/>
                  <a:gd name="connsiteY7" fmla="*/ 13701 h 48003"/>
                  <a:gd name="connsiteX8" fmla="*/ 119736 w 120887"/>
                  <a:gd name="connsiteY8" fmla="*/ 20312 h 48003"/>
                  <a:gd name="connsiteX9" fmla="*/ 120887 w 120887"/>
                  <a:gd name="connsiteY9" fmla="*/ 21509 h 48003"/>
                  <a:gd name="connsiteX10" fmla="*/ 116526 w 120887"/>
                  <a:gd name="connsiteY10" fmla="*/ 38131 h 48003"/>
                  <a:gd name="connsiteX11" fmla="*/ 96312 w 120887"/>
                  <a:gd name="connsiteY11" fmla="*/ 40526 h 48003"/>
                  <a:gd name="connsiteX12" fmla="*/ 75706 w 120887"/>
                  <a:gd name="connsiteY12" fmla="*/ 42921 h 48003"/>
                  <a:gd name="connsiteX13" fmla="*/ 26140 w 120887"/>
                  <a:gd name="connsiteY13" fmla="*/ 47999 h 48003"/>
                  <a:gd name="connsiteX14" fmla="*/ 50225 w 120887"/>
                  <a:gd name="connsiteY14" fmla="*/ 2780 h 48003"/>
                  <a:gd name="connsiteX15" fmla="*/ 29006 w 120887"/>
                  <a:gd name="connsiteY15" fmla="*/ 17653 h 48003"/>
                  <a:gd name="connsiteX16" fmla="*/ 15408 w 120887"/>
                  <a:gd name="connsiteY16" fmla="*/ 23306 h 48003"/>
                  <a:gd name="connsiteX17" fmla="*/ 2569 w 120887"/>
                  <a:gd name="connsiteY17" fmla="*/ 29389 h 48003"/>
                  <a:gd name="connsiteX18" fmla="*/ 22513 w 120887"/>
                  <a:gd name="connsiteY18" fmla="*/ 45388 h 48003"/>
                  <a:gd name="connsiteX19" fmla="*/ 75584 w 120887"/>
                  <a:gd name="connsiteY19" fmla="*/ 40598 h 48003"/>
                  <a:gd name="connsiteX20" fmla="*/ 96508 w 120887"/>
                  <a:gd name="connsiteY20" fmla="*/ 38203 h 48003"/>
                  <a:gd name="connsiteX21" fmla="*/ 115791 w 120887"/>
                  <a:gd name="connsiteY21" fmla="*/ 35808 h 48003"/>
                  <a:gd name="connsiteX22" fmla="*/ 118633 w 120887"/>
                  <a:gd name="connsiteY22" fmla="*/ 22491 h 48003"/>
                  <a:gd name="connsiteX23" fmla="*/ 73379 w 120887"/>
                  <a:gd name="connsiteY23" fmla="*/ 15881 h 48003"/>
                  <a:gd name="connsiteX24" fmla="*/ 50225 w 120887"/>
                  <a:gd name="connsiteY24" fmla="*/ 2780 h 480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20887" h="48003">
                    <a:moveTo>
                      <a:pt x="26140" y="47999"/>
                    </a:moveTo>
                    <a:cubicBezTo>
                      <a:pt x="24780" y="48025"/>
                      <a:pt x="23420" y="47946"/>
                      <a:pt x="22072" y="47759"/>
                    </a:cubicBezTo>
                    <a:cubicBezTo>
                      <a:pt x="11292" y="45867"/>
                      <a:pt x="-567" y="34706"/>
                      <a:pt x="21" y="29126"/>
                    </a:cubicBezTo>
                    <a:cubicBezTo>
                      <a:pt x="438" y="25820"/>
                      <a:pt x="5803" y="23904"/>
                      <a:pt x="14526" y="21054"/>
                    </a:cubicBezTo>
                    <a:cubicBezTo>
                      <a:pt x="19051" y="19835"/>
                      <a:pt x="23398" y="18056"/>
                      <a:pt x="27463" y="15761"/>
                    </a:cubicBezTo>
                    <a:cubicBezTo>
                      <a:pt x="33980" y="10971"/>
                      <a:pt x="49514" y="337"/>
                      <a:pt x="49514" y="217"/>
                    </a:cubicBezTo>
                    <a:cubicBezTo>
                      <a:pt x="50046" y="-147"/>
                      <a:pt x="50778" y="-44"/>
                      <a:pt x="51180" y="457"/>
                    </a:cubicBezTo>
                    <a:cubicBezTo>
                      <a:pt x="57323" y="6863"/>
                      <a:pt x="65185" y="11452"/>
                      <a:pt x="73869" y="13701"/>
                    </a:cubicBezTo>
                    <a:cubicBezTo>
                      <a:pt x="89574" y="18276"/>
                      <a:pt x="119442" y="20288"/>
                      <a:pt x="119736" y="20312"/>
                    </a:cubicBezTo>
                    <a:cubicBezTo>
                      <a:pt x="120382" y="20350"/>
                      <a:pt x="120887" y="20875"/>
                      <a:pt x="120887" y="21509"/>
                    </a:cubicBezTo>
                    <a:cubicBezTo>
                      <a:pt x="120887" y="30443"/>
                      <a:pt x="120152" y="36694"/>
                      <a:pt x="116526" y="38131"/>
                    </a:cubicBezTo>
                    <a:cubicBezTo>
                      <a:pt x="109920" y="39776"/>
                      <a:pt x="103128" y="40581"/>
                      <a:pt x="96312" y="40526"/>
                    </a:cubicBezTo>
                    <a:cubicBezTo>
                      <a:pt x="94131" y="40526"/>
                      <a:pt x="85605" y="41604"/>
                      <a:pt x="75706" y="42921"/>
                    </a:cubicBezTo>
                    <a:cubicBezTo>
                      <a:pt x="58898" y="45149"/>
                      <a:pt x="36479" y="47999"/>
                      <a:pt x="26140" y="47999"/>
                    </a:cubicBezTo>
                    <a:close/>
                    <a:moveTo>
                      <a:pt x="50225" y="2780"/>
                    </a:moveTo>
                    <a:cubicBezTo>
                      <a:pt x="46819" y="5175"/>
                      <a:pt x="34593" y="13605"/>
                      <a:pt x="29006" y="17653"/>
                    </a:cubicBezTo>
                    <a:cubicBezTo>
                      <a:pt x="24755" y="20130"/>
                      <a:pt x="20181" y="22031"/>
                      <a:pt x="15408" y="23306"/>
                    </a:cubicBezTo>
                    <a:cubicBezTo>
                      <a:pt x="10091" y="25030"/>
                      <a:pt x="2814" y="27425"/>
                      <a:pt x="2569" y="29389"/>
                    </a:cubicBezTo>
                    <a:cubicBezTo>
                      <a:pt x="2055" y="33413"/>
                      <a:pt x="12835" y="43759"/>
                      <a:pt x="22513" y="45388"/>
                    </a:cubicBezTo>
                    <a:cubicBezTo>
                      <a:pt x="29006" y="46538"/>
                      <a:pt x="57036" y="42993"/>
                      <a:pt x="75584" y="40598"/>
                    </a:cubicBezTo>
                    <a:cubicBezTo>
                      <a:pt x="85972" y="39257"/>
                      <a:pt x="94180" y="38203"/>
                      <a:pt x="96508" y="38203"/>
                    </a:cubicBezTo>
                    <a:cubicBezTo>
                      <a:pt x="103013" y="38188"/>
                      <a:pt x="109489" y="37384"/>
                      <a:pt x="115791" y="35808"/>
                    </a:cubicBezTo>
                    <a:cubicBezTo>
                      <a:pt x="118364" y="34778"/>
                      <a:pt x="118609" y="26515"/>
                      <a:pt x="118633" y="22491"/>
                    </a:cubicBezTo>
                    <a:cubicBezTo>
                      <a:pt x="112900" y="22084"/>
                      <a:pt x="87761" y="20096"/>
                      <a:pt x="73379" y="15881"/>
                    </a:cubicBezTo>
                    <a:cubicBezTo>
                      <a:pt x="64619" y="13572"/>
                      <a:pt x="56637" y="9052"/>
                      <a:pt x="50225" y="27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1" name="Forme libre : forme 790">
                <a:extLst>
                  <a:ext uri="{FF2B5EF4-FFF2-40B4-BE49-F238E27FC236}">
                    <a16:creationId xmlns:a16="http://schemas.microsoft.com/office/drawing/2014/main" id="{6EEE6988-4420-4234-88CD-3F0C6BF61B15}"/>
                  </a:ext>
                </a:extLst>
              </p:cNvPr>
              <p:cNvSpPr/>
              <p:nvPr/>
            </p:nvSpPr>
            <p:spPr>
              <a:xfrm>
                <a:off x="723125" y="1121512"/>
                <a:ext cx="114765" cy="18751"/>
              </a:xfrm>
              <a:custGeom>
                <a:avLst/>
                <a:gdLst>
                  <a:gd name="connsiteX0" fmla="*/ 35919 w 114765"/>
                  <a:gd name="connsiteY0" fmla="*/ 11832 h 18751"/>
                  <a:gd name="connsiteX1" fmla="*/ 0 w 114765"/>
                  <a:gd name="connsiteY1" fmla="*/ 8095 h 18751"/>
                  <a:gd name="connsiteX2" fmla="*/ 17445 w 114765"/>
                  <a:gd name="connsiteY2" fmla="*/ 18514 h 18751"/>
                  <a:gd name="connsiteX3" fmla="*/ 91660 w 114765"/>
                  <a:gd name="connsiteY3" fmla="*/ 11329 h 18751"/>
                  <a:gd name="connsiteX4" fmla="*/ 111409 w 114765"/>
                  <a:gd name="connsiteY4" fmla="*/ 8934 h 18751"/>
                  <a:gd name="connsiteX5" fmla="*/ 114765 w 114765"/>
                  <a:gd name="connsiteY5" fmla="*/ 0 h 18751"/>
                  <a:gd name="connsiteX6" fmla="*/ 35919 w 114765"/>
                  <a:gd name="connsiteY6" fmla="*/ 11832 h 18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14765" h="18751">
                    <a:moveTo>
                      <a:pt x="35919" y="11832"/>
                    </a:moveTo>
                    <a:cubicBezTo>
                      <a:pt x="23811" y="12912"/>
                      <a:pt x="11604" y="11642"/>
                      <a:pt x="0" y="8095"/>
                    </a:cubicBezTo>
                    <a:cubicBezTo>
                      <a:pt x="4577" y="13242"/>
                      <a:pt x="10670" y="16880"/>
                      <a:pt x="17445" y="18514"/>
                    </a:cubicBezTo>
                    <a:cubicBezTo>
                      <a:pt x="27613" y="20310"/>
                      <a:pt x="85069" y="11329"/>
                      <a:pt x="91660" y="11329"/>
                    </a:cubicBezTo>
                    <a:cubicBezTo>
                      <a:pt x="98320" y="11353"/>
                      <a:pt x="104957" y="10548"/>
                      <a:pt x="111409" y="8934"/>
                    </a:cubicBezTo>
                    <a:cubicBezTo>
                      <a:pt x="113491" y="8095"/>
                      <a:pt x="114398" y="4646"/>
                      <a:pt x="114765" y="0"/>
                    </a:cubicBezTo>
                    <a:cubicBezTo>
                      <a:pt x="92959" y="3736"/>
                      <a:pt x="53977" y="10155"/>
                      <a:pt x="35919" y="1183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2" name="Forme libre : forme 791">
                <a:extLst>
                  <a:ext uri="{FF2B5EF4-FFF2-40B4-BE49-F238E27FC236}">
                    <a16:creationId xmlns:a16="http://schemas.microsoft.com/office/drawing/2014/main" id="{16614C9C-47E1-44A6-9C71-2618451D9EB7}"/>
                  </a:ext>
                </a:extLst>
              </p:cNvPr>
              <p:cNvSpPr/>
              <p:nvPr/>
            </p:nvSpPr>
            <p:spPr>
              <a:xfrm>
                <a:off x="721955" y="1120340"/>
                <a:ext cx="117167" cy="21103"/>
              </a:xfrm>
              <a:custGeom>
                <a:avLst/>
                <a:gdLst>
                  <a:gd name="connsiteX0" fmla="*/ 22462 w 117167"/>
                  <a:gd name="connsiteY0" fmla="*/ 21098 h 21103"/>
                  <a:gd name="connsiteX1" fmla="*/ 18394 w 117167"/>
                  <a:gd name="connsiteY1" fmla="*/ 20859 h 21103"/>
                  <a:gd name="connsiteX2" fmla="*/ 239 w 117167"/>
                  <a:gd name="connsiteY2" fmla="*/ 10033 h 21103"/>
                  <a:gd name="connsiteX3" fmla="*/ 239 w 117167"/>
                  <a:gd name="connsiteY3" fmla="*/ 8596 h 21103"/>
                  <a:gd name="connsiteX4" fmla="*/ 1635 w 117167"/>
                  <a:gd name="connsiteY4" fmla="*/ 8117 h 21103"/>
                  <a:gd name="connsiteX5" fmla="*/ 36967 w 117167"/>
                  <a:gd name="connsiteY5" fmla="*/ 11806 h 21103"/>
                  <a:gd name="connsiteX6" fmla="*/ 115739 w 117167"/>
                  <a:gd name="connsiteY6" fmla="*/ 22 h 21103"/>
                  <a:gd name="connsiteX7" fmla="*/ 116768 w 117167"/>
                  <a:gd name="connsiteY7" fmla="*/ 309 h 21103"/>
                  <a:gd name="connsiteX8" fmla="*/ 117160 w 117167"/>
                  <a:gd name="connsiteY8" fmla="*/ 1291 h 21103"/>
                  <a:gd name="connsiteX9" fmla="*/ 113044 w 117167"/>
                  <a:gd name="connsiteY9" fmla="*/ 11231 h 21103"/>
                  <a:gd name="connsiteX10" fmla="*/ 92830 w 117167"/>
                  <a:gd name="connsiteY10" fmla="*/ 13626 h 21103"/>
                  <a:gd name="connsiteX11" fmla="*/ 72224 w 117167"/>
                  <a:gd name="connsiteY11" fmla="*/ 16021 h 21103"/>
                  <a:gd name="connsiteX12" fmla="*/ 22462 w 117167"/>
                  <a:gd name="connsiteY12" fmla="*/ 21098 h 21103"/>
                  <a:gd name="connsiteX13" fmla="*/ 5433 w 117167"/>
                  <a:gd name="connsiteY13" fmla="*/ 11806 h 21103"/>
                  <a:gd name="connsiteX14" fmla="*/ 18885 w 117167"/>
                  <a:gd name="connsiteY14" fmla="*/ 18512 h 21103"/>
                  <a:gd name="connsiteX15" fmla="*/ 71955 w 117167"/>
                  <a:gd name="connsiteY15" fmla="*/ 13722 h 21103"/>
                  <a:gd name="connsiteX16" fmla="*/ 92879 w 117167"/>
                  <a:gd name="connsiteY16" fmla="*/ 11327 h 21103"/>
                  <a:gd name="connsiteX17" fmla="*/ 112162 w 117167"/>
                  <a:gd name="connsiteY17" fmla="*/ 8931 h 21103"/>
                  <a:gd name="connsiteX18" fmla="*/ 114612 w 117167"/>
                  <a:gd name="connsiteY18" fmla="*/ 2561 h 21103"/>
                  <a:gd name="connsiteX19" fmla="*/ 37236 w 117167"/>
                  <a:gd name="connsiteY19" fmla="*/ 14105 h 21103"/>
                  <a:gd name="connsiteX20" fmla="*/ 37236 w 117167"/>
                  <a:gd name="connsiteY20" fmla="*/ 14105 h 21103"/>
                  <a:gd name="connsiteX21" fmla="*/ 5433 w 117167"/>
                  <a:gd name="connsiteY21" fmla="*/ 11806 h 21103"/>
                  <a:gd name="connsiteX22" fmla="*/ 37089 w 117167"/>
                  <a:gd name="connsiteY22" fmla="*/ 13123 h 21103"/>
                  <a:gd name="connsiteX23" fmla="*/ 37089 w 117167"/>
                  <a:gd name="connsiteY23" fmla="*/ 13123 h 211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17167" h="21103">
                    <a:moveTo>
                      <a:pt x="22462" y="21098"/>
                    </a:moveTo>
                    <a:cubicBezTo>
                      <a:pt x="21102" y="21125"/>
                      <a:pt x="19742" y="21046"/>
                      <a:pt x="18394" y="20859"/>
                    </a:cubicBezTo>
                    <a:cubicBezTo>
                      <a:pt x="11343" y="19173"/>
                      <a:pt x="5000" y="15391"/>
                      <a:pt x="239" y="10033"/>
                    </a:cubicBezTo>
                    <a:cubicBezTo>
                      <a:pt x="-80" y="9605"/>
                      <a:pt x="-80" y="9025"/>
                      <a:pt x="239" y="8596"/>
                    </a:cubicBezTo>
                    <a:cubicBezTo>
                      <a:pt x="535" y="8141"/>
                      <a:pt x="1114" y="7945"/>
                      <a:pt x="1635" y="8117"/>
                    </a:cubicBezTo>
                    <a:cubicBezTo>
                      <a:pt x="13051" y="11604"/>
                      <a:pt x="25057" y="12857"/>
                      <a:pt x="36967" y="11806"/>
                    </a:cubicBezTo>
                    <a:cubicBezTo>
                      <a:pt x="55024" y="10129"/>
                      <a:pt x="94055" y="3710"/>
                      <a:pt x="115739" y="22"/>
                    </a:cubicBezTo>
                    <a:cubicBezTo>
                      <a:pt x="116109" y="-50"/>
                      <a:pt x="116491" y="58"/>
                      <a:pt x="116768" y="309"/>
                    </a:cubicBezTo>
                    <a:cubicBezTo>
                      <a:pt x="117057" y="554"/>
                      <a:pt x="117204" y="920"/>
                      <a:pt x="117160" y="1291"/>
                    </a:cubicBezTo>
                    <a:cubicBezTo>
                      <a:pt x="116695" y="7231"/>
                      <a:pt x="115421" y="10297"/>
                      <a:pt x="113044" y="11231"/>
                    </a:cubicBezTo>
                    <a:cubicBezTo>
                      <a:pt x="106438" y="12876"/>
                      <a:pt x="99647" y="13681"/>
                      <a:pt x="92830" y="13626"/>
                    </a:cubicBezTo>
                    <a:cubicBezTo>
                      <a:pt x="90650" y="13626"/>
                      <a:pt x="82123" y="14704"/>
                      <a:pt x="72224" y="16021"/>
                    </a:cubicBezTo>
                    <a:cubicBezTo>
                      <a:pt x="55220" y="18248"/>
                      <a:pt x="32801" y="21098"/>
                      <a:pt x="22462" y="21098"/>
                    </a:cubicBezTo>
                    <a:close/>
                    <a:moveTo>
                      <a:pt x="5433" y="11806"/>
                    </a:moveTo>
                    <a:cubicBezTo>
                      <a:pt x="9268" y="15113"/>
                      <a:pt x="13894" y="17420"/>
                      <a:pt x="18885" y="18512"/>
                    </a:cubicBezTo>
                    <a:cubicBezTo>
                      <a:pt x="25377" y="19661"/>
                      <a:pt x="53407" y="16117"/>
                      <a:pt x="71955" y="13722"/>
                    </a:cubicBezTo>
                    <a:cubicBezTo>
                      <a:pt x="82344" y="12380"/>
                      <a:pt x="90552" y="11327"/>
                      <a:pt x="92879" y="11327"/>
                    </a:cubicBezTo>
                    <a:cubicBezTo>
                      <a:pt x="99384" y="11312"/>
                      <a:pt x="105860" y="10507"/>
                      <a:pt x="112162" y="8931"/>
                    </a:cubicBezTo>
                    <a:cubicBezTo>
                      <a:pt x="113019" y="8596"/>
                      <a:pt x="114097" y="7183"/>
                      <a:pt x="114612" y="2561"/>
                    </a:cubicBezTo>
                    <a:cubicBezTo>
                      <a:pt x="92561" y="6273"/>
                      <a:pt x="54926" y="12452"/>
                      <a:pt x="37236" y="14105"/>
                    </a:cubicBezTo>
                    <a:lnTo>
                      <a:pt x="37236" y="14105"/>
                    </a:lnTo>
                    <a:cubicBezTo>
                      <a:pt x="26578" y="15132"/>
                      <a:pt x="15819" y="14354"/>
                      <a:pt x="5433" y="11806"/>
                    </a:cubicBezTo>
                    <a:close/>
                    <a:moveTo>
                      <a:pt x="37089" y="13123"/>
                    </a:moveTo>
                    <a:lnTo>
                      <a:pt x="37089" y="13123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3" name="Forme libre : forme 792">
                <a:extLst>
                  <a:ext uri="{FF2B5EF4-FFF2-40B4-BE49-F238E27FC236}">
                    <a16:creationId xmlns:a16="http://schemas.microsoft.com/office/drawing/2014/main" id="{7D3FCA97-9758-43B9-B3C0-746F260A1B73}"/>
                  </a:ext>
                </a:extLst>
              </p:cNvPr>
              <p:cNvSpPr/>
              <p:nvPr/>
            </p:nvSpPr>
            <p:spPr>
              <a:xfrm>
                <a:off x="277516" y="659696"/>
                <a:ext cx="285981" cy="326064"/>
              </a:xfrm>
              <a:custGeom>
                <a:avLst/>
                <a:gdLst>
                  <a:gd name="connsiteX0" fmla="*/ 285982 w 285981"/>
                  <a:gd name="connsiteY0" fmla="*/ 0 h 326064"/>
                  <a:gd name="connsiteX1" fmla="*/ 228697 w 285981"/>
                  <a:gd name="connsiteY1" fmla="*/ 0 h 326064"/>
                  <a:gd name="connsiteX2" fmla="*/ 228697 w 285981"/>
                  <a:gd name="connsiteY2" fmla="*/ 11496 h 326064"/>
                  <a:gd name="connsiteX3" fmla="*/ 228942 w 285981"/>
                  <a:gd name="connsiteY3" fmla="*/ 11496 h 326064"/>
                  <a:gd name="connsiteX4" fmla="*/ 228942 w 285981"/>
                  <a:gd name="connsiteY4" fmla="*/ 267505 h 326064"/>
                  <a:gd name="connsiteX5" fmla="*/ 0 w 285981"/>
                  <a:gd name="connsiteY5" fmla="*/ 267505 h 326064"/>
                  <a:gd name="connsiteX6" fmla="*/ 0 w 285981"/>
                  <a:gd name="connsiteY6" fmla="*/ 273708 h 326064"/>
                  <a:gd name="connsiteX7" fmla="*/ 228942 w 285981"/>
                  <a:gd name="connsiteY7" fmla="*/ 273708 h 326064"/>
                  <a:gd name="connsiteX8" fmla="*/ 228942 w 285981"/>
                  <a:gd name="connsiteY8" fmla="*/ 326064 h 326064"/>
                  <a:gd name="connsiteX9" fmla="*/ 236856 w 285981"/>
                  <a:gd name="connsiteY9" fmla="*/ 326064 h 326064"/>
                  <a:gd name="connsiteX10" fmla="*/ 236856 w 285981"/>
                  <a:gd name="connsiteY10" fmla="*/ 273708 h 326064"/>
                  <a:gd name="connsiteX11" fmla="*/ 236856 w 285981"/>
                  <a:gd name="connsiteY11" fmla="*/ 267505 h 326064"/>
                  <a:gd name="connsiteX12" fmla="*/ 236856 w 285981"/>
                  <a:gd name="connsiteY12" fmla="*/ 11496 h 326064"/>
                  <a:gd name="connsiteX13" fmla="*/ 285982 w 285981"/>
                  <a:gd name="connsiteY13" fmla="*/ 11496 h 326064"/>
                  <a:gd name="connsiteX14" fmla="*/ 285982 w 285981"/>
                  <a:gd name="connsiteY14" fmla="*/ 0 h 3260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85981" h="326064">
                    <a:moveTo>
                      <a:pt x="285982" y="0"/>
                    </a:moveTo>
                    <a:lnTo>
                      <a:pt x="228697" y="0"/>
                    </a:lnTo>
                    <a:lnTo>
                      <a:pt x="228697" y="11496"/>
                    </a:lnTo>
                    <a:lnTo>
                      <a:pt x="228942" y="11496"/>
                    </a:lnTo>
                    <a:lnTo>
                      <a:pt x="228942" y="267505"/>
                    </a:lnTo>
                    <a:lnTo>
                      <a:pt x="0" y="267505"/>
                    </a:lnTo>
                    <a:lnTo>
                      <a:pt x="0" y="273708"/>
                    </a:lnTo>
                    <a:lnTo>
                      <a:pt x="228942" y="273708"/>
                    </a:lnTo>
                    <a:lnTo>
                      <a:pt x="228942" y="326064"/>
                    </a:lnTo>
                    <a:lnTo>
                      <a:pt x="236856" y="326064"/>
                    </a:lnTo>
                    <a:lnTo>
                      <a:pt x="236856" y="273708"/>
                    </a:lnTo>
                    <a:lnTo>
                      <a:pt x="236856" y="267505"/>
                    </a:lnTo>
                    <a:lnTo>
                      <a:pt x="236856" y="11496"/>
                    </a:lnTo>
                    <a:lnTo>
                      <a:pt x="285982" y="11496"/>
                    </a:lnTo>
                    <a:lnTo>
                      <a:pt x="285982" y="0"/>
                    </a:lnTo>
                    <a:close/>
                  </a:path>
                </a:pathLst>
              </a:custGeom>
              <a:solidFill>
                <a:srgbClr val="CFCFC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4" name="Forme libre : forme 793">
                <a:extLst>
                  <a:ext uri="{FF2B5EF4-FFF2-40B4-BE49-F238E27FC236}">
                    <a16:creationId xmlns:a16="http://schemas.microsoft.com/office/drawing/2014/main" id="{7948620F-921E-47EA-8DC9-6C6EB3413F7F}"/>
                  </a:ext>
                </a:extLst>
              </p:cNvPr>
              <p:cNvSpPr/>
              <p:nvPr/>
            </p:nvSpPr>
            <p:spPr>
              <a:xfrm>
                <a:off x="524565" y="656558"/>
                <a:ext cx="49958" cy="18226"/>
              </a:xfrm>
              <a:custGeom>
                <a:avLst/>
                <a:gdLst>
                  <a:gd name="connsiteX0" fmla="*/ 0 w 49958"/>
                  <a:gd name="connsiteY0" fmla="*/ 0 h 18226"/>
                  <a:gd name="connsiteX1" fmla="*/ 49959 w 49958"/>
                  <a:gd name="connsiteY1" fmla="*/ 0 h 18226"/>
                  <a:gd name="connsiteX2" fmla="*/ 49959 w 49958"/>
                  <a:gd name="connsiteY2" fmla="*/ 18226 h 18226"/>
                  <a:gd name="connsiteX3" fmla="*/ 0 w 49958"/>
                  <a:gd name="connsiteY3" fmla="*/ 18226 h 1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958" h="18226">
                    <a:moveTo>
                      <a:pt x="0" y="0"/>
                    </a:moveTo>
                    <a:lnTo>
                      <a:pt x="49959" y="0"/>
                    </a:lnTo>
                    <a:lnTo>
                      <a:pt x="49959" y="18226"/>
                    </a:lnTo>
                    <a:lnTo>
                      <a:pt x="0" y="1822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5" name="Forme libre : forme 794">
                <a:extLst>
                  <a:ext uri="{FF2B5EF4-FFF2-40B4-BE49-F238E27FC236}">
                    <a16:creationId xmlns:a16="http://schemas.microsoft.com/office/drawing/2014/main" id="{2E9D26AD-EE44-47CA-A736-3FE8BF0EB0E7}"/>
                  </a:ext>
                </a:extLst>
              </p:cNvPr>
              <p:cNvSpPr/>
              <p:nvPr/>
            </p:nvSpPr>
            <p:spPr>
              <a:xfrm>
                <a:off x="523340" y="655361"/>
                <a:ext cx="52412" cy="20621"/>
              </a:xfrm>
              <a:custGeom>
                <a:avLst/>
                <a:gdLst>
                  <a:gd name="connsiteX0" fmla="*/ 51184 w 52412"/>
                  <a:gd name="connsiteY0" fmla="*/ 20622 h 20621"/>
                  <a:gd name="connsiteX1" fmla="*/ 1225 w 52412"/>
                  <a:gd name="connsiteY1" fmla="*/ 20622 h 20621"/>
                  <a:gd name="connsiteX2" fmla="*/ 0 w 52412"/>
                  <a:gd name="connsiteY2" fmla="*/ 19424 h 20621"/>
                  <a:gd name="connsiteX3" fmla="*/ 0 w 52412"/>
                  <a:gd name="connsiteY3" fmla="*/ 1198 h 20621"/>
                  <a:gd name="connsiteX4" fmla="*/ 1225 w 52412"/>
                  <a:gd name="connsiteY4" fmla="*/ 0 h 20621"/>
                  <a:gd name="connsiteX5" fmla="*/ 51184 w 52412"/>
                  <a:gd name="connsiteY5" fmla="*/ 0 h 20621"/>
                  <a:gd name="connsiteX6" fmla="*/ 52409 w 52412"/>
                  <a:gd name="connsiteY6" fmla="*/ 1198 h 20621"/>
                  <a:gd name="connsiteX7" fmla="*/ 52409 w 52412"/>
                  <a:gd name="connsiteY7" fmla="*/ 19328 h 20621"/>
                  <a:gd name="connsiteX8" fmla="*/ 51287 w 52412"/>
                  <a:gd name="connsiteY8" fmla="*/ 20617 h 20621"/>
                  <a:gd name="connsiteX9" fmla="*/ 51184 w 52412"/>
                  <a:gd name="connsiteY9" fmla="*/ 20622 h 20621"/>
                  <a:gd name="connsiteX10" fmla="*/ 2450 w 52412"/>
                  <a:gd name="connsiteY10" fmla="*/ 18226 h 20621"/>
                  <a:gd name="connsiteX11" fmla="*/ 49959 w 52412"/>
                  <a:gd name="connsiteY11" fmla="*/ 18226 h 20621"/>
                  <a:gd name="connsiteX12" fmla="*/ 49959 w 52412"/>
                  <a:gd name="connsiteY12" fmla="*/ 2395 h 20621"/>
                  <a:gd name="connsiteX13" fmla="*/ 2450 w 52412"/>
                  <a:gd name="connsiteY13" fmla="*/ 2395 h 2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412" h="20621">
                    <a:moveTo>
                      <a:pt x="51184" y="20622"/>
                    </a:moveTo>
                    <a:lnTo>
                      <a:pt x="1225" y="20622"/>
                    </a:lnTo>
                    <a:cubicBezTo>
                      <a:pt x="554" y="20610"/>
                      <a:pt x="12" y="20080"/>
                      <a:pt x="0" y="19424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51184" y="0"/>
                    </a:lnTo>
                    <a:cubicBezTo>
                      <a:pt x="51860" y="0"/>
                      <a:pt x="52409" y="536"/>
                      <a:pt x="52409" y="1198"/>
                    </a:cubicBezTo>
                    <a:lnTo>
                      <a:pt x="52409" y="19328"/>
                    </a:lnTo>
                    <a:cubicBezTo>
                      <a:pt x="52463" y="19987"/>
                      <a:pt x="51960" y="20564"/>
                      <a:pt x="51287" y="20617"/>
                    </a:cubicBezTo>
                    <a:cubicBezTo>
                      <a:pt x="51252" y="20619"/>
                      <a:pt x="51218" y="20622"/>
                      <a:pt x="51184" y="20622"/>
                    </a:cubicBezTo>
                    <a:close/>
                    <a:moveTo>
                      <a:pt x="2450" y="18226"/>
                    </a:moveTo>
                    <a:lnTo>
                      <a:pt x="49959" y="18226"/>
                    </a:lnTo>
                    <a:lnTo>
                      <a:pt x="49959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6" name="Forme libre : forme 795">
                <a:extLst>
                  <a:ext uri="{FF2B5EF4-FFF2-40B4-BE49-F238E27FC236}">
                    <a16:creationId xmlns:a16="http://schemas.microsoft.com/office/drawing/2014/main" id="{6CF1A6B4-C3E4-4F36-BFEE-587271C1980A}"/>
                  </a:ext>
                </a:extLst>
              </p:cNvPr>
              <p:cNvSpPr/>
              <p:nvPr/>
            </p:nvSpPr>
            <p:spPr>
              <a:xfrm>
                <a:off x="353789" y="845409"/>
                <a:ext cx="261921" cy="287407"/>
              </a:xfrm>
              <a:custGeom>
                <a:avLst/>
                <a:gdLst>
                  <a:gd name="connsiteX0" fmla="*/ 130961 w 261921"/>
                  <a:gd name="connsiteY0" fmla="*/ 0 h 287407"/>
                  <a:gd name="connsiteX1" fmla="*/ 0 w 261921"/>
                  <a:gd name="connsiteY1" fmla="*/ 143704 h 287407"/>
                  <a:gd name="connsiteX2" fmla="*/ 130961 w 261921"/>
                  <a:gd name="connsiteY2" fmla="*/ 287408 h 287407"/>
                  <a:gd name="connsiteX3" fmla="*/ 261921 w 261921"/>
                  <a:gd name="connsiteY3" fmla="*/ 143704 h 287407"/>
                  <a:gd name="connsiteX4" fmla="*/ 130961 w 261921"/>
                  <a:gd name="connsiteY4" fmla="*/ 0 h 287407"/>
                  <a:gd name="connsiteX5" fmla="*/ 130961 w 261921"/>
                  <a:gd name="connsiteY5" fmla="*/ 271936 h 287407"/>
                  <a:gd name="connsiteX6" fmla="*/ 13941 w 261921"/>
                  <a:gd name="connsiteY6" fmla="*/ 143608 h 287407"/>
                  <a:gd name="connsiteX7" fmla="*/ 130961 w 261921"/>
                  <a:gd name="connsiteY7" fmla="*/ 15281 h 287407"/>
                  <a:gd name="connsiteX8" fmla="*/ 247980 w 261921"/>
                  <a:gd name="connsiteY8" fmla="*/ 143608 h 287407"/>
                  <a:gd name="connsiteX9" fmla="*/ 130961 w 261921"/>
                  <a:gd name="connsiteY9" fmla="*/ 271936 h 28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1921" h="287407">
                    <a:moveTo>
                      <a:pt x="130961" y="0"/>
                    </a:moveTo>
                    <a:cubicBezTo>
                      <a:pt x="58632" y="0"/>
                      <a:pt x="0" y="64284"/>
                      <a:pt x="0" y="143704"/>
                    </a:cubicBezTo>
                    <a:cubicBezTo>
                      <a:pt x="0" y="223124"/>
                      <a:pt x="58632" y="287408"/>
                      <a:pt x="130961" y="287408"/>
                    </a:cubicBezTo>
                    <a:cubicBezTo>
                      <a:pt x="203289" y="287408"/>
                      <a:pt x="261921" y="223100"/>
                      <a:pt x="261921" y="143704"/>
                    </a:cubicBezTo>
                    <a:cubicBezTo>
                      <a:pt x="261921" y="64307"/>
                      <a:pt x="203289" y="0"/>
                      <a:pt x="130961" y="0"/>
                    </a:cubicBezTo>
                    <a:close/>
                    <a:moveTo>
                      <a:pt x="130961" y="271936"/>
                    </a:moveTo>
                    <a:cubicBezTo>
                      <a:pt x="66326" y="271936"/>
                      <a:pt x="13941" y="214454"/>
                      <a:pt x="13941" y="143608"/>
                    </a:cubicBezTo>
                    <a:cubicBezTo>
                      <a:pt x="13941" y="72762"/>
                      <a:pt x="66326" y="15281"/>
                      <a:pt x="130961" y="15281"/>
                    </a:cubicBezTo>
                    <a:cubicBezTo>
                      <a:pt x="195596" y="15281"/>
                      <a:pt x="247980" y="72762"/>
                      <a:pt x="247980" y="143608"/>
                    </a:cubicBezTo>
                    <a:cubicBezTo>
                      <a:pt x="247980" y="214454"/>
                      <a:pt x="195596" y="271936"/>
                      <a:pt x="130961" y="271936"/>
                    </a:cubicBezTo>
                    <a:close/>
                  </a:path>
                </a:pathLst>
              </a:custGeom>
              <a:solidFill>
                <a:srgbClr val="CFCFC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7" name="Forme libre : forme 796">
                <a:extLst>
                  <a:ext uri="{FF2B5EF4-FFF2-40B4-BE49-F238E27FC236}">
                    <a16:creationId xmlns:a16="http://schemas.microsoft.com/office/drawing/2014/main" id="{F0EB6A3D-32AA-4DDF-A43D-FC23E2C2926F}"/>
                  </a:ext>
                </a:extLst>
              </p:cNvPr>
              <p:cNvSpPr/>
              <p:nvPr/>
            </p:nvSpPr>
            <p:spPr>
              <a:xfrm>
                <a:off x="389831" y="876042"/>
                <a:ext cx="210100" cy="225950"/>
              </a:xfrm>
              <a:custGeom>
                <a:avLst/>
                <a:gdLst>
                  <a:gd name="connsiteX0" fmla="*/ 210003 w 210100"/>
                  <a:gd name="connsiteY0" fmla="*/ 168301 h 225950"/>
                  <a:gd name="connsiteX1" fmla="*/ 195694 w 210100"/>
                  <a:gd name="connsiteY1" fmla="*/ 168301 h 225950"/>
                  <a:gd name="connsiteX2" fmla="*/ 208900 w 210100"/>
                  <a:gd name="connsiteY2" fmla="*/ 112975 h 225950"/>
                  <a:gd name="connsiteX3" fmla="*/ 105994 w 210100"/>
                  <a:gd name="connsiteY3" fmla="*/ 0 h 225950"/>
                  <a:gd name="connsiteX4" fmla="*/ 41285 w 210100"/>
                  <a:gd name="connsiteY4" fmla="*/ 25076 h 225950"/>
                  <a:gd name="connsiteX5" fmla="*/ 0 w 210100"/>
                  <a:gd name="connsiteY5" fmla="*/ 25076 h 225950"/>
                  <a:gd name="connsiteX6" fmla="*/ 0 w 210100"/>
                  <a:gd name="connsiteY6" fmla="*/ 30082 h 225950"/>
                  <a:gd name="connsiteX7" fmla="*/ 35919 w 210100"/>
                  <a:gd name="connsiteY7" fmla="*/ 30082 h 225950"/>
                  <a:gd name="connsiteX8" fmla="*/ 2867 w 210100"/>
                  <a:gd name="connsiteY8" fmla="*/ 112975 h 225950"/>
                  <a:gd name="connsiteX9" fmla="*/ 45279 w 210100"/>
                  <a:gd name="connsiteY9" fmla="*/ 204299 h 225950"/>
                  <a:gd name="connsiteX10" fmla="*/ 6272 w 210100"/>
                  <a:gd name="connsiteY10" fmla="*/ 204299 h 225950"/>
                  <a:gd name="connsiteX11" fmla="*/ 6272 w 210100"/>
                  <a:gd name="connsiteY11" fmla="*/ 209305 h 225950"/>
                  <a:gd name="connsiteX12" fmla="*/ 50939 w 210100"/>
                  <a:gd name="connsiteY12" fmla="*/ 209305 h 225950"/>
                  <a:gd name="connsiteX13" fmla="*/ 50939 w 210100"/>
                  <a:gd name="connsiteY13" fmla="*/ 208514 h 225950"/>
                  <a:gd name="connsiteX14" fmla="*/ 105994 w 210100"/>
                  <a:gd name="connsiteY14" fmla="*/ 225950 h 225950"/>
                  <a:gd name="connsiteX15" fmla="*/ 193072 w 210100"/>
                  <a:gd name="connsiteY15" fmla="*/ 173259 h 225950"/>
                  <a:gd name="connsiteX16" fmla="*/ 210101 w 210100"/>
                  <a:gd name="connsiteY16" fmla="*/ 173259 h 225950"/>
                  <a:gd name="connsiteX17" fmla="*/ 201721 w 210100"/>
                  <a:gd name="connsiteY17" fmla="*/ 112975 h 225950"/>
                  <a:gd name="connsiteX18" fmla="*/ 178371 w 210100"/>
                  <a:gd name="connsiteY18" fmla="*/ 181690 h 225950"/>
                  <a:gd name="connsiteX19" fmla="*/ 138238 w 210100"/>
                  <a:gd name="connsiteY19" fmla="*/ 122867 h 225950"/>
                  <a:gd name="connsiteX20" fmla="*/ 140271 w 210100"/>
                  <a:gd name="connsiteY20" fmla="*/ 112544 h 225950"/>
                  <a:gd name="connsiteX21" fmla="*/ 130005 w 210100"/>
                  <a:gd name="connsiteY21" fmla="*/ 91611 h 225950"/>
                  <a:gd name="connsiteX22" fmla="*/ 141986 w 210100"/>
                  <a:gd name="connsiteY22" fmla="*/ 15616 h 225950"/>
                  <a:gd name="connsiteX23" fmla="*/ 201721 w 210100"/>
                  <a:gd name="connsiteY23" fmla="*/ 112975 h 225950"/>
                  <a:gd name="connsiteX24" fmla="*/ 105994 w 210100"/>
                  <a:gd name="connsiteY24" fmla="*/ 7880 h 225950"/>
                  <a:gd name="connsiteX25" fmla="*/ 131059 w 210100"/>
                  <a:gd name="connsiteY25" fmla="*/ 11544 h 225950"/>
                  <a:gd name="connsiteX26" fmla="*/ 113589 w 210100"/>
                  <a:gd name="connsiteY26" fmla="*/ 88186 h 225950"/>
                  <a:gd name="connsiteX27" fmla="*/ 95948 w 210100"/>
                  <a:gd name="connsiteY27" fmla="*/ 110867 h 225950"/>
                  <a:gd name="connsiteX28" fmla="*/ 12814 w 210100"/>
                  <a:gd name="connsiteY28" fmla="*/ 137549 h 225950"/>
                  <a:gd name="connsiteX29" fmla="*/ 10144 w 210100"/>
                  <a:gd name="connsiteY29" fmla="*/ 112951 h 225950"/>
                  <a:gd name="connsiteX30" fmla="*/ 105994 w 210100"/>
                  <a:gd name="connsiteY30" fmla="*/ 7880 h 225950"/>
                  <a:gd name="connsiteX31" fmla="*/ 17004 w 210100"/>
                  <a:gd name="connsiteY31" fmla="*/ 151991 h 225950"/>
                  <a:gd name="connsiteX32" fmla="*/ 102906 w 210100"/>
                  <a:gd name="connsiteY32" fmla="*/ 130627 h 225950"/>
                  <a:gd name="connsiteX33" fmla="*/ 118122 w 210100"/>
                  <a:gd name="connsiteY33" fmla="*/ 137381 h 225950"/>
                  <a:gd name="connsiteX34" fmla="*/ 125644 w 210100"/>
                  <a:gd name="connsiteY34" fmla="*/ 135896 h 225950"/>
                  <a:gd name="connsiteX35" fmla="*/ 168987 w 210100"/>
                  <a:gd name="connsiteY35" fmla="*/ 192156 h 225950"/>
                  <a:gd name="connsiteX36" fmla="*/ 105994 w 210100"/>
                  <a:gd name="connsiteY36" fmla="*/ 218071 h 225950"/>
                  <a:gd name="connsiteX37" fmla="*/ 16906 w 210100"/>
                  <a:gd name="connsiteY37" fmla="*/ 151991 h 2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0100" h="225950">
                    <a:moveTo>
                      <a:pt x="210003" y="168301"/>
                    </a:moveTo>
                    <a:lnTo>
                      <a:pt x="195694" y="168301"/>
                    </a:lnTo>
                    <a:cubicBezTo>
                      <a:pt x="204448" y="151119"/>
                      <a:pt x="208971" y="132172"/>
                      <a:pt x="208900" y="112975"/>
                    </a:cubicBezTo>
                    <a:cubicBezTo>
                      <a:pt x="208900" y="50584"/>
                      <a:pt x="162788" y="0"/>
                      <a:pt x="105994" y="0"/>
                    </a:cubicBezTo>
                    <a:cubicBezTo>
                      <a:pt x="81975" y="151"/>
                      <a:pt x="58885" y="9099"/>
                      <a:pt x="41285" y="25076"/>
                    </a:cubicBezTo>
                    <a:lnTo>
                      <a:pt x="0" y="25076"/>
                    </a:lnTo>
                    <a:lnTo>
                      <a:pt x="0" y="30082"/>
                    </a:lnTo>
                    <a:lnTo>
                      <a:pt x="35919" y="30082"/>
                    </a:lnTo>
                    <a:cubicBezTo>
                      <a:pt x="14385" y="52517"/>
                      <a:pt x="2543" y="82213"/>
                      <a:pt x="2867" y="112975"/>
                    </a:cubicBezTo>
                    <a:cubicBezTo>
                      <a:pt x="2867" y="150530"/>
                      <a:pt x="19577" y="183773"/>
                      <a:pt x="45279" y="204299"/>
                    </a:cubicBezTo>
                    <a:lnTo>
                      <a:pt x="6272" y="204299"/>
                    </a:lnTo>
                    <a:lnTo>
                      <a:pt x="6272" y="209305"/>
                    </a:lnTo>
                    <a:lnTo>
                      <a:pt x="50939" y="209305"/>
                    </a:lnTo>
                    <a:lnTo>
                      <a:pt x="50939" y="208514"/>
                    </a:lnTo>
                    <a:cubicBezTo>
                      <a:pt x="66970" y="219817"/>
                      <a:pt x="86228" y="225914"/>
                      <a:pt x="105994" y="225950"/>
                    </a:cubicBezTo>
                    <a:cubicBezTo>
                      <a:pt x="142746" y="225950"/>
                      <a:pt x="174818" y="204946"/>
                      <a:pt x="193072" y="173259"/>
                    </a:cubicBezTo>
                    <a:lnTo>
                      <a:pt x="210101" y="173259"/>
                    </a:lnTo>
                    <a:close/>
                    <a:moveTo>
                      <a:pt x="201721" y="112975"/>
                    </a:moveTo>
                    <a:cubicBezTo>
                      <a:pt x="201907" y="137771"/>
                      <a:pt x="193697" y="161930"/>
                      <a:pt x="178371" y="181690"/>
                    </a:cubicBezTo>
                    <a:lnTo>
                      <a:pt x="138238" y="122867"/>
                    </a:lnTo>
                    <a:cubicBezTo>
                      <a:pt x="139588" y="119586"/>
                      <a:pt x="140279" y="116082"/>
                      <a:pt x="140271" y="112544"/>
                    </a:cubicBezTo>
                    <a:cubicBezTo>
                      <a:pt x="140428" y="104372"/>
                      <a:pt x="136621" y="96610"/>
                      <a:pt x="130005" y="91611"/>
                    </a:cubicBezTo>
                    <a:lnTo>
                      <a:pt x="141986" y="15616"/>
                    </a:lnTo>
                    <a:cubicBezTo>
                      <a:pt x="177048" y="31256"/>
                      <a:pt x="201721" y="68930"/>
                      <a:pt x="201721" y="112975"/>
                    </a:cubicBezTo>
                    <a:close/>
                    <a:moveTo>
                      <a:pt x="105994" y="7880"/>
                    </a:moveTo>
                    <a:cubicBezTo>
                      <a:pt x="114488" y="7887"/>
                      <a:pt x="122934" y="9123"/>
                      <a:pt x="131059" y="11544"/>
                    </a:cubicBezTo>
                    <a:cubicBezTo>
                      <a:pt x="129368" y="18897"/>
                      <a:pt x="119372" y="63134"/>
                      <a:pt x="113589" y="88186"/>
                    </a:cubicBezTo>
                    <a:cubicBezTo>
                      <a:pt x="103936" y="90414"/>
                      <a:pt x="96610" y="99635"/>
                      <a:pt x="95948" y="110867"/>
                    </a:cubicBezTo>
                    <a:cubicBezTo>
                      <a:pt x="72035" y="119202"/>
                      <a:pt x="23816" y="134147"/>
                      <a:pt x="12814" y="137549"/>
                    </a:cubicBezTo>
                    <a:cubicBezTo>
                      <a:pt x="11048" y="129463"/>
                      <a:pt x="10153" y="121219"/>
                      <a:pt x="10144" y="112951"/>
                    </a:cubicBezTo>
                    <a:cubicBezTo>
                      <a:pt x="10046" y="54919"/>
                      <a:pt x="52948" y="7880"/>
                      <a:pt x="105994" y="7880"/>
                    </a:cubicBezTo>
                    <a:close/>
                    <a:moveTo>
                      <a:pt x="17004" y="151991"/>
                    </a:moveTo>
                    <a:lnTo>
                      <a:pt x="102906" y="130627"/>
                    </a:lnTo>
                    <a:cubicBezTo>
                      <a:pt x="106785" y="134864"/>
                      <a:pt x="112305" y="137314"/>
                      <a:pt x="118122" y="137381"/>
                    </a:cubicBezTo>
                    <a:cubicBezTo>
                      <a:pt x="120704" y="137378"/>
                      <a:pt x="123262" y="136873"/>
                      <a:pt x="125644" y="135896"/>
                    </a:cubicBezTo>
                    <a:lnTo>
                      <a:pt x="168987" y="192156"/>
                    </a:lnTo>
                    <a:cubicBezTo>
                      <a:pt x="152304" y="208572"/>
                      <a:pt x="129665" y="217884"/>
                      <a:pt x="105994" y="218071"/>
                    </a:cubicBezTo>
                    <a:cubicBezTo>
                      <a:pt x="65542" y="218071"/>
                      <a:pt x="31043" y="190719"/>
                      <a:pt x="16906" y="151991"/>
                    </a:cubicBezTo>
                    <a:close/>
                  </a:path>
                </a:pathLst>
              </a:custGeom>
              <a:solidFill>
                <a:srgbClr val="CFCFC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8" name="Forme libre : forme 797">
                <a:extLst>
                  <a:ext uri="{FF2B5EF4-FFF2-40B4-BE49-F238E27FC236}">
                    <a16:creationId xmlns:a16="http://schemas.microsoft.com/office/drawing/2014/main" id="{529D81E6-6588-4DE8-963F-FF3F5381075A}"/>
                  </a:ext>
                </a:extLst>
              </p:cNvPr>
              <p:cNvSpPr/>
              <p:nvPr/>
            </p:nvSpPr>
            <p:spPr>
              <a:xfrm>
                <a:off x="528904" y="545499"/>
                <a:ext cx="176383" cy="137453"/>
              </a:xfrm>
              <a:custGeom>
                <a:avLst/>
                <a:gdLst>
                  <a:gd name="connsiteX0" fmla="*/ 163398 w 176383"/>
                  <a:gd name="connsiteY0" fmla="*/ 11041 h 137453"/>
                  <a:gd name="connsiteX1" fmla="*/ 152103 w 176383"/>
                  <a:gd name="connsiteY1" fmla="*/ 40740 h 137453"/>
                  <a:gd name="connsiteX2" fmla="*/ 49686 w 176383"/>
                  <a:gd name="connsiteY2" fmla="*/ 90797 h 137453"/>
                  <a:gd name="connsiteX3" fmla="*/ 3673 w 176383"/>
                  <a:gd name="connsiteY3" fmla="*/ 107754 h 137453"/>
                  <a:gd name="connsiteX4" fmla="*/ 1075 w 176383"/>
                  <a:gd name="connsiteY4" fmla="*/ 135752 h 137453"/>
                  <a:gd name="connsiteX5" fmla="*/ 11489 w 176383"/>
                  <a:gd name="connsiteY5" fmla="*/ 137453 h 137453"/>
                  <a:gd name="connsiteX6" fmla="*/ 20162 w 176383"/>
                  <a:gd name="connsiteY6" fmla="*/ 130675 h 137453"/>
                  <a:gd name="connsiteX7" fmla="*/ 35794 w 176383"/>
                  <a:gd name="connsiteY7" fmla="*/ 131513 h 137453"/>
                  <a:gd name="connsiteX8" fmla="*/ 45595 w 176383"/>
                  <a:gd name="connsiteY8" fmla="*/ 111059 h 137453"/>
                  <a:gd name="connsiteX9" fmla="*/ 172047 w 176383"/>
                  <a:gd name="connsiteY9" fmla="*/ 80618 h 137453"/>
                  <a:gd name="connsiteX10" fmla="*/ 176384 w 176383"/>
                  <a:gd name="connsiteY10" fmla="*/ 0 h 13745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76383" h="137453">
                    <a:moveTo>
                      <a:pt x="163398" y="11041"/>
                    </a:moveTo>
                    <a:lnTo>
                      <a:pt x="152103" y="40740"/>
                    </a:lnTo>
                    <a:cubicBezTo>
                      <a:pt x="152103" y="40740"/>
                      <a:pt x="58360" y="85695"/>
                      <a:pt x="49686" y="90797"/>
                    </a:cubicBezTo>
                    <a:cubicBezTo>
                      <a:pt x="41013" y="95898"/>
                      <a:pt x="3673" y="107754"/>
                      <a:pt x="3673" y="107754"/>
                    </a:cubicBezTo>
                    <a:cubicBezTo>
                      <a:pt x="3673" y="107754"/>
                      <a:pt x="-2404" y="134100"/>
                      <a:pt x="1075" y="135752"/>
                    </a:cubicBezTo>
                    <a:cubicBezTo>
                      <a:pt x="4420" y="136907"/>
                      <a:pt x="7943" y="137481"/>
                      <a:pt x="11489" y="137453"/>
                    </a:cubicBezTo>
                    <a:lnTo>
                      <a:pt x="20162" y="130675"/>
                    </a:lnTo>
                    <a:cubicBezTo>
                      <a:pt x="20162" y="130675"/>
                      <a:pt x="33197" y="132375"/>
                      <a:pt x="35794" y="131513"/>
                    </a:cubicBezTo>
                    <a:cubicBezTo>
                      <a:pt x="38391" y="130651"/>
                      <a:pt x="45595" y="111059"/>
                      <a:pt x="45595" y="111059"/>
                    </a:cubicBezTo>
                    <a:lnTo>
                      <a:pt x="172047" y="80618"/>
                    </a:lnTo>
                    <a:lnTo>
                      <a:pt x="176384" y="0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99" name="Forme libre : forme 798">
                <a:extLst>
                  <a:ext uri="{FF2B5EF4-FFF2-40B4-BE49-F238E27FC236}">
                    <a16:creationId xmlns:a16="http://schemas.microsoft.com/office/drawing/2014/main" id="{6C6CB9BA-451D-49C2-B926-717A744EF567}"/>
                  </a:ext>
                </a:extLst>
              </p:cNvPr>
              <p:cNvSpPr/>
              <p:nvPr/>
            </p:nvSpPr>
            <p:spPr>
              <a:xfrm>
                <a:off x="527748" y="544503"/>
                <a:ext cx="178793" cy="139767"/>
              </a:xfrm>
              <a:custGeom>
                <a:avLst/>
                <a:gdLst>
                  <a:gd name="connsiteX0" fmla="*/ 12645 w 178793"/>
                  <a:gd name="connsiteY0" fmla="*/ 139766 h 139767"/>
                  <a:gd name="connsiteX1" fmla="*/ 1693 w 178793"/>
                  <a:gd name="connsiteY1" fmla="*/ 137945 h 139767"/>
                  <a:gd name="connsiteX2" fmla="*/ 3653 w 178793"/>
                  <a:gd name="connsiteY2" fmla="*/ 108606 h 139767"/>
                  <a:gd name="connsiteX3" fmla="*/ 4461 w 178793"/>
                  <a:gd name="connsiteY3" fmla="*/ 107744 h 139767"/>
                  <a:gd name="connsiteX4" fmla="*/ 50206 w 178793"/>
                  <a:gd name="connsiteY4" fmla="*/ 90978 h 139767"/>
                  <a:gd name="connsiteX5" fmla="*/ 152279 w 178793"/>
                  <a:gd name="connsiteY5" fmla="*/ 41089 h 139767"/>
                  <a:gd name="connsiteX6" fmla="*/ 163403 w 178793"/>
                  <a:gd name="connsiteY6" fmla="*/ 11821 h 139767"/>
                  <a:gd name="connsiteX7" fmla="*/ 163746 w 178793"/>
                  <a:gd name="connsiteY7" fmla="*/ 11342 h 139767"/>
                  <a:gd name="connsiteX8" fmla="*/ 176756 w 178793"/>
                  <a:gd name="connsiteY8" fmla="*/ 301 h 139767"/>
                  <a:gd name="connsiteX9" fmla="*/ 178486 w 178793"/>
                  <a:gd name="connsiteY9" fmla="*/ 404 h 139767"/>
                  <a:gd name="connsiteX10" fmla="*/ 178790 w 178793"/>
                  <a:gd name="connsiteY10" fmla="*/ 1283 h 139767"/>
                  <a:gd name="connsiteX11" fmla="*/ 174453 w 178793"/>
                  <a:gd name="connsiteY11" fmla="*/ 81877 h 139767"/>
                  <a:gd name="connsiteX12" fmla="*/ 173522 w 178793"/>
                  <a:gd name="connsiteY12" fmla="*/ 82979 h 139767"/>
                  <a:gd name="connsiteX13" fmla="*/ 47707 w 178793"/>
                  <a:gd name="connsiteY13" fmla="*/ 113061 h 139767"/>
                  <a:gd name="connsiteX14" fmla="*/ 37343 w 178793"/>
                  <a:gd name="connsiteY14" fmla="*/ 133658 h 139767"/>
                  <a:gd name="connsiteX15" fmla="*/ 21686 w 178793"/>
                  <a:gd name="connsiteY15" fmla="*/ 132916 h 139767"/>
                  <a:gd name="connsiteX16" fmla="*/ 13405 w 178793"/>
                  <a:gd name="connsiteY16" fmla="*/ 139382 h 139767"/>
                  <a:gd name="connsiteX17" fmla="*/ 12645 w 178793"/>
                  <a:gd name="connsiteY17" fmla="*/ 139766 h 139767"/>
                  <a:gd name="connsiteX18" fmla="*/ 5883 w 178793"/>
                  <a:gd name="connsiteY18" fmla="*/ 109803 h 139767"/>
                  <a:gd name="connsiteX19" fmla="*/ 2844 w 178793"/>
                  <a:gd name="connsiteY19" fmla="*/ 135862 h 139767"/>
                  <a:gd name="connsiteX20" fmla="*/ 12179 w 178793"/>
                  <a:gd name="connsiteY20" fmla="*/ 137371 h 139767"/>
                  <a:gd name="connsiteX21" fmla="*/ 20510 w 178793"/>
                  <a:gd name="connsiteY21" fmla="*/ 130856 h 139767"/>
                  <a:gd name="connsiteX22" fmla="*/ 21441 w 178793"/>
                  <a:gd name="connsiteY22" fmla="*/ 130593 h 139767"/>
                  <a:gd name="connsiteX23" fmla="*/ 36509 w 178793"/>
                  <a:gd name="connsiteY23" fmla="*/ 131503 h 139767"/>
                  <a:gd name="connsiteX24" fmla="*/ 45575 w 178793"/>
                  <a:gd name="connsiteY24" fmla="*/ 111767 h 139767"/>
                  <a:gd name="connsiteX25" fmla="*/ 46433 w 178793"/>
                  <a:gd name="connsiteY25" fmla="*/ 111001 h 139767"/>
                  <a:gd name="connsiteX26" fmla="*/ 172003 w 178793"/>
                  <a:gd name="connsiteY26" fmla="*/ 80775 h 139767"/>
                  <a:gd name="connsiteX27" fmla="*/ 176144 w 178793"/>
                  <a:gd name="connsiteY27" fmla="*/ 3870 h 139767"/>
                  <a:gd name="connsiteX28" fmla="*/ 165584 w 178793"/>
                  <a:gd name="connsiteY28" fmla="*/ 12827 h 139767"/>
                  <a:gd name="connsiteX29" fmla="*/ 154411 w 178793"/>
                  <a:gd name="connsiteY29" fmla="*/ 42239 h 139767"/>
                  <a:gd name="connsiteX30" fmla="*/ 153798 w 178793"/>
                  <a:gd name="connsiteY30" fmla="*/ 42885 h 139767"/>
                  <a:gd name="connsiteX31" fmla="*/ 51480 w 178793"/>
                  <a:gd name="connsiteY31" fmla="*/ 92918 h 139767"/>
                  <a:gd name="connsiteX32" fmla="*/ 5883 w 178793"/>
                  <a:gd name="connsiteY32" fmla="*/ 109684 h 139767"/>
                  <a:gd name="connsiteX33" fmla="*/ 153259 w 178793"/>
                  <a:gd name="connsiteY33" fmla="*/ 41855 h 139767"/>
                  <a:gd name="connsiteX34" fmla="*/ 153259 w 178793"/>
                  <a:gd name="connsiteY34" fmla="*/ 41855 h 1397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78793" h="139767">
                    <a:moveTo>
                      <a:pt x="12645" y="139766"/>
                    </a:moveTo>
                    <a:cubicBezTo>
                      <a:pt x="8913" y="139802"/>
                      <a:pt x="5204" y="139186"/>
                      <a:pt x="1693" y="137945"/>
                    </a:cubicBezTo>
                    <a:cubicBezTo>
                      <a:pt x="-2080" y="136101"/>
                      <a:pt x="1301" y="118785"/>
                      <a:pt x="3653" y="108606"/>
                    </a:cubicBezTo>
                    <a:cubicBezTo>
                      <a:pt x="3736" y="108194"/>
                      <a:pt x="4047" y="107861"/>
                      <a:pt x="4461" y="107744"/>
                    </a:cubicBezTo>
                    <a:cubicBezTo>
                      <a:pt x="4829" y="107624"/>
                      <a:pt x="41753" y="95768"/>
                      <a:pt x="50206" y="90978"/>
                    </a:cubicBezTo>
                    <a:cubicBezTo>
                      <a:pt x="58659" y="86188"/>
                      <a:pt x="144512" y="44801"/>
                      <a:pt x="152279" y="41089"/>
                    </a:cubicBezTo>
                    <a:lnTo>
                      <a:pt x="163403" y="11821"/>
                    </a:lnTo>
                    <a:cubicBezTo>
                      <a:pt x="163474" y="11634"/>
                      <a:pt x="163592" y="11469"/>
                      <a:pt x="163746" y="11342"/>
                    </a:cubicBezTo>
                    <a:lnTo>
                      <a:pt x="176756" y="301"/>
                    </a:lnTo>
                    <a:cubicBezTo>
                      <a:pt x="177264" y="-137"/>
                      <a:pt x="178038" y="-92"/>
                      <a:pt x="178486" y="404"/>
                    </a:cubicBezTo>
                    <a:cubicBezTo>
                      <a:pt x="178704" y="646"/>
                      <a:pt x="178814" y="962"/>
                      <a:pt x="178790" y="1283"/>
                    </a:cubicBezTo>
                    <a:lnTo>
                      <a:pt x="174453" y="81877"/>
                    </a:lnTo>
                    <a:cubicBezTo>
                      <a:pt x="174426" y="82404"/>
                      <a:pt x="174046" y="82852"/>
                      <a:pt x="173522" y="82979"/>
                    </a:cubicBezTo>
                    <a:lnTo>
                      <a:pt x="47707" y="113061"/>
                    </a:lnTo>
                    <a:cubicBezTo>
                      <a:pt x="44889" y="120653"/>
                      <a:pt x="40038" y="132772"/>
                      <a:pt x="37343" y="133658"/>
                    </a:cubicBezTo>
                    <a:cubicBezTo>
                      <a:pt x="34647" y="134544"/>
                      <a:pt x="24773" y="133299"/>
                      <a:pt x="21686" y="132916"/>
                    </a:cubicBezTo>
                    <a:lnTo>
                      <a:pt x="13405" y="139382"/>
                    </a:lnTo>
                    <a:cubicBezTo>
                      <a:pt x="13211" y="139600"/>
                      <a:pt x="12939" y="139737"/>
                      <a:pt x="12645" y="139766"/>
                    </a:cubicBezTo>
                    <a:close/>
                    <a:moveTo>
                      <a:pt x="5883" y="109803"/>
                    </a:moveTo>
                    <a:cubicBezTo>
                      <a:pt x="3285" y="121276"/>
                      <a:pt x="1399" y="134305"/>
                      <a:pt x="2844" y="135862"/>
                    </a:cubicBezTo>
                    <a:cubicBezTo>
                      <a:pt x="5846" y="136880"/>
                      <a:pt x="9002" y="137390"/>
                      <a:pt x="12179" y="137371"/>
                    </a:cubicBezTo>
                    <a:lnTo>
                      <a:pt x="20510" y="130856"/>
                    </a:lnTo>
                    <a:cubicBezTo>
                      <a:pt x="20770" y="130645"/>
                      <a:pt x="21105" y="130549"/>
                      <a:pt x="21441" y="130593"/>
                    </a:cubicBezTo>
                    <a:cubicBezTo>
                      <a:pt x="26341" y="131239"/>
                      <a:pt x="34819" y="132053"/>
                      <a:pt x="36509" y="131503"/>
                    </a:cubicBezTo>
                    <a:cubicBezTo>
                      <a:pt x="38200" y="130952"/>
                      <a:pt x="42341" y="120581"/>
                      <a:pt x="45575" y="111767"/>
                    </a:cubicBezTo>
                    <a:cubicBezTo>
                      <a:pt x="45715" y="111389"/>
                      <a:pt x="46036" y="111104"/>
                      <a:pt x="46433" y="111001"/>
                    </a:cubicBezTo>
                    <a:lnTo>
                      <a:pt x="172003" y="80775"/>
                    </a:lnTo>
                    <a:lnTo>
                      <a:pt x="176144" y="3870"/>
                    </a:lnTo>
                    <a:lnTo>
                      <a:pt x="165584" y="12827"/>
                    </a:lnTo>
                    <a:lnTo>
                      <a:pt x="154411" y="42239"/>
                    </a:lnTo>
                    <a:cubicBezTo>
                      <a:pt x="154313" y="42531"/>
                      <a:pt x="154090" y="42768"/>
                      <a:pt x="153798" y="42885"/>
                    </a:cubicBezTo>
                    <a:cubicBezTo>
                      <a:pt x="152867" y="43340"/>
                      <a:pt x="60006" y="87912"/>
                      <a:pt x="51480" y="92918"/>
                    </a:cubicBezTo>
                    <a:cubicBezTo>
                      <a:pt x="42953" y="97924"/>
                      <a:pt x="11101" y="108007"/>
                      <a:pt x="5883" y="109684"/>
                    </a:cubicBezTo>
                    <a:close/>
                    <a:moveTo>
                      <a:pt x="153259" y="41855"/>
                    </a:moveTo>
                    <a:lnTo>
                      <a:pt x="153259" y="4185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0" name="Forme libre : forme 799">
                <a:extLst>
                  <a:ext uri="{FF2B5EF4-FFF2-40B4-BE49-F238E27FC236}">
                    <a16:creationId xmlns:a16="http://schemas.microsoft.com/office/drawing/2014/main" id="{449742CA-2869-461D-B65C-9C8D7EE50F78}"/>
                  </a:ext>
                </a:extLst>
              </p:cNvPr>
              <p:cNvSpPr/>
              <p:nvPr/>
            </p:nvSpPr>
            <p:spPr>
              <a:xfrm>
                <a:off x="135774" y="928542"/>
                <a:ext cx="145196" cy="159295"/>
              </a:xfrm>
              <a:custGeom>
                <a:avLst/>
                <a:gdLst>
                  <a:gd name="connsiteX0" fmla="*/ 8404 w 145196"/>
                  <a:gd name="connsiteY0" fmla="*/ 159296 h 159295"/>
                  <a:gd name="connsiteX1" fmla="*/ 0 w 145196"/>
                  <a:gd name="connsiteY1" fmla="*/ 154386 h 159295"/>
                  <a:gd name="connsiteX2" fmla="*/ 86711 w 145196"/>
                  <a:gd name="connsiteY2" fmla="*/ 10682 h 159295"/>
                  <a:gd name="connsiteX3" fmla="*/ 105994 w 145196"/>
                  <a:gd name="connsiteY3" fmla="*/ 0 h 159295"/>
                  <a:gd name="connsiteX4" fmla="*/ 145196 w 145196"/>
                  <a:gd name="connsiteY4" fmla="*/ 0 h 159295"/>
                  <a:gd name="connsiteX5" fmla="*/ 145196 w 145196"/>
                  <a:gd name="connsiteY5" fmla="*/ 9580 h 159295"/>
                  <a:gd name="connsiteX6" fmla="*/ 105994 w 145196"/>
                  <a:gd name="connsiteY6" fmla="*/ 9580 h 159295"/>
                  <a:gd name="connsiteX7" fmla="*/ 95139 w 145196"/>
                  <a:gd name="connsiteY7" fmla="*/ 15592 h 159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45196" h="159295">
                    <a:moveTo>
                      <a:pt x="8404" y="159296"/>
                    </a:moveTo>
                    <a:lnTo>
                      <a:pt x="0" y="154386"/>
                    </a:lnTo>
                    <a:lnTo>
                      <a:pt x="86711" y="10682"/>
                    </a:lnTo>
                    <a:cubicBezTo>
                      <a:pt x="90783" y="4069"/>
                      <a:pt x="98097" y="17"/>
                      <a:pt x="105994" y="0"/>
                    </a:cubicBezTo>
                    <a:lnTo>
                      <a:pt x="145196" y="0"/>
                    </a:lnTo>
                    <a:lnTo>
                      <a:pt x="145196" y="9580"/>
                    </a:lnTo>
                    <a:lnTo>
                      <a:pt x="105994" y="9580"/>
                    </a:lnTo>
                    <a:cubicBezTo>
                      <a:pt x="101547" y="9583"/>
                      <a:pt x="97428" y="11865"/>
                      <a:pt x="95139" y="155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1" name="Forme libre : forme 800">
                <a:extLst>
                  <a:ext uri="{FF2B5EF4-FFF2-40B4-BE49-F238E27FC236}">
                    <a16:creationId xmlns:a16="http://schemas.microsoft.com/office/drawing/2014/main" id="{C54F573B-2E2C-4CB0-B75A-F736F1124140}"/>
                  </a:ext>
                </a:extLst>
              </p:cNvPr>
              <p:cNvSpPr/>
              <p:nvPr/>
            </p:nvSpPr>
            <p:spPr>
              <a:xfrm>
                <a:off x="134549" y="927320"/>
                <a:ext cx="147645" cy="161714"/>
              </a:xfrm>
              <a:custGeom>
                <a:avLst/>
                <a:gdLst>
                  <a:gd name="connsiteX0" fmla="*/ 9629 w 147645"/>
                  <a:gd name="connsiteY0" fmla="*/ 161715 h 161714"/>
                  <a:gd name="connsiteX1" fmla="*/ 9016 w 147645"/>
                  <a:gd name="connsiteY1" fmla="*/ 161547 h 161714"/>
                  <a:gd name="connsiteX2" fmla="*/ 588 w 147645"/>
                  <a:gd name="connsiteY2" fmla="*/ 156637 h 161714"/>
                  <a:gd name="connsiteX3" fmla="*/ 171 w 147645"/>
                  <a:gd name="connsiteY3" fmla="*/ 154985 h 161714"/>
                  <a:gd name="connsiteX4" fmla="*/ 86882 w 147645"/>
                  <a:gd name="connsiteY4" fmla="*/ 11281 h 161714"/>
                  <a:gd name="connsiteX5" fmla="*/ 107218 w 147645"/>
                  <a:gd name="connsiteY5" fmla="*/ 0 h 161714"/>
                  <a:gd name="connsiteX6" fmla="*/ 146421 w 147645"/>
                  <a:gd name="connsiteY6" fmla="*/ 0 h 161714"/>
                  <a:gd name="connsiteX7" fmla="*/ 147646 w 147645"/>
                  <a:gd name="connsiteY7" fmla="*/ 1198 h 161714"/>
                  <a:gd name="connsiteX8" fmla="*/ 147646 w 147645"/>
                  <a:gd name="connsiteY8" fmla="*/ 10778 h 161714"/>
                  <a:gd name="connsiteX9" fmla="*/ 146421 w 147645"/>
                  <a:gd name="connsiteY9" fmla="*/ 11975 h 161714"/>
                  <a:gd name="connsiteX10" fmla="*/ 107218 w 147645"/>
                  <a:gd name="connsiteY10" fmla="*/ 11975 h 161714"/>
                  <a:gd name="connsiteX11" fmla="*/ 97418 w 147645"/>
                  <a:gd name="connsiteY11" fmla="*/ 17412 h 161714"/>
                  <a:gd name="connsiteX12" fmla="*/ 10731 w 147645"/>
                  <a:gd name="connsiteY12" fmla="*/ 161116 h 161714"/>
                  <a:gd name="connsiteX13" fmla="*/ 9972 w 147645"/>
                  <a:gd name="connsiteY13" fmla="*/ 161667 h 161714"/>
                  <a:gd name="connsiteX14" fmla="*/ 2891 w 147645"/>
                  <a:gd name="connsiteY14" fmla="*/ 155176 h 161714"/>
                  <a:gd name="connsiteX15" fmla="*/ 9212 w 147645"/>
                  <a:gd name="connsiteY15" fmla="*/ 158865 h 161714"/>
                  <a:gd name="connsiteX16" fmla="*/ 95286 w 147645"/>
                  <a:gd name="connsiteY16" fmla="*/ 16286 h 161714"/>
                  <a:gd name="connsiteX17" fmla="*/ 107218 w 147645"/>
                  <a:gd name="connsiteY17" fmla="*/ 9676 h 161714"/>
                  <a:gd name="connsiteX18" fmla="*/ 145220 w 147645"/>
                  <a:gd name="connsiteY18" fmla="*/ 9676 h 161714"/>
                  <a:gd name="connsiteX19" fmla="*/ 145220 w 147645"/>
                  <a:gd name="connsiteY19" fmla="*/ 2491 h 161714"/>
                  <a:gd name="connsiteX20" fmla="*/ 107218 w 147645"/>
                  <a:gd name="connsiteY20" fmla="*/ 2491 h 161714"/>
                  <a:gd name="connsiteX21" fmla="*/ 88989 w 147645"/>
                  <a:gd name="connsiteY21" fmla="*/ 12598 h 16171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47645" h="161714">
                    <a:moveTo>
                      <a:pt x="9629" y="161715"/>
                    </a:moveTo>
                    <a:cubicBezTo>
                      <a:pt x="9414" y="161705"/>
                      <a:pt x="9205" y="161648"/>
                      <a:pt x="9016" y="161547"/>
                    </a:cubicBezTo>
                    <a:lnTo>
                      <a:pt x="588" y="156637"/>
                    </a:lnTo>
                    <a:cubicBezTo>
                      <a:pt x="14" y="156288"/>
                      <a:pt x="-170" y="155555"/>
                      <a:pt x="171" y="154985"/>
                    </a:cubicBezTo>
                    <a:lnTo>
                      <a:pt x="86882" y="11281"/>
                    </a:lnTo>
                    <a:cubicBezTo>
                      <a:pt x="91170" y="4294"/>
                      <a:pt x="98885" y="14"/>
                      <a:pt x="107218" y="0"/>
                    </a:cubicBezTo>
                    <a:lnTo>
                      <a:pt x="146421" y="0"/>
                    </a:lnTo>
                    <a:cubicBezTo>
                      <a:pt x="147097" y="0"/>
                      <a:pt x="147646" y="536"/>
                      <a:pt x="147646" y="1198"/>
                    </a:cubicBezTo>
                    <a:lnTo>
                      <a:pt x="147646" y="10778"/>
                    </a:lnTo>
                    <a:cubicBezTo>
                      <a:pt x="147646" y="11439"/>
                      <a:pt x="147097" y="11975"/>
                      <a:pt x="146421" y="11975"/>
                    </a:cubicBezTo>
                    <a:lnTo>
                      <a:pt x="107218" y="11975"/>
                    </a:lnTo>
                    <a:cubicBezTo>
                      <a:pt x="103205" y="11990"/>
                      <a:pt x="99488" y="14052"/>
                      <a:pt x="97418" y="17412"/>
                    </a:cubicBezTo>
                    <a:lnTo>
                      <a:pt x="10731" y="161116"/>
                    </a:lnTo>
                    <a:cubicBezTo>
                      <a:pt x="10568" y="161396"/>
                      <a:pt x="10293" y="161595"/>
                      <a:pt x="9972" y="161667"/>
                    </a:cubicBezTo>
                    <a:close/>
                    <a:moveTo>
                      <a:pt x="2891" y="155176"/>
                    </a:moveTo>
                    <a:lnTo>
                      <a:pt x="9212" y="158865"/>
                    </a:lnTo>
                    <a:lnTo>
                      <a:pt x="95286" y="16286"/>
                    </a:lnTo>
                    <a:cubicBezTo>
                      <a:pt x="97800" y="12186"/>
                      <a:pt x="102330" y="9678"/>
                      <a:pt x="107218" y="9676"/>
                    </a:cubicBezTo>
                    <a:lnTo>
                      <a:pt x="145220" y="9676"/>
                    </a:lnTo>
                    <a:lnTo>
                      <a:pt x="145220" y="2491"/>
                    </a:lnTo>
                    <a:lnTo>
                      <a:pt x="107218" y="2491"/>
                    </a:lnTo>
                    <a:cubicBezTo>
                      <a:pt x="99748" y="2496"/>
                      <a:pt x="92829" y="6333"/>
                      <a:pt x="88989" y="1259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2" name="Forme libre : forme 801">
                <a:extLst>
                  <a:ext uri="{FF2B5EF4-FFF2-40B4-BE49-F238E27FC236}">
                    <a16:creationId xmlns:a16="http://schemas.microsoft.com/office/drawing/2014/main" id="{98DB3F16-A727-40C0-91E9-98D4DCC28476}"/>
                  </a:ext>
                </a:extLst>
              </p:cNvPr>
              <p:cNvSpPr/>
              <p:nvPr/>
            </p:nvSpPr>
            <p:spPr>
              <a:xfrm>
                <a:off x="281828" y="819809"/>
                <a:ext cx="226810" cy="85979"/>
              </a:xfrm>
              <a:custGeom>
                <a:avLst/>
                <a:gdLst>
                  <a:gd name="connsiteX0" fmla="*/ 0 w 226810"/>
                  <a:gd name="connsiteY0" fmla="*/ 85980 h 85979"/>
                  <a:gd name="connsiteX1" fmla="*/ 226811 w 226810"/>
                  <a:gd name="connsiteY1" fmla="*/ 85980 h 85979"/>
                  <a:gd name="connsiteX2" fmla="*/ 226811 w 226810"/>
                  <a:gd name="connsiteY2" fmla="*/ 835 h 85979"/>
                  <a:gd name="connsiteX3" fmla="*/ 833 w 226810"/>
                  <a:gd name="connsiteY3" fmla="*/ 54413 h 859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810" h="85979">
                    <a:moveTo>
                      <a:pt x="0" y="85980"/>
                    </a:moveTo>
                    <a:lnTo>
                      <a:pt x="226811" y="85980"/>
                    </a:lnTo>
                    <a:lnTo>
                      <a:pt x="226811" y="835"/>
                    </a:lnTo>
                    <a:cubicBezTo>
                      <a:pt x="226811" y="835"/>
                      <a:pt x="81125" y="-10997"/>
                      <a:pt x="833" y="5441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3" name="Forme libre : forme 802">
                <a:extLst>
                  <a:ext uri="{FF2B5EF4-FFF2-40B4-BE49-F238E27FC236}">
                    <a16:creationId xmlns:a16="http://schemas.microsoft.com/office/drawing/2014/main" id="{EAB9D761-14A2-4A9B-9E8E-AC8CF913A787}"/>
                  </a:ext>
                </a:extLst>
              </p:cNvPr>
              <p:cNvSpPr/>
              <p:nvPr/>
            </p:nvSpPr>
            <p:spPr>
              <a:xfrm>
                <a:off x="280602" y="818708"/>
                <a:ext cx="229261" cy="88302"/>
              </a:xfrm>
              <a:custGeom>
                <a:avLst/>
                <a:gdLst>
                  <a:gd name="connsiteX0" fmla="*/ 228036 w 229261"/>
                  <a:gd name="connsiteY0" fmla="*/ 88302 h 88302"/>
                  <a:gd name="connsiteX1" fmla="*/ 1225 w 229261"/>
                  <a:gd name="connsiteY1" fmla="*/ 88302 h 88302"/>
                  <a:gd name="connsiteX2" fmla="*/ 368 w 229261"/>
                  <a:gd name="connsiteY2" fmla="*/ 87943 h 88302"/>
                  <a:gd name="connsiteX3" fmla="*/ 0 w 229261"/>
                  <a:gd name="connsiteY3" fmla="*/ 87080 h 88302"/>
                  <a:gd name="connsiteX4" fmla="*/ 760 w 229261"/>
                  <a:gd name="connsiteY4" fmla="*/ 55513 h 88302"/>
                  <a:gd name="connsiteX5" fmla="*/ 1201 w 229261"/>
                  <a:gd name="connsiteY5" fmla="*/ 54627 h 88302"/>
                  <a:gd name="connsiteX6" fmla="*/ 228134 w 229261"/>
                  <a:gd name="connsiteY6" fmla="*/ 762 h 88302"/>
                  <a:gd name="connsiteX7" fmla="*/ 229261 w 229261"/>
                  <a:gd name="connsiteY7" fmla="*/ 1960 h 88302"/>
                  <a:gd name="connsiteX8" fmla="*/ 229261 w 229261"/>
                  <a:gd name="connsiteY8" fmla="*/ 87104 h 88302"/>
                  <a:gd name="connsiteX9" fmla="*/ 228036 w 229261"/>
                  <a:gd name="connsiteY9" fmla="*/ 88302 h 88302"/>
                  <a:gd name="connsiteX10" fmla="*/ 2622 w 229261"/>
                  <a:gd name="connsiteY10" fmla="*/ 85907 h 88302"/>
                  <a:gd name="connsiteX11" fmla="*/ 226934 w 229261"/>
                  <a:gd name="connsiteY11" fmla="*/ 85907 h 88302"/>
                  <a:gd name="connsiteX12" fmla="*/ 226934 w 229261"/>
                  <a:gd name="connsiteY12" fmla="*/ 3038 h 88302"/>
                  <a:gd name="connsiteX13" fmla="*/ 3333 w 229261"/>
                  <a:gd name="connsiteY13" fmla="*/ 56088 h 8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9261" h="88302">
                    <a:moveTo>
                      <a:pt x="228036" y="88302"/>
                    </a:moveTo>
                    <a:lnTo>
                      <a:pt x="1225" y="88302"/>
                    </a:lnTo>
                    <a:cubicBezTo>
                      <a:pt x="899" y="88307"/>
                      <a:pt x="588" y="88175"/>
                      <a:pt x="368" y="87943"/>
                    </a:cubicBezTo>
                    <a:cubicBezTo>
                      <a:pt x="125" y="87720"/>
                      <a:pt x="-7" y="87406"/>
                      <a:pt x="0" y="87080"/>
                    </a:cubicBezTo>
                    <a:lnTo>
                      <a:pt x="760" y="55513"/>
                    </a:lnTo>
                    <a:cubicBezTo>
                      <a:pt x="767" y="55169"/>
                      <a:pt x="929" y="54845"/>
                      <a:pt x="1201" y="54627"/>
                    </a:cubicBezTo>
                    <a:cubicBezTo>
                      <a:pt x="81027" y="-10279"/>
                      <a:pt x="226615" y="643"/>
                      <a:pt x="228134" y="762"/>
                    </a:cubicBezTo>
                    <a:cubicBezTo>
                      <a:pt x="228771" y="813"/>
                      <a:pt x="229264" y="1335"/>
                      <a:pt x="229261" y="1960"/>
                    </a:cubicBezTo>
                    <a:lnTo>
                      <a:pt x="229261" y="87104"/>
                    </a:lnTo>
                    <a:cubicBezTo>
                      <a:pt x="229261" y="87765"/>
                      <a:pt x="228712" y="88302"/>
                      <a:pt x="228036" y="88302"/>
                    </a:cubicBezTo>
                    <a:close/>
                    <a:moveTo>
                      <a:pt x="2622" y="85907"/>
                    </a:moveTo>
                    <a:lnTo>
                      <a:pt x="226934" y="85907"/>
                    </a:lnTo>
                    <a:lnTo>
                      <a:pt x="226934" y="3038"/>
                    </a:lnTo>
                    <a:cubicBezTo>
                      <a:pt x="213237" y="2151"/>
                      <a:pt x="78748" y="-4794"/>
                      <a:pt x="3333" y="560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4" name="Forme libre : forme 803">
                <a:extLst>
                  <a:ext uri="{FF2B5EF4-FFF2-40B4-BE49-F238E27FC236}">
                    <a16:creationId xmlns:a16="http://schemas.microsoft.com/office/drawing/2014/main" id="{CAB9C5E9-3175-4AEE-893A-D486062E4F75}"/>
                  </a:ext>
                </a:extLst>
              </p:cNvPr>
              <p:cNvSpPr/>
              <p:nvPr/>
            </p:nvSpPr>
            <p:spPr>
              <a:xfrm>
                <a:off x="464952" y="769461"/>
                <a:ext cx="53364" cy="9580"/>
              </a:xfrm>
              <a:custGeom>
                <a:avLst/>
                <a:gdLst>
                  <a:gd name="connsiteX0" fmla="*/ 52139 w 53364"/>
                  <a:gd name="connsiteY0" fmla="*/ 9580 h 9580"/>
                  <a:gd name="connsiteX1" fmla="*/ 1225 w 53364"/>
                  <a:gd name="connsiteY1" fmla="*/ 9580 h 9580"/>
                  <a:gd name="connsiteX2" fmla="*/ 0 w 53364"/>
                  <a:gd name="connsiteY2" fmla="*/ 8383 h 9580"/>
                  <a:gd name="connsiteX3" fmla="*/ 0 w 53364"/>
                  <a:gd name="connsiteY3" fmla="*/ 1198 h 9580"/>
                  <a:gd name="connsiteX4" fmla="*/ 1225 w 53364"/>
                  <a:gd name="connsiteY4" fmla="*/ 0 h 9580"/>
                  <a:gd name="connsiteX5" fmla="*/ 52139 w 53364"/>
                  <a:gd name="connsiteY5" fmla="*/ 0 h 9580"/>
                  <a:gd name="connsiteX6" fmla="*/ 53364 w 53364"/>
                  <a:gd name="connsiteY6" fmla="*/ 1198 h 9580"/>
                  <a:gd name="connsiteX7" fmla="*/ 53364 w 53364"/>
                  <a:gd name="connsiteY7" fmla="*/ 8383 h 9580"/>
                  <a:gd name="connsiteX8" fmla="*/ 52139 w 53364"/>
                  <a:gd name="connsiteY8" fmla="*/ 9580 h 9580"/>
                  <a:gd name="connsiteX9" fmla="*/ 2450 w 53364"/>
                  <a:gd name="connsiteY9" fmla="*/ 7185 h 9580"/>
                  <a:gd name="connsiteX10" fmla="*/ 50914 w 53364"/>
                  <a:gd name="connsiteY10" fmla="*/ 7185 h 9580"/>
                  <a:gd name="connsiteX11" fmla="*/ 50914 w 53364"/>
                  <a:gd name="connsiteY11" fmla="*/ 2395 h 9580"/>
                  <a:gd name="connsiteX12" fmla="*/ 2450 w 53364"/>
                  <a:gd name="connsiteY12" fmla="*/ 2395 h 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3364" h="9580">
                    <a:moveTo>
                      <a:pt x="52139" y="9580"/>
                    </a:moveTo>
                    <a:lnTo>
                      <a:pt x="1225" y="9580"/>
                    </a:lnTo>
                    <a:cubicBezTo>
                      <a:pt x="549" y="9580"/>
                      <a:pt x="0" y="9044"/>
                      <a:pt x="0" y="8383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52139" y="0"/>
                    </a:lnTo>
                    <a:cubicBezTo>
                      <a:pt x="52816" y="0"/>
                      <a:pt x="53364" y="536"/>
                      <a:pt x="53364" y="1198"/>
                    </a:cubicBezTo>
                    <a:lnTo>
                      <a:pt x="53364" y="8383"/>
                    </a:lnTo>
                    <a:cubicBezTo>
                      <a:pt x="53364" y="9044"/>
                      <a:pt x="52816" y="9580"/>
                      <a:pt x="52139" y="9580"/>
                    </a:cubicBezTo>
                    <a:close/>
                    <a:moveTo>
                      <a:pt x="2450" y="7185"/>
                    </a:moveTo>
                    <a:lnTo>
                      <a:pt x="50914" y="7185"/>
                    </a:lnTo>
                    <a:lnTo>
                      <a:pt x="50914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5" name="Forme libre : forme 804">
                <a:extLst>
                  <a:ext uri="{FF2B5EF4-FFF2-40B4-BE49-F238E27FC236}">
                    <a16:creationId xmlns:a16="http://schemas.microsoft.com/office/drawing/2014/main" id="{80742F94-FEFF-4172-A359-29B27F2E8BE5}"/>
                  </a:ext>
                </a:extLst>
              </p:cNvPr>
              <p:cNvSpPr/>
              <p:nvPr/>
            </p:nvSpPr>
            <p:spPr>
              <a:xfrm>
                <a:off x="300376" y="765869"/>
                <a:ext cx="174377" cy="16765"/>
              </a:xfrm>
              <a:custGeom>
                <a:avLst/>
                <a:gdLst>
                  <a:gd name="connsiteX0" fmla="*/ 165802 w 174377"/>
                  <a:gd name="connsiteY0" fmla="*/ 16765 h 16765"/>
                  <a:gd name="connsiteX1" fmla="*/ 8576 w 174377"/>
                  <a:gd name="connsiteY1" fmla="*/ 16765 h 16765"/>
                  <a:gd name="connsiteX2" fmla="*/ 0 w 174377"/>
                  <a:gd name="connsiteY2" fmla="*/ 8383 h 16765"/>
                  <a:gd name="connsiteX3" fmla="*/ 8576 w 174377"/>
                  <a:gd name="connsiteY3" fmla="*/ 0 h 16765"/>
                  <a:gd name="connsiteX4" fmla="*/ 165802 w 174377"/>
                  <a:gd name="connsiteY4" fmla="*/ 0 h 16765"/>
                  <a:gd name="connsiteX5" fmla="*/ 174377 w 174377"/>
                  <a:gd name="connsiteY5" fmla="*/ 8383 h 16765"/>
                  <a:gd name="connsiteX6" fmla="*/ 165802 w 174377"/>
                  <a:gd name="connsiteY6" fmla="*/ 16765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377" h="16765">
                    <a:moveTo>
                      <a:pt x="165802" y="16765"/>
                    </a:moveTo>
                    <a:lnTo>
                      <a:pt x="8576" y="16765"/>
                    </a:lnTo>
                    <a:cubicBezTo>
                      <a:pt x="3839" y="16765"/>
                      <a:pt x="0" y="13012"/>
                      <a:pt x="0" y="8383"/>
                    </a:cubicBezTo>
                    <a:cubicBezTo>
                      <a:pt x="0" y="3753"/>
                      <a:pt x="3839" y="0"/>
                      <a:pt x="8576" y="0"/>
                    </a:cubicBezTo>
                    <a:lnTo>
                      <a:pt x="165802" y="0"/>
                    </a:lnTo>
                    <a:cubicBezTo>
                      <a:pt x="170538" y="0"/>
                      <a:pt x="174377" y="3753"/>
                      <a:pt x="174377" y="8383"/>
                    </a:cubicBezTo>
                    <a:cubicBezTo>
                      <a:pt x="174377" y="13012"/>
                      <a:pt x="170538" y="16765"/>
                      <a:pt x="165802" y="167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6" name="Forme libre : forme 805">
                <a:extLst>
                  <a:ext uri="{FF2B5EF4-FFF2-40B4-BE49-F238E27FC236}">
                    <a16:creationId xmlns:a16="http://schemas.microsoft.com/office/drawing/2014/main" id="{07C6EE18-A712-4AAC-8187-D1A7D7B0A07E}"/>
                  </a:ext>
                </a:extLst>
              </p:cNvPr>
              <p:cNvSpPr/>
              <p:nvPr/>
            </p:nvSpPr>
            <p:spPr>
              <a:xfrm>
                <a:off x="277761" y="770659"/>
                <a:ext cx="31092" cy="250811"/>
              </a:xfrm>
              <a:custGeom>
                <a:avLst/>
                <a:gdLst>
                  <a:gd name="connsiteX0" fmla="*/ 7350 w 31092"/>
                  <a:gd name="connsiteY0" fmla="*/ 250811 h 250811"/>
                  <a:gd name="connsiteX1" fmla="*/ 0 w 31092"/>
                  <a:gd name="connsiteY1" fmla="*/ 250811 h 250811"/>
                  <a:gd name="connsiteX2" fmla="*/ 0 w 31092"/>
                  <a:gd name="connsiteY2" fmla="*/ 11616 h 250811"/>
                  <a:gd name="connsiteX3" fmla="*/ 11883 w 31092"/>
                  <a:gd name="connsiteY3" fmla="*/ 0 h 250811"/>
                  <a:gd name="connsiteX4" fmla="*/ 31092 w 31092"/>
                  <a:gd name="connsiteY4" fmla="*/ 0 h 250811"/>
                  <a:gd name="connsiteX5" fmla="*/ 31092 w 31092"/>
                  <a:gd name="connsiteY5" fmla="*/ 7185 h 250811"/>
                  <a:gd name="connsiteX6" fmla="*/ 11883 w 31092"/>
                  <a:gd name="connsiteY6" fmla="*/ 7185 h 250811"/>
                  <a:gd name="connsiteX7" fmla="*/ 7350 w 31092"/>
                  <a:gd name="connsiteY7" fmla="*/ 11616 h 25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92" h="250811">
                    <a:moveTo>
                      <a:pt x="7350" y="250811"/>
                    </a:moveTo>
                    <a:lnTo>
                      <a:pt x="0" y="250811"/>
                    </a:lnTo>
                    <a:lnTo>
                      <a:pt x="0" y="11616"/>
                    </a:lnTo>
                    <a:cubicBezTo>
                      <a:pt x="0" y="5200"/>
                      <a:pt x="5319" y="0"/>
                      <a:pt x="11883" y="0"/>
                    </a:cubicBezTo>
                    <a:lnTo>
                      <a:pt x="31092" y="0"/>
                    </a:lnTo>
                    <a:lnTo>
                      <a:pt x="31092" y="7185"/>
                    </a:lnTo>
                    <a:lnTo>
                      <a:pt x="11883" y="7185"/>
                    </a:lnTo>
                    <a:cubicBezTo>
                      <a:pt x="9379" y="7185"/>
                      <a:pt x="7350" y="9168"/>
                      <a:pt x="7350" y="116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7" name="Forme libre : forme 806">
                <a:extLst>
                  <a:ext uri="{FF2B5EF4-FFF2-40B4-BE49-F238E27FC236}">
                    <a16:creationId xmlns:a16="http://schemas.microsoft.com/office/drawing/2014/main" id="{FF34EB1B-3D67-4FB1-84E3-256C47E63306}"/>
                  </a:ext>
                </a:extLst>
              </p:cNvPr>
              <p:cNvSpPr/>
              <p:nvPr/>
            </p:nvSpPr>
            <p:spPr>
              <a:xfrm>
                <a:off x="276536" y="769461"/>
                <a:ext cx="33542" cy="253206"/>
              </a:xfrm>
              <a:custGeom>
                <a:avLst/>
                <a:gdLst>
                  <a:gd name="connsiteX0" fmla="*/ 8576 w 33542"/>
                  <a:gd name="connsiteY0" fmla="*/ 253206 h 253206"/>
                  <a:gd name="connsiteX1" fmla="*/ 1225 w 33542"/>
                  <a:gd name="connsiteY1" fmla="*/ 253206 h 253206"/>
                  <a:gd name="connsiteX2" fmla="*/ 0 w 33542"/>
                  <a:gd name="connsiteY2" fmla="*/ 252009 h 253206"/>
                  <a:gd name="connsiteX3" fmla="*/ 0 w 33542"/>
                  <a:gd name="connsiteY3" fmla="*/ 12814 h 253206"/>
                  <a:gd name="connsiteX4" fmla="*/ 13108 w 33542"/>
                  <a:gd name="connsiteY4" fmla="*/ 0 h 253206"/>
                  <a:gd name="connsiteX5" fmla="*/ 32318 w 33542"/>
                  <a:gd name="connsiteY5" fmla="*/ 0 h 253206"/>
                  <a:gd name="connsiteX6" fmla="*/ 33543 w 33542"/>
                  <a:gd name="connsiteY6" fmla="*/ 1198 h 253206"/>
                  <a:gd name="connsiteX7" fmla="*/ 33543 w 33542"/>
                  <a:gd name="connsiteY7" fmla="*/ 8383 h 253206"/>
                  <a:gd name="connsiteX8" fmla="*/ 32318 w 33542"/>
                  <a:gd name="connsiteY8" fmla="*/ 9580 h 253206"/>
                  <a:gd name="connsiteX9" fmla="*/ 13108 w 33542"/>
                  <a:gd name="connsiteY9" fmla="*/ 9580 h 253206"/>
                  <a:gd name="connsiteX10" fmla="*/ 9801 w 33542"/>
                  <a:gd name="connsiteY10" fmla="*/ 12814 h 253206"/>
                  <a:gd name="connsiteX11" fmla="*/ 9801 w 33542"/>
                  <a:gd name="connsiteY11" fmla="*/ 252009 h 253206"/>
                  <a:gd name="connsiteX12" fmla="*/ 8576 w 33542"/>
                  <a:gd name="connsiteY12" fmla="*/ 253206 h 253206"/>
                  <a:gd name="connsiteX13" fmla="*/ 2450 w 33542"/>
                  <a:gd name="connsiteY13" fmla="*/ 250811 h 253206"/>
                  <a:gd name="connsiteX14" fmla="*/ 7350 w 33542"/>
                  <a:gd name="connsiteY14" fmla="*/ 250811 h 253206"/>
                  <a:gd name="connsiteX15" fmla="*/ 7350 w 33542"/>
                  <a:gd name="connsiteY15" fmla="*/ 12814 h 253206"/>
                  <a:gd name="connsiteX16" fmla="*/ 13108 w 33542"/>
                  <a:gd name="connsiteY16" fmla="*/ 7185 h 253206"/>
                  <a:gd name="connsiteX17" fmla="*/ 31092 w 33542"/>
                  <a:gd name="connsiteY17" fmla="*/ 7185 h 253206"/>
                  <a:gd name="connsiteX18" fmla="*/ 31092 w 33542"/>
                  <a:gd name="connsiteY18" fmla="*/ 2395 h 253206"/>
                  <a:gd name="connsiteX19" fmla="*/ 13108 w 33542"/>
                  <a:gd name="connsiteY19" fmla="*/ 2395 h 253206"/>
                  <a:gd name="connsiteX20" fmla="*/ 2450 w 33542"/>
                  <a:gd name="connsiteY20" fmla="*/ 12814 h 25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33542" h="253206">
                    <a:moveTo>
                      <a:pt x="8576" y="253206"/>
                    </a:moveTo>
                    <a:lnTo>
                      <a:pt x="1225" y="253206"/>
                    </a:lnTo>
                    <a:cubicBezTo>
                      <a:pt x="549" y="253206"/>
                      <a:pt x="0" y="252670"/>
                      <a:pt x="0" y="252009"/>
                    </a:cubicBezTo>
                    <a:lnTo>
                      <a:pt x="0" y="12814"/>
                    </a:lnTo>
                    <a:cubicBezTo>
                      <a:pt x="15" y="5743"/>
                      <a:pt x="5875" y="14"/>
                      <a:pt x="13108" y="0"/>
                    </a:cubicBezTo>
                    <a:lnTo>
                      <a:pt x="32318" y="0"/>
                    </a:lnTo>
                    <a:cubicBezTo>
                      <a:pt x="32994" y="0"/>
                      <a:pt x="33543" y="536"/>
                      <a:pt x="33543" y="1198"/>
                    </a:cubicBezTo>
                    <a:lnTo>
                      <a:pt x="33543" y="8383"/>
                    </a:lnTo>
                    <a:cubicBezTo>
                      <a:pt x="33543" y="9044"/>
                      <a:pt x="32994" y="9580"/>
                      <a:pt x="32318" y="9580"/>
                    </a:cubicBezTo>
                    <a:lnTo>
                      <a:pt x="13108" y="9580"/>
                    </a:lnTo>
                    <a:cubicBezTo>
                      <a:pt x="11281" y="9580"/>
                      <a:pt x="9801" y="11027"/>
                      <a:pt x="9801" y="12814"/>
                    </a:cubicBezTo>
                    <a:lnTo>
                      <a:pt x="9801" y="252009"/>
                    </a:lnTo>
                    <a:cubicBezTo>
                      <a:pt x="9801" y="252670"/>
                      <a:pt x="9252" y="253206"/>
                      <a:pt x="8576" y="253206"/>
                    </a:cubicBezTo>
                    <a:close/>
                    <a:moveTo>
                      <a:pt x="2450" y="250811"/>
                    </a:moveTo>
                    <a:lnTo>
                      <a:pt x="7350" y="250811"/>
                    </a:lnTo>
                    <a:lnTo>
                      <a:pt x="7350" y="12814"/>
                    </a:lnTo>
                    <a:cubicBezTo>
                      <a:pt x="7350" y="9705"/>
                      <a:pt x="9928" y="7185"/>
                      <a:pt x="13108" y="7185"/>
                    </a:cubicBezTo>
                    <a:lnTo>
                      <a:pt x="31092" y="7185"/>
                    </a:lnTo>
                    <a:lnTo>
                      <a:pt x="31092" y="2395"/>
                    </a:lnTo>
                    <a:lnTo>
                      <a:pt x="13108" y="2395"/>
                    </a:lnTo>
                    <a:cubicBezTo>
                      <a:pt x="7223" y="2395"/>
                      <a:pt x="2450" y="7061"/>
                      <a:pt x="2450" y="128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8" name="Forme libre : forme 807">
                <a:extLst>
                  <a:ext uri="{FF2B5EF4-FFF2-40B4-BE49-F238E27FC236}">
                    <a16:creationId xmlns:a16="http://schemas.microsoft.com/office/drawing/2014/main" id="{F081AA83-E5BA-4C57-85D4-1AE41EBAA6CA}"/>
                  </a:ext>
                </a:extLst>
              </p:cNvPr>
              <p:cNvSpPr/>
              <p:nvPr/>
            </p:nvSpPr>
            <p:spPr>
              <a:xfrm>
                <a:off x="271918" y="1019267"/>
                <a:ext cx="19048" cy="70675"/>
              </a:xfrm>
              <a:custGeom>
                <a:avLst/>
                <a:gdLst>
                  <a:gd name="connsiteX0" fmla="*/ 3392 w 19048"/>
                  <a:gd name="connsiteY0" fmla="*/ 0 h 70675"/>
                  <a:gd name="connsiteX1" fmla="*/ 3392 w 19048"/>
                  <a:gd name="connsiteY1" fmla="*/ 51973 h 70675"/>
                  <a:gd name="connsiteX2" fmla="*/ 36 w 19048"/>
                  <a:gd name="connsiteY2" fmla="*/ 68930 h 70675"/>
                  <a:gd name="connsiteX3" fmla="*/ 19049 w 19048"/>
                  <a:gd name="connsiteY3" fmla="*/ 51973 h 70675"/>
                  <a:gd name="connsiteX4" fmla="*/ 19049 w 19048"/>
                  <a:gd name="connsiteY4" fmla="*/ 0 h 7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8" h="70675">
                    <a:moveTo>
                      <a:pt x="3392" y="0"/>
                    </a:moveTo>
                    <a:lnTo>
                      <a:pt x="3392" y="51973"/>
                    </a:lnTo>
                    <a:cubicBezTo>
                      <a:pt x="3392" y="51973"/>
                      <a:pt x="-405" y="64164"/>
                      <a:pt x="36" y="68930"/>
                    </a:cubicBezTo>
                    <a:cubicBezTo>
                      <a:pt x="820" y="77456"/>
                      <a:pt x="19049" y="51973"/>
                      <a:pt x="19049" y="51973"/>
                    </a:cubicBezTo>
                    <a:lnTo>
                      <a:pt x="19049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09" name="Forme libre : forme 808">
                <a:extLst>
                  <a:ext uri="{FF2B5EF4-FFF2-40B4-BE49-F238E27FC236}">
                    <a16:creationId xmlns:a16="http://schemas.microsoft.com/office/drawing/2014/main" id="{C5BB4355-A478-48E8-92B3-E830601C1518}"/>
                  </a:ext>
                </a:extLst>
              </p:cNvPr>
              <p:cNvSpPr/>
              <p:nvPr/>
            </p:nvSpPr>
            <p:spPr>
              <a:xfrm>
                <a:off x="270766" y="1018093"/>
                <a:ext cx="21499" cy="73043"/>
              </a:xfrm>
              <a:custGeom>
                <a:avLst/>
                <a:gdLst>
                  <a:gd name="connsiteX0" fmla="*/ 2438 w 21499"/>
                  <a:gd name="connsiteY0" fmla="*/ 73025 h 73043"/>
                  <a:gd name="connsiteX1" fmla="*/ 1923 w 21499"/>
                  <a:gd name="connsiteY1" fmla="*/ 73025 h 73043"/>
                  <a:gd name="connsiteX2" fmla="*/ 36 w 21499"/>
                  <a:gd name="connsiteY2" fmla="*/ 70271 h 73043"/>
                  <a:gd name="connsiteX3" fmla="*/ 3393 w 21499"/>
                  <a:gd name="connsiteY3" fmla="*/ 53051 h 73043"/>
                  <a:gd name="connsiteX4" fmla="*/ 3393 w 21499"/>
                  <a:gd name="connsiteY4" fmla="*/ 1198 h 73043"/>
                  <a:gd name="connsiteX5" fmla="*/ 4618 w 21499"/>
                  <a:gd name="connsiteY5" fmla="*/ 0 h 73043"/>
                  <a:gd name="connsiteX6" fmla="*/ 20275 w 21499"/>
                  <a:gd name="connsiteY6" fmla="*/ 0 h 73043"/>
                  <a:gd name="connsiteX7" fmla="*/ 21500 w 21499"/>
                  <a:gd name="connsiteY7" fmla="*/ 1198 h 73043"/>
                  <a:gd name="connsiteX8" fmla="*/ 21500 w 21499"/>
                  <a:gd name="connsiteY8" fmla="*/ 53146 h 73043"/>
                  <a:gd name="connsiteX9" fmla="*/ 21279 w 21499"/>
                  <a:gd name="connsiteY9" fmla="*/ 53841 h 73043"/>
                  <a:gd name="connsiteX10" fmla="*/ 2438 w 21499"/>
                  <a:gd name="connsiteY10" fmla="*/ 73025 h 73043"/>
                  <a:gd name="connsiteX11" fmla="*/ 5843 w 21499"/>
                  <a:gd name="connsiteY11" fmla="*/ 2395 h 73043"/>
                  <a:gd name="connsiteX12" fmla="*/ 5843 w 21499"/>
                  <a:gd name="connsiteY12" fmla="*/ 53146 h 73043"/>
                  <a:gd name="connsiteX13" fmla="*/ 5843 w 21499"/>
                  <a:gd name="connsiteY13" fmla="*/ 53482 h 73043"/>
                  <a:gd name="connsiteX14" fmla="*/ 2536 w 21499"/>
                  <a:gd name="connsiteY14" fmla="*/ 69984 h 73043"/>
                  <a:gd name="connsiteX15" fmla="*/ 2707 w 21499"/>
                  <a:gd name="connsiteY15" fmla="*/ 70702 h 73043"/>
                  <a:gd name="connsiteX16" fmla="*/ 19099 w 21499"/>
                  <a:gd name="connsiteY16" fmla="*/ 52763 h 73043"/>
                  <a:gd name="connsiteX17" fmla="*/ 19099 w 21499"/>
                  <a:gd name="connsiteY17" fmla="*/ 2467 h 73043"/>
                  <a:gd name="connsiteX18" fmla="*/ 4618 w 21499"/>
                  <a:gd name="connsiteY18" fmla="*/ 53146 h 73043"/>
                  <a:gd name="connsiteX19" fmla="*/ 4618 w 21499"/>
                  <a:gd name="connsiteY19" fmla="*/ 53146 h 7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1499" h="73043">
                    <a:moveTo>
                      <a:pt x="2438" y="73025"/>
                    </a:moveTo>
                    <a:cubicBezTo>
                      <a:pt x="2266" y="73049"/>
                      <a:pt x="2095" y="73049"/>
                      <a:pt x="1923" y="73025"/>
                    </a:cubicBezTo>
                    <a:cubicBezTo>
                      <a:pt x="1163" y="72834"/>
                      <a:pt x="208" y="72187"/>
                      <a:pt x="36" y="70271"/>
                    </a:cubicBezTo>
                    <a:cubicBezTo>
                      <a:pt x="-380" y="65601"/>
                      <a:pt x="2903" y="54607"/>
                      <a:pt x="3393" y="53051"/>
                    </a:cubicBezTo>
                    <a:lnTo>
                      <a:pt x="3393" y="1198"/>
                    </a:lnTo>
                    <a:cubicBezTo>
                      <a:pt x="3393" y="536"/>
                      <a:pt x="3942" y="0"/>
                      <a:pt x="4618" y="0"/>
                    </a:cubicBezTo>
                    <a:lnTo>
                      <a:pt x="20275" y="0"/>
                    </a:lnTo>
                    <a:cubicBezTo>
                      <a:pt x="20951" y="0"/>
                      <a:pt x="21500" y="536"/>
                      <a:pt x="21500" y="1198"/>
                    </a:cubicBezTo>
                    <a:lnTo>
                      <a:pt x="21500" y="53146"/>
                    </a:lnTo>
                    <a:cubicBezTo>
                      <a:pt x="21500" y="53393"/>
                      <a:pt x="21421" y="53635"/>
                      <a:pt x="21279" y="53841"/>
                    </a:cubicBezTo>
                    <a:cubicBezTo>
                      <a:pt x="17065" y="59733"/>
                      <a:pt x="6995" y="73025"/>
                      <a:pt x="2438" y="73025"/>
                    </a:cubicBezTo>
                    <a:close/>
                    <a:moveTo>
                      <a:pt x="5843" y="2395"/>
                    </a:moveTo>
                    <a:lnTo>
                      <a:pt x="5843" y="53146"/>
                    </a:lnTo>
                    <a:cubicBezTo>
                      <a:pt x="5858" y="53259"/>
                      <a:pt x="5858" y="53372"/>
                      <a:pt x="5843" y="53482"/>
                    </a:cubicBezTo>
                    <a:cubicBezTo>
                      <a:pt x="5843" y="53602"/>
                      <a:pt x="2119" y="65457"/>
                      <a:pt x="2536" y="69984"/>
                    </a:cubicBezTo>
                    <a:cubicBezTo>
                      <a:pt x="2528" y="70233"/>
                      <a:pt x="2587" y="70482"/>
                      <a:pt x="2707" y="70702"/>
                    </a:cubicBezTo>
                    <a:cubicBezTo>
                      <a:pt x="4422" y="70822"/>
                      <a:pt x="11944" y="62727"/>
                      <a:pt x="19099" y="52763"/>
                    </a:cubicBezTo>
                    <a:lnTo>
                      <a:pt x="19099" y="2467"/>
                    </a:lnTo>
                    <a:close/>
                    <a:moveTo>
                      <a:pt x="4618" y="53146"/>
                    </a:moveTo>
                    <a:lnTo>
                      <a:pt x="4618" y="5314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0" name="Forme libre : forme 809">
                <a:extLst>
                  <a:ext uri="{FF2B5EF4-FFF2-40B4-BE49-F238E27FC236}">
                    <a16:creationId xmlns:a16="http://schemas.microsoft.com/office/drawing/2014/main" id="{7C57B9E0-4548-42E2-A19A-B6F9CAA86AF7}"/>
                  </a:ext>
                </a:extLst>
              </p:cNvPr>
              <p:cNvSpPr/>
              <p:nvPr/>
            </p:nvSpPr>
            <p:spPr>
              <a:xfrm>
                <a:off x="224960" y="1028991"/>
                <a:ext cx="104621" cy="102269"/>
              </a:xfrm>
              <a:custGeom>
                <a:avLst/>
                <a:gdLst>
                  <a:gd name="connsiteX0" fmla="*/ 52311 w 104621"/>
                  <a:gd name="connsiteY0" fmla="*/ 0 h 102269"/>
                  <a:gd name="connsiteX1" fmla="*/ 0 w 104621"/>
                  <a:gd name="connsiteY1" fmla="*/ 51135 h 102269"/>
                  <a:gd name="connsiteX2" fmla="*/ 52311 w 104621"/>
                  <a:gd name="connsiteY2" fmla="*/ 102269 h 102269"/>
                  <a:gd name="connsiteX3" fmla="*/ 104622 w 104621"/>
                  <a:gd name="connsiteY3" fmla="*/ 51135 h 102269"/>
                  <a:gd name="connsiteX4" fmla="*/ 52311 w 104621"/>
                  <a:gd name="connsiteY4" fmla="*/ 0 h 102269"/>
                  <a:gd name="connsiteX5" fmla="*/ 88181 w 104621"/>
                  <a:gd name="connsiteY5" fmla="*/ 47207 h 102269"/>
                  <a:gd name="connsiteX6" fmla="*/ 38810 w 104621"/>
                  <a:gd name="connsiteY6" fmla="*/ 18466 h 102269"/>
                  <a:gd name="connsiteX7" fmla="*/ 85758 w 104621"/>
                  <a:gd name="connsiteY7" fmla="*/ 37866 h 102269"/>
                  <a:gd name="connsiteX8" fmla="*/ 88181 w 104621"/>
                  <a:gd name="connsiteY8" fmla="*/ 47207 h 102269"/>
                  <a:gd name="connsiteX9" fmla="*/ 26927 w 104621"/>
                  <a:gd name="connsiteY9" fmla="*/ 26082 h 102269"/>
                  <a:gd name="connsiteX10" fmla="*/ 34792 w 104621"/>
                  <a:gd name="connsiteY10" fmla="*/ 60332 h 102269"/>
                  <a:gd name="connsiteX11" fmla="*/ 25996 w 104621"/>
                  <a:gd name="connsiteY11" fmla="*/ 75205 h 102269"/>
                  <a:gd name="connsiteX12" fmla="*/ 26927 w 104621"/>
                  <a:gd name="connsiteY12" fmla="*/ 26082 h 102269"/>
                  <a:gd name="connsiteX13" fmla="*/ 52311 w 104621"/>
                  <a:gd name="connsiteY13" fmla="*/ 86390 h 102269"/>
                  <a:gd name="connsiteX14" fmla="*/ 42192 w 104621"/>
                  <a:gd name="connsiteY14" fmla="*/ 84953 h 102269"/>
                  <a:gd name="connsiteX15" fmla="*/ 86049 w 104621"/>
                  <a:gd name="connsiteY15" fmla="*/ 63637 h 102269"/>
                  <a:gd name="connsiteX16" fmla="*/ 52311 w 104621"/>
                  <a:gd name="connsiteY16" fmla="*/ 86390 h 102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04621" h="102269">
                    <a:moveTo>
                      <a:pt x="52311" y="0"/>
                    </a:moveTo>
                    <a:cubicBezTo>
                      <a:pt x="23421" y="0"/>
                      <a:pt x="0" y="22894"/>
                      <a:pt x="0" y="51135"/>
                    </a:cubicBezTo>
                    <a:cubicBezTo>
                      <a:pt x="0" y="79375"/>
                      <a:pt x="23421" y="102269"/>
                      <a:pt x="52311" y="102269"/>
                    </a:cubicBezTo>
                    <a:cubicBezTo>
                      <a:pt x="81201" y="102269"/>
                      <a:pt x="104622" y="79375"/>
                      <a:pt x="104622" y="51135"/>
                    </a:cubicBezTo>
                    <a:cubicBezTo>
                      <a:pt x="104622" y="22894"/>
                      <a:pt x="81201" y="0"/>
                      <a:pt x="52311" y="0"/>
                    </a:cubicBezTo>
                    <a:close/>
                    <a:moveTo>
                      <a:pt x="88181" y="47207"/>
                    </a:moveTo>
                    <a:cubicBezTo>
                      <a:pt x="77964" y="45386"/>
                      <a:pt x="52507" y="38896"/>
                      <a:pt x="38810" y="18466"/>
                    </a:cubicBezTo>
                    <a:cubicBezTo>
                      <a:pt x="57255" y="11151"/>
                      <a:pt x="78275" y="19836"/>
                      <a:pt x="85758" y="37866"/>
                    </a:cubicBezTo>
                    <a:cubicBezTo>
                      <a:pt x="87000" y="40857"/>
                      <a:pt x="87816" y="44000"/>
                      <a:pt x="88181" y="47207"/>
                    </a:cubicBezTo>
                    <a:close/>
                    <a:moveTo>
                      <a:pt x="26927" y="26082"/>
                    </a:moveTo>
                    <a:cubicBezTo>
                      <a:pt x="29965" y="30872"/>
                      <a:pt x="37855" y="45386"/>
                      <a:pt x="34792" y="60332"/>
                    </a:cubicBezTo>
                    <a:cubicBezTo>
                      <a:pt x="32783" y="70175"/>
                      <a:pt x="29034" y="73888"/>
                      <a:pt x="25996" y="75205"/>
                    </a:cubicBezTo>
                    <a:cubicBezTo>
                      <a:pt x="12635" y="61290"/>
                      <a:pt x="13050" y="39504"/>
                      <a:pt x="26927" y="26082"/>
                    </a:cubicBezTo>
                    <a:close/>
                    <a:moveTo>
                      <a:pt x="52311" y="86390"/>
                    </a:moveTo>
                    <a:cubicBezTo>
                      <a:pt x="48885" y="86392"/>
                      <a:pt x="45475" y="85909"/>
                      <a:pt x="42192" y="84953"/>
                    </a:cubicBezTo>
                    <a:cubicBezTo>
                      <a:pt x="47754" y="75756"/>
                      <a:pt x="60519" y="61745"/>
                      <a:pt x="86049" y="63637"/>
                    </a:cubicBezTo>
                    <a:cubicBezTo>
                      <a:pt x="80723" y="77329"/>
                      <a:pt x="67296" y="86383"/>
                      <a:pt x="52311" y="863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1" name="Forme libre : forme 810">
                <a:extLst>
                  <a:ext uri="{FF2B5EF4-FFF2-40B4-BE49-F238E27FC236}">
                    <a16:creationId xmlns:a16="http://schemas.microsoft.com/office/drawing/2014/main" id="{19312709-E9E5-471E-A705-369D1E4129FF}"/>
                  </a:ext>
                </a:extLst>
              </p:cNvPr>
              <p:cNvSpPr/>
              <p:nvPr/>
            </p:nvSpPr>
            <p:spPr>
              <a:xfrm>
                <a:off x="223735" y="1027769"/>
                <a:ext cx="107071" cy="104664"/>
              </a:xfrm>
              <a:custGeom>
                <a:avLst/>
                <a:gdLst>
                  <a:gd name="connsiteX0" fmla="*/ 53536 w 107071"/>
                  <a:gd name="connsiteY0" fmla="*/ 104664 h 104664"/>
                  <a:gd name="connsiteX1" fmla="*/ 0 w 107071"/>
                  <a:gd name="connsiteY1" fmla="*/ 52332 h 104664"/>
                  <a:gd name="connsiteX2" fmla="*/ 53536 w 107071"/>
                  <a:gd name="connsiteY2" fmla="*/ 0 h 104664"/>
                  <a:gd name="connsiteX3" fmla="*/ 107072 w 107071"/>
                  <a:gd name="connsiteY3" fmla="*/ 52332 h 104664"/>
                  <a:gd name="connsiteX4" fmla="*/ 107072 w 107071"/>
                  <a:gd name="connsiteY4" fmla="*/ 52356 h 104664"/>
                  <a:gd name="connsiteX5" fmla="*/ 53536 w 107071"/>
                  <a:gd name="connsiteY5" fmla="*/ 104664 h 104664"/>
                  <a:gd name="connsiteX6" fmla="*/ 53536 w 107071"/>
                  <a:gd name="connsiteY6" fmla="*/ 2419 h 104664"/>
                  <a:gd name="connsiteX7" fmla="*/ 2450 w 107071"/>
                  <a:gd name="connsiteY7" fmla="*/ 52356 h 104664"/>
                  <a:gd name="connsiteX8" fmla="*/ 53536 w 107071"/>
                  <a:gd name="connsiteY8" fmla="*/ 102293 h 104664"/>
                  <a:gd name="connsiteX9" fmla="*/ 104622 w 107071"/>
                  <a:gd name="connsiteY9" fmla="*/ 52356 h 104664"/>
                  <a:gd name="connsiteX10" fmla="*/ 53536 w 107071"/>
                  <a:gd name="connsiteY10" fmla="*/ 2419 h 104664"/>
                  <a:gd name="connsiteX11" fmla="*/ 53536 w 107071"/>
                  <a:gd name="connsiteY11" fmla="*/ 88833 h 104664"/>
                  <a:gd name="connsiteX12" fmla="*/ 43074 w 107071"/>
                  <a:gd name="connsiteY12" fmla="*/ 87348 h 104664"/>
                  <a:gd name="connsiteX13" fmla="*/ 42265 w 107071"/>
                  <a:gd name="connsiteY13" fmla="*/ 86653 h 104664"/>
                  <a:gd name="connsiteX14" fmla="*/ 42265 w 107071"/>
                  <a:gd name="connsiteY14" fmla="*/ 85600 h 104664"/>
                  <a:gd name="connsiteX15" fmla="*/ 87250 w 107071"/>
                  <a:gd name="connsiteY15" fmla="*/ 63685 h 104664"/>
                  <a:gd name="connsiteX16" fmla="*/ 88387 w 107071"/>
                  <a:gd name="connsiteY16" fmla="*/ 64918 h 104664"/>
                  <a:gd name="connsiteX17" fmla="*/ 88304 w 107071"/>
                  <a:gd name="connsiteY17" fmla="*/ 65289 h 104664"/>
                  <a:gd name="connsiteX18" fmla="*/ 53536 w 107071"/>
                  <a:gd name="connsiteY18" fmla="*/ 88833 h 104664"/>
                  <a:gd name="connsiteX19" fmla="*/ 45328 w 107071"/>
                  <a:gd name="connsiteY19" fmla="*/ 85456 h 104664"/>
                  <a:gd name="connsiteX20" fmla="*/ 53536 w 107071"/>
                  <a:gd name="connsiteY20" fmla="*/ 86438 h 104664"/>
                  <a:gd name="connsiteX21" fmla="*/ 85388 w 107071"/>
                  <a:gd name="connsiteY21" fmla="*/ 65960 h 104664"/>
                  <a:gd name="connsiteX22" fmla="*/ 45328 w 107071"/>
                  <a:gd name="connsiteY22" fmla="*/ 85456 h 104664"/>
                  <a:gd name="connsiteX23" fmla="*/ 27197 w 107071"/>
                  <a:gd name="connsiteY23" fmla="*/ 77624 h 104664"/>
                  <a:gd name="connsiteX24" fmla="*/ 26315 w 107071"/>
                  <a:gd name="connsiteY24" fmla="*/ 77241 h 104664"/>
                  <a:gd name="connsiteX25" fmla="*/ 27246 w 107071"/>
                  <a:gd name="connsiteY25" fmla="*/ 26465 h 104664"/>
                  <a:gd name="connsiteX26" fmla="*/ 28275 w 107071"/>
                  <a:gd name="connsiteY26" fmla="*/ 26106 h 104664"/>
                  <a:gd name="connsiteX27" fmla="*/ 29157 w 107071"/>
                  <a:gd name="connsiteY27" fmla="*/ 26681 h 104664"/>
                  <a:gd name="connsiteX28" fmla="*/ 37193 w 107071"/>
                  <a:gd name="connsiteY28" fmla="*/ 61793 h 104664"/>
                  <a:gd name="connsiteX29" fmla="*/ 27711 w 107071"/>
                  <a:gd name="connsiteY29" fmla="*/ 77528 h 104664"/>
                  <a:gd name="connsiteX30" fmla="*/ 27197 w 107071"/>
                  <a:gd name="connsiteY30" fmla="*/ 77624 h 104664"/>
                  <a:gd name="connsiteX31" fmla="*/ 27883 w 107071"/>
                  <a:gd name="connsiteY31" fmla="*/ 29268 h 104664"/>
                  <a:gd name="connsiteX32" fmla="*/ 27466 w 107071"/>
                  <a:gd name="connsiteY32" fmla="*/ 74942 h 104664"/>
                  <a:gd name="connsiteX33" fmla="*/ 34817 w 107071"/>
                  <a:gd name="connsiteY33" fmla="*/ 61314 h 104664"/>
                  <a:gd name="connsiteX34" fmla="*/ 27883 w 107071"/>
                  <a:gd name="connsiteY34" fmla="*/ 29268 h 104664"/>
                  <a:gd name="connsiteX35" fmla="*/ 89406 w 107071"/>
                  <a:gd name="connsiteY35" fmla="*/ 49626 h 104664"/>
                  <a:gd name="connsiteX36" fmla="*/ 89186 w 107071"/>
                  <a:gd name="connsiteY36" fmla="*/ 49626 h 104664"/>
                  <a:gd name="connsiteX37" fmla="*/ 39006 w 107071"/>
                  <a:gd name="connsiteY37" fmla="*/ 20310 h 104664"/>
                  <a:gd name="connsiteX38" fmla="*/ 38859 w 107071"/>
                  <a:gd name="connsiteY38" fmla="*/ 19304 h 104664"/>
                  <a:gd name="connsiteX39" fmla="*/ 39570 w 107071"/>
                  <a:gd name="connsiteY39" fmla="*/ 18562 h 104664"/>
                  <a:gd name="connsiteX40" fmla="*/ 53536 w 107071"/>
                  <a:gd name="connsiteY40" fmla="*/ 15879 h 104664"/>
                  <a:gd name="connsiteX41" fmla="*/ 53536 w 107071"/>
                  <a:gd name="connsiteY41" fmla="*/ 15879 h 104664"/>
                  <a:gd name="connsiteX42" fmla="*/ 90631 w 107071"/>
                  <a:gd name="connsiteY42" fmla="*/ 48308 h 104664"/>
                  <a:gd name="connsiteX43" fmla="*/ 90239 w 107071"/>
                  <a:gd name="connsiteY43" fmla="*/ 49314 h 104664"/>
                  <a:gd name="connsiteX44" fmla="*/ 89406 w 107071"/>
                  <a:gd name="connsiteY44" fmla="*/ 49626 h 104664"/>
                  <a:gd name="connsiteX45" fmla="*/ 41922 w 107071"/>
                  <a:gd name="connsiteY45" fmla="*/ 20214 h 104664"/>
                  <a:gd name="connsiteX46" fmla="*/ 87961 w 107071"/>
                  <a:gd name="connsiteY46" fmla="*/ 46919 h 104664"/>
                  <a:gd name="connsiteX47" fmla="*/ 48092 w 107071"/>
                  <a:gd name="connsiteY47" fmla="*/ 18677 h 104664"/>
                  <a:gd name="connsiteX48" fmla="*/ 41922 w 107071"/>
                  <a:gd name="connsiteY48" fmla="*/ 20214 h 10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107071" h="104664">
                    <a:moveTo>
                      <a:pt x="53536" y="104664"/>
                    </a:moveTo>
                    <a:cubicBezTo>
                      <a:pt x="23970" y="104664"/>
                      <a:pt x="0" y="81233"/>
                      <a:pt x="0" y="52332"/>
                    </a:cubicBezTo>
                    <a:cubicBezTo>
                      <a:pt x="0" y="23431"/>
                      <a:pt x="23970" y="0"/>
                      <a:pt x="53536" y="0"/>
                    </a:cubicBezTo>
                    <a:cubicBezTo>
                      <a:pt x="83102" y="0"/>
                      <a:pt x="107072" y="23431"/>
                      <a:pt x="107072" y="52332"/>
                    </a:cubicBezTo>
                    <a:cubicBezTo>
                      <a:pt x="107072" y="52339"/>
                      <a:pt x="107072" y="52349"/>
                      <a:pt x="107072" y="52356"/>
                    </a:cubicBezTo>
                    <a:cubicBezTo>
                      <a:pt x="107030" y="81238"/>
                      <a:pt x="83082" y="104638"/>
                      <a:pt x="53536" y="104664"/>
                    </a:cubicBezTo>
                    <a:close/>
                    <a:moveTo>
                      <a:pt x="53536" y="2419"/>
                    </a:moveTo>
                    <a:cubicBezTo>
                      <a:pt x="25322" y="2419"/>
                      <a:pt x="2450" y="24777"/>
                      <a:pt x="2450" y="52356"/>
                    </a:cubicBezTo>
                    <a:cubicBezTo>
                      <a:pt x="2450" y="79935"/>
                      <a:pt x="25322" y="102293"/>
                      <a:pt x="53536" y="102293"/>
                    </a:cubicBezTo>
                    <a:cubicBezTo>
                      <a:pt x="81749" y="102293"/>
                      <a:pt x="104622" y="79935"/>
                      <a:pt x="104622" y="52356"/>
                    </a:cubicBezTo>
                    <a:cubicBezTo>
                      <a:pt x="104595" y="24787"/>
                      <a:pt x="81740" y="2445"/>
                      <a:pt x="53536" y="2419"/>
                    </a:cubicBezTo>
                    <a:close/>
                    <a:moveTo>
                      <a:pt x="53536" y="88833"/>
                    </a:moveTo>
                    <a:cubicBezTo>
                      <a:pt x="49993" y="88826"/>
                      <a:pt x="46472" y="88325"/>
                      <a:pt x="43074" y="87348"/>
                    </a:cubicBezTo>
                    <a:cubicBezTo>
                      <a:pt x="42709" y="87250"/>
                      <a:pt x="42410" y="86993"/>
                      <a:pt x="42265" y="86653"/>
                    </a:cubicBezTo>
                    <a:cubicBezTo>
                      <a:pt x="42106" y="86320"/>
                      <a:pt x="42106" y="85932"/>
                      <a:pt x="42265" y="85600"/>
                    </a:cubicBezTo>
                    <a:cubicBezTo>
                      <a:pt x="47705" y="76570"/>
                      <a:pt x="60788" y="61649"/>
                      <a:pt x="87250" y="63685"/>
                    </a:cubicBezTo>
                    <a:cubicBezTo>
                      <a:pt x="87912" y="63718"/>
                      <a:pt x="88421" y="64272"/>
                      <a:pt x="88387" y="64918"/>
                    </a:cubicBezTo>
                    <a:cubicBezTo>
                      <a:pt x="88380" y="65045"/>
                      <a:pt x="88353" y="65170"/>
                      <a:pt x="88304" y="65289"/>
                    </a:cubicBezTo>
                    <a:cubicBezTo>
                      <a:pt x="82783" y="79389"/>
                      <a:pt x="68979" y="88735"/>
                      <a:pt x="53536" y="88833"/>
                    </a:cubicBezTo>
                    <a:close/>
                    <a:moveTo>
                      <a:pt x="45328" y="85456"/>
                    </a:moveTo>
                    <a:cubicBezTo>
                      <a:pt x="48013" y="86103"/>
                      <a:pt x="50770" y="86431"/>
                      <a:pt x="53536" y="86438"/>
                    </a:cubicBezTo>
                    <a:cubicBezTo>
                      <a:pt x="67352" y="86337"/>
                      <a:pt x="79821" y="78321"/>
                      <a:pt x="85388" y="65960"/>
                    </a:cubicBezTo>
                    <a:cubicBezTo>
                      <a:pt x="62724" y="64882"/>
                      <a:pt x="50792" y="77073"/>
                      <a:pt x="45328" y="85456"/>
                    </a:cubicBezTo>
                    <a:close/>
                    <a:moveTo>
                      <a:pt x="27197" y="77624"/>
                    </a:moveTo>
                    <a:cubicBezTo>
                      <a:pt x="26859" y="77631"/>
                      <a:pt x="26535" y="77492"/>
                      <a:pt x="26315" y="77241"/>
                    </a:cubicBezTo>
                    <a:cubicBezTo>
                      <a:pt x="12503" y="62863"/>
                      <a:pt x="12917" y="40350"/>
                      <a:pt x="27246" y="26465"/>
                    </a:cubicBezTo>
                    <a:cubicBezTo>
                      <a:pt x="27515" y="26197"/>
                      <a:pt x="27893" y="26065"/>
                      <a:pt x="28275" y="26106"/>
                    </a:cubicBezTo>
                    <a:cubicBezTo>
                      <a:pt x="28642" y="26156"/>
                      <a:pt x="28968" y="26370"/>
                      <a:pt x="29157" y="26681"/>
                    </a:cubicBezTo>
                    <a:cubicBezTo>
                      <a:pt x="32612" y="32190"/>
                      <a:pt x="40305" y="46632"/>
                      <a:pt x="37193" y="61793"/>
                    </a:cubicBezTo>
                    <a:cubicBezTo>
                      <a:pt x="35478" y="70223"/>
                      <a:pt x="32293" y="75516"/>
                      <a:pt x="27711" y="77528"/>
                    </a:cubicBezTo>
                    <a:cubicBezTo>
                      <a:pt x="27550" y="77595"/>
                      <a:pt x="27373" y="77626"/>
                      <a:pt x="27197" y="77624"/>
                    </a:cubicBezTo>
                    <a:close/>
                    <a:moveTo>
                      <a:pt x="27883" y="29268"/>
                    </a:moveTo>
                    <a:cubicBezTo>
                      <a:pt x="15762" y="42127"/>
                      <a:pt x="15581" y="61874"/>
                      <a:pt x="27466" y="74942"/>
                    </a:cubicBezTo>
                    <a:cubicBezTo>
                      <a:pt x="29916" y="73481"/>
                      <a:pt x="33028" y="69912"/>
                      <a:pt x="34817" y="61314"/>
                    </a:cubicBezTo>
                    <a:cubicBezTo>
                      <a:pt x="37512" y="48069"/>
                      <a:pt x="31435" y="35279"/>
                      <a:pt x="27883" y="29268"/>
                    </a:cubicBezTo>
                    <a:close/>
                    <a:moveTo>
                      <a:pt x="89406" y="49626"/>
                    </a:moveTo>
                    <a:lnTo>
                      <a:pt x="89186" y="49626"/>
                    </a:lnTo>
                    <a:cubicBezTo>
                      <a:pt x="78748" y="47758"/>
                      <a:pt x="52948" y="41171"/>
                      <a:pt x="39006" y="20310"/>
                    </a:cubicBezTo>
                    <a:cubicBezTo>
                      <a:pt x="38813" y="20011"/>
                      <a:pt x="38759" y="19644"/>
                      <a:pt x="38859" y="19304"/>
                    </a:cubicBezTo>
                    <a:cubicBezTo>
                      <a:pt x="38972" y="18966"/>
                      <a:pt x="39232" y="18693"/>
                      <a:pt x="39570" y="18562"/>
                    </a:cubicBezTo>
                    <a:cubicBezTo>
                      <a:pt x="44005" y="16794"/>
                      <a:pt x="48748" y="15884"/>
                      <a:pt x="53536" y="15879"/>
                    </a:cubicBezTo>
                    <a:lnTo>
                      <a:pt x="53536" y="15879"/>
                    </a:lnTo>
                    <a:cubicBezTo>
                      <a:pt x="72554" y="15853"/>
                      <a:pt x="88544" y="29830"/>
                      <a:pt x="90631" y="48308"/>
                    </a:cubicBezTo>
                    <a:cubicBezTo>
                      <a:pt x="90683" y="48687"/>
                      <a:pt x="90536" y="49065"/>
                      <a:pt x="90239" y="49314"/>
                    </a:cubicBezTo>
                    <a:cubicBezTo>
                      <a:pt x="90014" y="49520"/>
                      <a:pt x="89715" y="49633"/>
                      <a:pt x="89406" y="49626"/>
                    </a:cubicBezTo>
                    <a:close/>
                    <a:moveTo>
                      <a:pt x="41922" y="20214"/>
                    </a:moveTo>
                    <a:cubicBezTo>
                      <a:pt x="54810" y="38321"/>
                      <a:pt x="77229" y="44788"/>
                      <a:pt x="87961" y="46919"/>
                    </a:cubicBezTo>
                    <a:cubicBezTo>
                      <a:pt x="84930" y="28358"/>
                      <a:pt x="67080" y="15712"/>
                      <a:pt x="48092" y="18677"/>
                    </a:cubicBezTo>
                    <a:cubicBezTo>
                      <a:pt x="45992" y="19002"/>
                      <a:pt x="43926" y="19517"/>
                      <a:pt x="41922" y="202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2" name="Forme libre : forme 811">
                <a:extLst>
                  <a:ext uri="{FF2B5EF4-FFF2-40B4-BE49-F238E27FC236}">
                    <a16:creationId xmlns:a16="http://schemas.microsoft.com/office/drawing/2014/main" id="{D49FE87C-8005-4463-BE68-6014C8519759}"/>
                  </a:ext>
                </a:extLst>
              </p:cNvPr>
              <p:cNvSpPr/>
              <p:nvPr/>
            </p:nvSpPr>
            <p:spPr>
              <a:xfrm>
                <a:off x="330267" y="599484"/>
                <a:ext cx="262362" cy="250505"/>
              </a:xfrm>
              <a:custGeom>
                <a:avLst/>
                <a:gdLst>
                  <a:gd name="connsiteX0" fmla="*/ 139757 w 262362"/>
                  <a:gd name="connsiteY0" fmla="*/ 7568 h 250505"/>
                  <a:gd name="connsiteX1" fmla="*/ 92836 w 262362"/>
                  <a:gd name="connsiteY1" fmla="*/ 26202 h 250505"/>
                  <a:gd name="connsiteX2" fmla="*/ 0 w 262362"/>
                  <a:gd name="connsiteY2" fmla="*/ 160326 h 250505"/>
                  <a:gd name="connsiteX3" fmla="*/ 74289 w 262362"/>
                  <a:gd name="connsiteY3" fmla="*/ 164613 h 250505"/>
                  <a:gd name="connsiteX4" fmla="*/ 60592 w 262362"/>
                  <a:gd name="connsiteY4" fmla="*/ 223364 h 250505"/>
                  <a:gd name="connsiteX5" fmla="*/ 222303 w 262362"/>
                  <a:gd name="connsiteY5" fmla="*/ 249709 h 250505"/>
                  <a:gd name="connsiteX6" fmla="*/ 235974 w 262362"/>
                  <a:gd name="connsiteY6" fmla="*/ 211987 h 250505"/>
                  <a:gd name="connsiteX7" fmla="*/ 262363 w 262362"/>
                  <a:gd name="connsiteY7" fmla="*/ 73073 h 250505"/>
                  <a:gd name="connsiteX8" fmla="*/ 241830 w 262362"/>
                  <a:gd name="connsiteY8" fmla="*/ 15759 h 250505"/>
                  <a:gd name="connsiteX9" fmla="*/ 195424 w 262362"/>
                  <a:gd name="connsiteY9" fmla="*/ 0 h 2505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2362" h="250505">
                    <a:moveTo>
                      <a:pt x="139757" y="7568"/>
                    </a:moveTo>
                    <a:cubicBezTo>
                      <a:pt x="139757" y="7568"/>
                      <a:pt x="110355" y="9460"/>
                      <a:pt x="92836" y="26202"/>
                    </a:cubicBezTo>
                    <a:cubicBezTo>
                      <a:pt x="75318" y="42943"/>
                      <a:pt x="0" y="160326"/>
                      <a:pt x="0" y="160326"/>
                    </a:cubicBezTo>
                    <a:lnTo>
                      <a:pt x="74289" y="164613"/>
                    </a:lnTo>
                    <a:lnTo>
                      <a:pt x="60592" y="223364"/>
                    </a:lnTo>
                    <a:lnTo>
                      <a:pt x="222303" y="249709"/>
                    </a:lnTo>
                    <a:cubicBezTo>
                      <a:pt x="222303" y="249709"/>
                      <a:pt x="227668" y="259290"/>
                      <a:pt x="235974" y="211987"/>
                    </a:cubicBezTo>
                    <a:cubicBezTo>
                      <a:pt x="244280" y="164685"/>
                      <a:pt x="262363" y="95898"/>
                      <a:pt x="262363" y="73073"/>
                    </a:cubicBezTo>
                    <a:cubicBezTo>
                      <a:pt x="262363" y="50248"/>
                      <a:pt x="253076" y="24837"/>
                      <a:pt x="241830" y="15759"/>
                    </a:cubicBezTo>
                    <a:cubicBezTo>
                      <a:pt x="230584" y="6682"/>
                      <a:pt x="195424" y="0"/>
                      <a:pt x="1954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3" name="Forme libre : forme 812">
                <a:extLst>
                  <a:ext uri="{FF2B5EF4-FFF2-40B4-BE49-F238E27FC236}">
                    <a16:creationId xmlns:a16="http://schemas.microsoft.com/office/drawing/2014/main" id="{79257067-5A20-4F39-A894-15ADD330593E}"/>
                  </a:ext>
                </a:extLst>
              </p:cNvPr>
              <p:cNvSpPr/>
              <p:nvPr/>
            </p:nvSpPr>
            <p:spPr>
              <a:xfrm>
                <a:off x="329026" y="598068"/>
                <a:ext cx="264902" cy="253137"/>
              </a:xfrm>
              <a:custGeom>
                <a:avLst/>
                <a:gdLst>
                  <a:gd name="connsiteX0" fmla="*/ 224843 w 264902"/>
                  <a:gd name="connsiteY0" fmla="*/ 253137 h 253137"/>
                  <a:gd name="connsiteX1" fmla="*/ 222907 w 264902"/>
                  <a:gd name="connsiteY1" fmla="*/ 252251 h 253137"/>
                  <a:gd name="connsiteX2" fmla="*/ 61638 w 264902"/>
                  <a:gd name="connsiteY2" fmla="*/ 226073 h 253137"/>
                  <a:gd name="connsiteX3" fmla="*/ 60633 w 264902"/>
                  <a:gd name="connsiteY3" fmla="*/ 224612 h 253137"/>
                  <a:gd name="connsiteX4" fmla="*/ 74011 w 264902"/>
                  <a:gd name="connsiteY4" fmla="*/ 167131 h 253137"/>
                  <a:gd name="connsiteX5" fmla="*/ 1168 w 264902"/>
                  <a:gd name="connsiteY5" fmla="*/ 162915 h 253137"/>
                  <a:gd name="connsiteX6" fmla="*/ 164 w 264902"/>
                  <a:gd name="connsiteY6" fmla="*/ 162269 h 253137"/>
                  <a:gd name="connsiteX7" fmla="*/ 164 w 264902"/>
                  <a:gd name="connsiteY7" fmla="*/ 161071 h 253137"/>
                  <a:gd name="connsiteX8" fmla="*/ 93269 w 264902"/>
                  <a:gd name="connsiteY8" fmla="*/ 26636 h 253137"/>
                  <a:gd name="connsiteX9" fmla="*/ 140900 w 264902"/>
                  <a:gd name="connsiteY9" fmla="*/ 7667 h 253137"/>
                  <a:gd name="connsiteX10" fmla="*/ 196568 w 264902"/>
                  <a:gd name="connsiteY10" fmla="*/ 27 h 253137"/>
                  <a:gd name="connsiteX11" fmla="*/ 196960 w 264902"/>
                  <a:gd name="connsiteY11" fmla="*/ 27 h 253137"/>
                  <a:gd name="connsiteX12" fmla="*/ 243929 w 264902"/>
                  <a:gd name="connsiteY12" fmla="*/ 16026 h 253137"/>
                  <a:gd name="connsiteX13" fmla="*/ 264903 w 264902"/>
                  <a:gd name="connsiteY13" fmla="*/ 74274 h 253137"/>
                  <a:gd name="connsiteX14" fmla="*/ 250888 w 264902"/>
                  <a:gd name="connsiteY14" fmla="*/ 153024 h 253137"/>
                  <a:gd name="connsiteX15" fmla="*/ 238490 w 264902"/>
                  <a:gd name="connsiteY15" fmla="*/ 213475 h 253137"/>
                  <a:gd name="connsiteX16" fmla="*/ 225308 w 264902"/>
                  <a:gd name="connsiteY16" fmla="*/ 252970 h 253137"/>
                  <a:gd name="connsiteX17" fmla="*/ 224647 w 264902"/>
                  <a:gd name="connsiteY17" fmla="*/ 250575 h 253137"/>
                  <a:gd name="connsiteX18" fmla="*/ 224892 w 264902"/>
                  <a:gd name="connsiteY18" fmla="*/ 250742 h 253137"/>
                  <a:gd name="connsiteX19" fmla="*/ 236064 w 264902"/>
                  <a:gd name="connsiteY19" fmla="*/ 213212 h 253137"/>
                  <a:gd name="connsiteX20" fmla="*/ 248462 w 264902"/>
                  <a:gd name="connsiteY20" fmla="*/ 152664 h 253137"/>
                  <a:gd name="connsiteX21" fmla="*/ 262428 w 264902"/>
                  <a:gd name="connsiteY21" fmla="*/ 74418 h 253137"/>
                  <a:gd name="connsiteX22" fmla="*/ 242361 w 264902"/>
                  <a:gd name="connsiteY22" fmla="*/ 18014 h 253137"/>
                  <a:gd name="connsiteX23" fmla="*/ 196666 w 264902"/>
                  <a:gd name="connsiteY23" fmla="*/ 2542 h 253137"/>
                  <a:gd name="connsiteX24" fmla="*/ 141170 w 264902"/>
                  <a:gd name="connsiteY24" fmla="*/ 10158 h 253137"/>
                  <a:gd name="connsiteX25" fmla="*/ 141170 w 264902"/>
                  <a:gd name="connsiteY25" fmla="*/ 10158 h 253137"/>
                  <a:gd name="connsiteX26" fmla="*/ 95034 w 264902"/>
                  <a:gd name="connsiteY26" fmla="*/ 28432 h 253137"/>
                  <a:gd name="connsiteX27" fmla="*/ 3471 w 264902"/>
                  <a:gd name="connsiteY27" fmla="*/ 160736 h 253137"/>
                  <a:gd name="connsiteX28" fmla="*/ 75702 w 264902"/>
                  <a:gd name="connsiteY28" fmla="*/ 164903 h 253137"/>
                  <a:gd name="connsiteX29" fmla="*/ 76608 w 264902"/>
                  <a:gd name="connsiteY29" fmla="*/ 165382 h 253137"/>
                  <a:gd name="connsiteX30" fmla="*/ 76804 w 264902"/>
                  <a:gd name="connsiteY30" fmla="*/ 166364 h 253137"/>
                  <a:gd name="connsiteX31" fmla="*/ 63427 w 264902"/>
                  <a:gd name="connsiteY31" fmla="*/ 223846 h 253137"/>
                  <a:gd name="connsiteX32" fmla="*/ 223887 w 264902"/>
                  <a:gd name="connsiteY32" fmla="*/ 249904 h 253137"/>
                  <a:gd name="connsiteX33" fmla="*/ 224745 w 264902"/>
                  <a:gd name="connsiteY33" fmla="*/ 250503 h 253137"/>
                  <a:gd name="connsiteX34" fmla="*/ 140998 w 264902"/>
                  <a:gd name="connsiteY34" fmla="*/ 8984 h 253137"/>
                  <a:gd name="connsiteX35" fmla="*/ 140998 w 264902"/>
                  <a:gd name="connsiteY35" fmla="*/ 8984 h 253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64902" h="253137">
                    <a:moveTo>
                      <a:pt x="224843" y="253137"/>
                    </a:moveTo>
                    <a:cubicBezTo>
                      <a:pt x="224098" y="253128"/>
                      <a:pt x="223392" y="252804"/>
                      <a:pt x="222907" y="252251"/>
                    </a:cubicBezTo>
                    <a:lnTo>
                      <a:pt x="61638" y="226073"/>
                    </a:lnTo>
                    <a:cubicBezTo>
                      <a:pt x="60947" y="225941"/>
                      <a:pt x="60499" y="225287"/>
                      <a:pt x="60633" y="224612"/>
                    </a:cubicBezTo>
                    <a:lnTo>
                      <a:pt x="74011" y="167131"/>
                    </a:lnTo>
                    <a:lnTo>
                      <a:pt x="1168" y="162915"/>
                    </a:lnTo>
                    <a:cubicBezTo>
                      <a:pt x="742" y="162882"/>
                      <a:pt x="364" y="162637"/>
                      <a:pt x="164" y="162269"/>
                    </a:cubicBezTo>
                    <a:cubicBezTo>
                      <a:pt x="-55" y="161897"/>
                      <a:pt x="-55" y="161442"/>
                      <a:pt x="164" y="161071"/>
                    </a:cubicBezTo>
                    <a:cubicBezTo>
                      <a:pt x="3226" y="156281"/>
                      <a:pt x="75702" y="43258"/>
                      <a:pt x="93269" y="26636"/>
                    </a:cubicBezTo>
                    <a:cubicBezTo>
                      <a:pt x="110837" y="10014"/>
                      <a:pt x="139136" y="7787"/>
                      <a:pt x="140900" y="7667"/>
                    </a:cubicBezTo>
                    <a:lnTo>
                      <a:pt x="196568" y="27"/>
                    </a:lnTo>
                    <a:cubicBezTo>
                      <a:pt x="196695" y="-9"/>
                      <a:pt x="196833" y="-9"/>
                      <a:pt x="196960" y="27"/>
                    </a:cubicBezTo>
                    <a:cubicBezTo>
                      <a:pt x="198405" y="290"/>
                      <a:pt x="232585" y="6877"/>
                      <a:pt x="243929" y="16026"/>
                    </a:cubicBezTo>
                    <a:cubicBezTo>
                      <a:pt x="255690" y="25606"/>
                      <a:pt x="264903" y="51114"/>
                      <a:pt x="264903" y="74274"/>
                    </a:cubicBezTo>
                    <a:cubicBezTo>
                      <a:pt x="264903" y="88477"/>
                      <a:pt x="258091" y="119780"/>
                      <a:pt x="250888" y="153024"/>
                    </a:cubicBezTo>
                    <a:cubicBezTo>
                      <a:pt x="246355" y="173765"/>
                      <a:pt x="241700" y="195249"/>
                      <a:pt x="238490" y="213475"/>
                    </a:cubicBezTo>
                    <a:cubicBezTo>
                      <a:pt x="231752" y="251916"/>
                      <a:pt x="226901" y="252706"/>
                      <a:pt x="225308" y="252970"/>
                    </a:cubicBezTo>
                    <a:close/>
                    <a:moveTo>
                      <a:pt x="224647" y="250575"/>
                    </a:moveTo>
                    <a:cubicBezTo>
                      <a:pt x="224723" y="250639"/>
                      <a:pt x="224803" y="250697"/>
                      <a:pt x="224892" y="250742"/>
                    </a:cubicBezTo>
                    <a:cubicBezTo>
                      <a:pt x="225382" y="250742"/>
                      <a:pt x="229792" y="248826"/>
                      <a:pt x="236064" y="213212"/>
                    </a:cubicBezTo>
                    <a:cubicBezTo>
                      <a:pt x="239274" y="194937"/>
                      <a:pt x="243929" y="173454"/>
                      <a:pt x="248462" y="152664"/>
                    </a:cubicBezTo>
                    <a:cubicBezTo>
                      <a:pt x="255641" y="119589"/>
                      <a:pt x="262428" y="88381"/>
                      <a:pt x="262428" y="74418"/>
                    </a:cubicBezTo>
                    <a:cubicBezTo>
                      <a:pt x="262428" y="52263"/>
                      <a:pt x="253411" y="26971"/>
                      <a:pt x="242361" y="18014"/>
                    </a:cubicBezTo>
                    <a:cubicBezTo>
                      <a:pt x="231899" y="9583"/>
                      <a:pt x="199533" y="3117"/>
                      <a:pt x="196666" y="2542"/>
                    </a:cubicBezTo>
                    <a:lnTo>
                      <a:pt x="141170" y="10158"/>
                    </a:lnTo>
                    <a:lnTo>
                      <a:pt x="141170" y="10158"/>
                    </a:lnTo>
                    <a:cubicBezTo>
                      <a:pt x="140900" y="10158"/>
                      <a:pt x="112087" y="12242"/>
                      <a:pt x="95034" y="28432"/>
                    </a:cubicBezTo>
                    <a:cubicBezTo>
                      <a:pt x="78912" y="43761"/>
                      <a:pt x="12855" y="146174"/>
                      <a:pt x="3471" y="160736"/>
                    </a:cubicBezTo>
                    <a:lnTo>
                      <a:pt x="75702" y="164903"/>
                    </a:lnTo>
                    <a:cubicBezTo>
                      <a:pt x="76060" y="164927"/>
                      <a:pt x="76390" y="165102"/>
                      <a:pt x="76608" y="165382"/>
                    </a:cubicBezTo>
                    <a:cubicBezTo>
                      <a:pt x="76817" y="165665"/>
                      <a:pt x="76888" y="166024"/>
                      <a:pt x="76804" y="166364"/>
                    </a:cubicBezTo>
                    <a:lnTo>
                      <a:pt x="63427" y="223846"/>
                    </a:lnTo>
                    <a:lnTo>
                      <a:pt x="223887" y="249904"/>
                    </a:lnTo>
                    <a:cubicBezTo>
                      <a:pt x="224250" y="249971"/>
                      <a:pt x="224563" y="250189"/>
                      <a:pt x="224745" y="250503"/>
                    </a:cubicBezTo>
                    <a:close/>
                    <a:moveTo>
                      <a:pt x="140998" y="8984"/>
                    </a:moveTo>
                    <a:lnTo>
                      <a:pt x="140998" y="8984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4" name="Forme libre : forme 813">
                <a:extLst>
                  <a:ext uri="{FF2B5EF4-FFF2-40B4-BE49-F238E27FC236}">
                    <a16:creationId xmlns:a16="http://schemas.microsoft.com/office/drawing/2014/main" id="{48615CDD-FD94-450D-AAF0-CBE5F51C5C53}"/>
                  </a:ext>
                </a:extLst>
              </p:cNvPr>
              <p:cNvSpPr/>
              <p:nvPr/>
            </p:nvSpPr>
            <p:spPr>
              <a:xfrm>
                <a:off x="424020" y="659814"/>
                <a:ext cx="6349" cy="16912"/>
              </a:xfrm>
              <a:custGeom>
                <a:avLst/>
                <a:gdLst>
                  <a:gd name="connsiteX0" fmla="*/ 1215 w 6349"/>
                  <a:gd name="connsiteY0" fmla="*/ 16910 h 16912"/>
                  <a:gd name="connsiteX1" fmla="*/ 921 w 6349"/>
                  <a:gd name="connsiteY1" fmla="*/ 16910 h 16912"/>
                  <a:gd name="connsiteX2" fmla="*/ 39 w 6349"/>
                  <a:gd name="connsiteY2" fmla="*/ 15454 h 16912"/>
                  <a:gd name="connsiteX3" fmla="*/ 39 w 6349"/>
                  <a:gd name="connsiteY3" fmla="*/ 15449 h 16912"/>
                  <a:gd name="connsiteX4" fmla="*/ 3861 w 6349"/>
                  <a:gd name="connsiteY4" fmla="*/ 935 h 16912"/>
                  <a:gd name="connsiteX5" fmla="*/ 5393 w 6349"/>
                  <a:gd name="connsiteY5" fmla="*/ 37 h 16912"/>
                  <a:gd name="connsiteX6" fmla="*/ 6312 w 6349"/>
                  <a:gd name="connsiteY6" fmla="*/ 1534 h 16912"/>
                  <a:gd name="connsiteX7" fmla="*/ 2489 w 6349"/>
                  <a:gd name="connsiteY7" fmla="*/ 16048 h 16912"/>
                  <a:gd name="connsiteX8" fmla="*/ 1215 w 6349"/>
                  <a:gd name="connsiteY8" fmla="*/ 16910 h 169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6349" h="16912">
                    <a:moveTo>
                      <a:pt x="1215" y="16910"/>
                    </a:moveTo>
                    <a:lnTo>
                      <a:pt x="921" y="16910"/>
                    </a:lnTo>
                    <a:cubicBezTo>
                      <a:pt x="265" y="16748"/>
                      <a:pt x="-130" y="16094"/>
                      <a:pt x="39" y="15454"/>
                    </a:cubicBezTo>
                    <a:cubicBezTo>
                      <a:pt x="39" y="15452"/>
                      <a:pt x="39" y="15452"/>
                      <a:pt x="39" y="15449"/>
                    </a:cubicBezTo>
                    <a:lnTo>
                      <a:pt x="3861" y="935"/>
                    </a:lnTo>
                    <a:cubicBezTo>
                      <a:pt x="4030" y="274"/>
                      <a:pt x="4716" y="-128"/>
                      <a:pt x="5393" y="37"/>
                    </a:cubicBezTo>
                    <a:cubicBezTo>
                      <a:pt x="6069" y="202"/>
                      <a:pt x="6481" y="873"/>
                      <a:pt x="6312" y="1534"/>
                    </a:cubicBezTo>
                    <a:lnTo>
                      <a:pt x="2489" y="16048"/>
                    </a:lnTo>
                    <a:cubicBezTo>
                      <a:pt x="2320" y="16589"/>
                      <a:pt x="1793" y="16946"/>
                      <a:pt x="1215" y="169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5" name="Forme libre : forme 814">
                <a:extLst>
                  <a:ext uri="{FF2B5EF4-FFF2-40B4-BE49-F238E27FC236}">
                    <a16:creationId xmlns:a16="http://schemas.microsoft.com/office/drawing/2014/main" id="{39BEBC7E-4043-4393-8F12-D646A13F3979}"/>
                  </a:ext>
                </a:extLst>
              </p:cNvPr>
              <p:cNvSpPr/>
              <p:nvPr/>
            </p:nvSpPr>
            <p:spPr>
              <a:xfrm>
                <a:off x="406036" y="685322"/>
                <a:ext cx="17595" cy="59498"/>
              </a:xfrm>
              <a:custGeom>
                <a:avLst/>
                <a:gdLst>
                  <a:gd name="connsiteX0" fmla="*/ 1215 w 17595"/>
                  <a:gd name="connsiteY0" fmla="*/ 59495 h 59498"/>
                  <a:gd name="connsiteX1" fmla="*/ 921 w 17595"/>
                  <a:gd name="connsiteY1" fmla="*/ 59495 h 59498"/>
                  <a:gd name="connsiteX2" fmla="*/ 39 w 17595"/>
                  <a:gd name="connsiteY2" fmla="*/ 58038 h 59498"/>
                  <a:gd name="connsiteX3" fmla="*/ 39 w 17595"/>
                  <a:gd name="connsiteY3" fmla="*/ 58034 h 59498"/>
                  <a:gd name="connsiteX4" fmla="*/ 15108 w 17595"/>
                  <a:gd name="connsiteY4" fmla="*/ 935 h 59498"/>
                  <a:gd name="connsiteX5" fmla="*/ 16639 w 17595"/>
                  <a:gd name="connsiteY5" fmla="*/ 37 h 59498"/>
                  <a:gd name="connsiteX6" fmla="*/ 17558 w 17595"/>
                  <a:gd name="connsiteY6" fmla="*/ 1534 h 59498"/>
                  <a:gd name="connsiteX7" fmla="*/ 2465 w 17595"/>
                  <a:gd name="connsiteY7" fmla="*/ 58632 h 59498"/>
                  <a:gd name="connsiteX8" fmla="*/ 1215 w 17595"/>
                  <a:gd name="connsiteY8" fmla="*/ 59495 h 594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595" h="59498">
                    <a:moveTo>
                      <a:pt x="1215" y="59495"/>
                    </a:moveTo>
                    <a:lnTo>
                      <a:pt x="921" y="59495"/>
                    </a:lnTo>
                    <a:cubicBezTo>
                      <a:pt x="265" y="59332"/>
                      <a:pt x="-130" y="58678"/>
                      <a:pt x="39" y="58038"/>
                    </a:cubicBezTo>
                    <a:cubicBezTo>
                      <a:pt x="39" y="58036"/>
                      <a:pt x="39" y="58036"/>
                      <a:pt x="39" y="58034"/>
                    </a:cubicBezTo>
                    <a:lnTo>
                      <a:pt x="15108" y="935"/>
                    </a:lnTo>
                    <a:cubicBezTo>
                      <a:pt x="15277" y="274"/>
                      <a:pt x="15963" y="-128"/>
                      <a:pt x="16639" y="37"/>
                    </a:cubicBezTo>
                    <a:cubicBezTo>
                      <a:pt x="17315" y="202"/>
                      <a:pt x="17727" y="873"/>
                      <a:pt x="17558" y="1534"/>
                    </a:cubicBezTo>
                    <a:lnTo>
                      <a:pt x="2465" y="58632"/>
                    </a:lnTo>
                    <a:cubicBezTo>
                      <a:pt x="2313" y="59176"/>
                      <a:pt x="1789" y="59538"/>
                      <a:pt x="1215" y="5949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6" name="Forme libre : forme 815">
                <a:extLst>
                  <a:ext uri="{FF2B5EF4-FFF2-40B4-BE49-F238E27FC236}">
                    <a16:creationId xmlns:a16="http://schemas.microsoft.com/office/drawing/2014/main" id="{E6D21749-B887-4D32-87BC-061E379F4D72}"/>
                  </a:ext>
                </a:extLst>
              </p:cNvPr>
              <p:cNvSpPr/>
              <p:nvPr/>
            </p:nvSpPr>
            <p:spPr>
              <a:xfrm>
                <a:off x="326864" y="729392"/>
                <a:ext cx="108328" cy="98223"/>
              </a:xfrm>
              <a:custGeom>
                <a:avLst/>
                <a:gdLst>
                  <a:gd name="connsiteX0" fmla="*/ 65687 w 108328"/>
                  <a:gd name="connsiteY0" fmla="*/ 8023 h 98223"/>
                  <a:gd name="connsiteX1" fmla="*/ 33394 w 108328"/>
                  <a:gd name="connsiteY1" fmla="*/ 0 h 98223"/>
                  <a:gd name="connsiteX2" fmla="*/ 1542 w 108328"/>
                  <a:gd name="connsiteY2" fmla="*/ 21340 h 98223"/>
                  <a:gd name="connsiteX3" fmla="*/ 25039 w 108328"/>
                  <a:gd name="connsiteY3" fmla="*/ 40501 h 98223"/>
                  <a:gd name="connsiteX4" fmla="*/ 55592 w 108328"/>
                  <a:gd name="connsiteY4" fmla="*/ 40141 h 98223"/>
                  <a:gd name="connsiteX5" fmla="*/ 79849 w 108328"/>
                  <a:gd name="connsiteY5" fmla="*/ 67325 h 98223"/>
                  <a:gd name="connsiteX6" fmla="*/ 87689 w 108328"/>
                  <a:gd name="connsiteY6" fmla="*/ 86486 h 98223"/>
                  <a:gd name="connsiteX7" fmla="*/ 94403 w 108328"/>
                  <a:gd name="connsiteY7" fmla="*/ 97982 h 98223"/>
                  <a:gd name="connsiteX8" fmla="*/ 105036 w 108328"/>
                  <a:gd name="connsiteY8" fmla="*/ 91420 h 98223"/>
                  <a:gd name="connsiteX9" fmla="*/ 106163 w 108328"/>
                  <a:gd name="connsiteY9" fmla="*/ 61338 h 98223"/>
                  <a:gd name="connsiteX10" fmla="*/ 65687 w 108328"/>
                  <a:gd name="connsiteY10" fmla="*/ 8023 h 982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8328" h="98223">
                    <a:moveTo>
                      <a:pt x="65687" y="8023"/>
                    </a:moveTo>
                    <a:cubicBezTo>
                      <a:pt x="65687" y="8023"/>
                      <a:pt x="47923" y="0"/>
                      <a:pt x="33394" y="0"/>
                    </a:cubicBezTo>
                    <a:cubicBezTo>
                      <a:pt x="18864" y="0"/>
                      <a:pt x="8892" y="9844"/>
                      <a:pt x="1542" y="21340"/>
                    </a:cubicBezTo>
                    <a:cubicBezTo>
                      <a:pt x="-5809" y="32836"/>
                      <a:pt x="14969" y="39926"/>
                      <a:pt x="25039" y="40501"/>
                    </a:cubicBezTo>
                    <a:cubicBezTo>
                      <a:pt x="35109" y="41075"/>
                      <a:pt x="42190" y="40141"/>
                      <a:pt x="55592" y="40141"/>
                    </a:cubicBezTo>
                    <a:cubicBezTo>
                      <a:pt x="68994" y="40141"/>
                      <a:pt x="79849" y="67325"/>
                      <a:pt x="79849" y="67325"/>
                    </a:cubicBezTo>
                    <a:cubicBezTo>
                      <a:pt x="81250" y="74125"/>
                      <a:pt x="83906" y="80618"/>
                      <a:pt x="87689" y="86486"/>
                    </a:cubicBezTo>
                    <a:cubicBezTo>
                      <a:pt x="93275" y="94150"/>
                      <a:pt x="91046" y="96880"/>
                      <a:pt x="94403" y="97982"/>
                    </a:cubicBezTo>
                    <a:cubicBezTo>
                      <a:pt x="97759" y="99084"/>
                      <a:pt x="104473" y="96329"/>
                      <a:pt x="105036" y="91420"/>
                    </a:cubicBezTo>
                    <a:cubicBezTo>
                      <a:pt x="105600" y="86510"/>
                      <a:pt x="111382" y="77313"/>
                      <a:pt x="106163" y="61338"/>
                    </a:cubicBezTo>
                    <a:cubicBezTo>
                      <a:pt x="90776" y="14442"/>
                      <a:pt x="65687" y="8023"/>
                      <a:pt x="65687" y="80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7" name="Forme libre : forme 816">
                <a:extLst>
                  <a:ext uri="{FF2B5EF4-FFF2-40B4-BE49-F238E27FC236}">
                    <a16:creationId xmlns:a16="http://schemas.microsoft.com/office/drawing/2014/main" id="{7E6EF2F7-9F2D-4D76-8ABF-860A917FA48F}"/>
                  </a:ext>
                </a:extLst>
              </p:cNvPr>
              <p:cNvSpPr/>
              <p:nvPr/>
            </p:nvSpPr>
            <p:spPr>
              <a:xfrm>
                <a:off x="325629" y="728147"/>
                <a:ext cx="110780" cy="100617"/>
              </a:xfrm>
              <a:custGeom>
                <a:avLst/>
                <a:gdLst>
                  <a:gd name="connsiteX0" fmla="*/ 97254 w 110780"/>
                  <a:gd name="connsiteY0" fmla="*/ 100617 h 100617"/>
                  <a:gd name="connsiteX1" fmla="*/ 95196 w 110780"/>
                  <a:gd name="connsiteY1" fmla="*/ 100305 h 100617"/>
                  <a:gd name="connsiteX2" fmla="*/ 91913 w 110780"/>
                  <a:gd name="connsiteY2" fmla="*/ 96329 h 100617"/>
                  <a:gd name="connsiteX3" fmla="*/ 87870 w 110780"/>
                  <a:gd name="connsiteY3" fmla="*/ 88378 h 100617"/>
                  <a:gd name="connsiteX4" fmla="*/ 79833 w 110780"/>
                  <a:gd name="connsiteY4" fmla="*/ 68762 h 100617"/>
                  <a:gd name="connsiteX5" fmla="*/ 56778 w 110780"/>
                  <a:gd name="connsiteY5" fmla="*/ 42560 h 100617"/>
                  <a:gd name="connsiteX6" fmla="*/ 42591 w 110780"/>
                  <a:gd name="connsiteY6" fmla="*/ 42872 h 100617"/>
                  <a:gd name="connsiteX7" fmla="*/ 26151 w 110780"/>
                  <a:gd name="connsiteY7" fmla="*/ 42872 h 100617"/>
                  <a:gd name="connsiteX8" fmla="*/ 1012 w 110780"/>
                  <a:gd name="connsiteY8" fmla="*/ 31232 h 100617"/>
                  <a:gd name="connsiteX9" fmla="*/ 1698 w 110780"/>
                  <a:gd name="connsiteY9" fmla="*/ 21891 h 100617"/>
                  <a:gd name="connsiteX10" fmla="*/ 34628 w 110780"/>
                  <a:gd name="connsiteY10" fmla="*/ 0 h 100617"/>
                  <a:gd name="connsiteX11" fmla="*/ 67338 w 110780"/>
                  <a:gd name="connsiteY11" fmla="*/ 8095 h 100617"/>
                  <a:gd name="connsiteX12" fmla="*/ 108500 w 110780"/>
                  <a:gd name="connsiteY12" fmla="*/ 62128 h 100617"/>
                  <a:gd name="connsiteX13" fmla="*/ 108500 w 110780"/>
                  <a:gd name="connsiteY13" fmla="*/ 88761 h 100617"/>
                  <a:gd name="connsiteX14" fmla="*/ 107520 w 110780"/>
                  <a:gd name="connsiteY14" fmla="*/ 92689 h 100617"/>
                  <a:gd name="connsiteX15" fmla="*/ 103306 w 110780"/>
                  <a:gd name="connsiteY15" fmla="*/ 98748 h 100617"/>
                  <a:gd name="connsiteX16" fmla="*/ 97254 w 110780"/>
                  <a:gd name="connsiteY16" fmla="*/ 100617 h 100617"/>
                  <a:gd name="connsiteX17" fmla="*/ 56778 w 110780"/>
                  <a:gd name="connsiteY17" fmla="*/ 40165 h 100617"/>
                  <a:gd name="connsiteX18" fmla="*/ 82186 w 110780"/>
                  <a:gd name="connsiteY18" fmla="*/ 68116 h 100617"/>
                  <a:gd name="connsiteX19" fmla="*/ 89879 w 110780"/>
                  <a:gd name="connsiteY19" fmla="*/ 86989 h 100617"/>
                  <a:gd name="connsiteX20" fmla="*/ 94265 w 110780"/>
                  <a:gd name="connsiteY20" fmla="*/ 95611 h 100617"/>
                  <a:gd name="connsiteX21" fmla="*/ 95980 w 110780"/>
                  <a:gd name="connsiteY21" fmla="*/ 98006 h 100617"/>
                  <a:gd name="connsiteX22" fmla="*/ 101909 w 110780"/>
                  <a:gd name="connsiteY22" fmla="*/ 96761 h 100617"/>
                  <a:gd name="connsiteX23" fmla="*/ 104997 w 110780"/>
                  <a:gd name="connsiteY23" fmla="*/ 92449 h 100617"/>
                  <a:gd name="connsiteX24" fmla="*/ 106075 w 110780"/>
                  <a:gd name="connsiteY24" fmla="*/ 88090 h 100617"/>
                  <a:gd name="connsiteX25" fmla="*/ 106075 w 110780"/>
                  <a:gd name="connsiteY25" fmla="*/ 62870 h 100617"/>
                  <a:gd name="connsiteX26" fmla="*/ 66505 w 110780"/>
                  <a:gd name="connsiteY26" fmla="*/ 10395 h 100617"/>
                  <a:gd name="connsiteX27" fmla="*/ 66309 w 110780"/>
                  <a:gd name="connsiteY27" fmla="*/ 10395 h 100617"/>
                  <a:gd name="connsiteX28" fmla="*/ 34457 w 110780"/>
                  <a:gd name="connsiteY28" fmla="*/ 2491 h 100617"/>
                  <a:gd name="connsiteX29" fmla="*/ 3609 w 110780"/>
                  <a:gd name="connsiteY29" fmla="*/ 23256 h 100617"/>
                  <a:gd name="connsiteX30" fmla="*/ 3021 w 110780"/>
                  <a:gd name="connsiteY30" fmla="*/ 30226 h 100617"/>
                  <a:gd name="connsiteX31" fmla="*/ 26126 w 110780"/>
                  <a:gd name="connsiteY31" fmla="*/ 40572 h 100617"/>
                  <a:gd name="connsiteX32" fmla="*/ 42322 w 110780"/>
                  <a:gd name="connsiteY32" fmla="*/ 40572 h 100617"/>
                  <a:gd name="connsiteX33" fmla="*/ 56778 w 110780"/>
                  <a:gd name="connsiteY33" fmla="*/ 40165 h 10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110780" h="100617">
                    <a:moveTo>
                      <a:pt x="97254" y="100617"/>
                    </a:moveTo>
                    <a:cubicBezTo>
                      <a:pt x="96556" y="100626"/>
                      <a:pt x="95860" y="100521"/>
                      <a:pt x="95196" y="100305"/>
                    </a:cubicBezTo>
                    <a:cubicBezTo>
                      <a:pt x="92942" y="99587"/>
                      <a:pt x="92501" y="98150"/>
                      <a:pt x="91913" y="96329"/>
                    </a:cubicBezTo>
                    <a:cubicBezTo>
                      <a:pt x="91085" y="93455"/>
                      <a:pt x="89713" y="90759"/>
                      <a:pt x="87870" y="88378"/>
                    </a:cubicBezTo>
                    <a:cubicBezTo>
                      <a:pt x="83974" y="82381"/>
                      <a:pt x="81250" y="75730"/>
                      <a:pt x="79833" y="68762"/>
                    </a:cubicBezTo>
                    <a:cubicBezTo>
                      <a:pt x="79833" y="68762"/>
                      <a:pt x="69200" y="42560"/>
                      <a:pt x="56778" y="42560"/>
                    </a:cubicBezTo>
                    <a:cubicBezTo>
                      <a:pt x="51167" y="42560"/>
                      <a:pt x="46609" y="42728"/>
                      <a:pt x="42591" y="42872"/>
                    </a:cubicBezTo>
                    <a:cubicBezTo>
                      <a:pt x="36931" y="43063"/>
                      <a:pt x="32055" y="43231"/>
                      <a:pt x="26151" y="42872"/>
                    </a:cubicBezTo>
                    <a:cubicBezTo>
                      <a:pt x="17992" y="42417"/>
                      <a:pt x="4712" y="38082"/>
                      <a:pt x="1012" y="31232"/>
                    </a:cubicBezTo>
                    <a:cubicBezTo>
                      <a:pt x="-551" y="28235"/>
                      <a:pt x="-289" y="24638"/>
                      <a:pt x="1698" y="21891"/>
                    </a:cubicBezTo>
                    <a:cubicBezTo>
                      <a:pt x="11009" y="7161"/>
                      <a:pt x="21789" y="0"/>
                      <a:pt x="34628" y="0"/>
                    </a:cubicBezTo>
                    <a:cubicBezTo>
                      <a:pt x="48888" y="0"/>
                      <a:pt x="65770" y="7377"/>
                      <a:pt x="67338" y="8095"/>
                    </a:cubicBezTo>
                    <a:cubicBezTo>
                      <a:pt x="69420" y="8670"/>
                      <a:pt x="93505" y="16262"/>
                      <a:pt x="108500" y="62128"/>
                    </a:cubicBezTo>
                    <a:cubicBezTo>
                      <a:pt x="111541" y="70757"/>
                      <a:pt x="111541" y="80132"/>
                      <a:pt x="108500" y="88761"/>
                    </a:cubicBezTo>
                    <a:cubicBezTo>
                      <a:pt x="108074" y="90045"/>
                      <a:pt x="107746" y="91357"/>
                      <a:pt x="107520" y="92689"/>
                    </a:cubicBezTo>
                    <a:cubicBezTo>
                      <a:pt x="107145" y="95235"/>
                      <a:pt x="105590" y="97469"/>
                      <a:pt x="103306" y="98748"/>
                    </a:cubicBezTo>
                    <a:cubicBezTo>
                      <a:pt x="101508" y="99915"/>
                      <a:pt x="99410" y="100564"/>
                      <a:pt x="97254" y="100617"/>
                    </a:cubicBezTo>
                    <a:close/>
                    <a:moveTo>
                      <a:pt x="56778" y="40165"/>
                    </a:moveTo>
                    <a:cubicBezTo>
                      <a:pt x="70866" y="40165"/>
                      <a:pt x="81720" y="66966"/>
                      <a:pt x="82186" y="68116"/>
                    </a:cubicBezTo>
                    <a:cubicBezTo>
                      <a:pt x="83572" y="74807"/>
                      <a:pt x="86179" y="81200"/>
                      <a:pt x="89879" y="86989"/>
                    </a:cubicBezTo>
                    <a:cubicBezTo>
                      <a:pt x="91856" y="89583"/>
                      <a:pt x="93344" y="92505"/>
                      <a:pt x="94265" y="95611"/>
                    </a:cubicBezTo>
                    <a:cubicBezTo>
                      <a:pt x="94804" y="97335"/>
                      <a:pt x="94951" y="97719"/>
                      <a:pt x="95980" y="98006"/>
                    </a:cubicBezTo>
                    <a:cubicBezTo>
                      <a:pt x="98048" y="98396"/>
                      <a:pt x="100189" y="97946"/>
                      <a:pt x="101909" y="96761"/>
                    </a:cubicBezTo>
                    <a:cubicBezTo>
                      <a:pt x="103546" y="95848"/>
                      <a:pt x="104681" y="94265"/>
                      <a:pt x="104997" y="92449"/>
                    </a:cubicBezTo>
                    <a:cubicBezTo>
                      <a:pt x="105244" y="90972"/>
                      <a:pt x="105604" y="89516"/>
                      <a:pt x="106075" y="88090"/>
                    </a:cubicBezTo>
                    <a:cubicBezTo>
                      <a:pt x="108941" y="79916"/>
                      <a:pt x="108941" y="71045"/>
                      <a:pt x="106075" y="62870"/>
                    </a:cubicBezTo>
                    <a:cubicBezTo>
                      <a:pt x="91129" y="17173"/>
                      <a:pt x="66750" y="10466"/>
                      <a:pt x="66505" y="10395"/>
                    </a:cubicBezTo>
                    <a:lnTo>
                      <a:pt x="66309" y="10395"/>
                    </a:lnTo>
                    <a:cubicBezTo>
                      <a:pt x="66137" y="10395"/>
                      <a:pt x="48619" y="2491"/>
                      <a:pt x="34457" y="2491"/>
                    </a:cubicBezTo>
                    <a:cubicBezTo>
                      <a:pt x="22549" y="2491"/>
                      <a:pt x="12405" y="9293"/>
                      <a:pt x="3609" y="23256"/>
                    </a:cubicBezTo>
                    <a:cubicBezTo>
                      <a:pt x="2075" y="25282"/>
                      <a:pt x="1848" y="27981"/>
                      <a:pt x="3021" y="30226"/>
                    </a:cubicBezTo>
                    <a:cubicBezTo>
                      <a:pt x="6231" y="36261"/>
                      <a:pt x="18727" y="40165"/>
                      <a:pt x="26126" y="40572"/>
                    </a:cubicBezTo>
                    <a:cubicBezTo>
                      <a:pt x="31908" y="40884"/>
                      <a:pt x="36735" y="40716"/>
                      <a:pt x="42322" y="40572"/>
                    </a:cubicBezTo>
                    <a:cubicBezTo>
                      <a:pt x="46536" y="40333"/>
                      <a:pt x="51118" y="40165"/>
                      <a:pt x="56778" y="401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8" name="Forme libre : forme 817">
                <a:extLst>
                  <a:ext uri="{FF2B5EF4-FFF2-40B4-BE49-F238E27FC236}">
                    <a16:creationId xmlns:a16="http://schemas.microsoft.com/office/drawing/2014/main" id="{55687165-BE02-40DB-82AB-8EC96D3FE417}"/>
                  </a:ext>
                </a:extLst>
              </p:cNvPr>
              <p:cNvSpPr/>
              <p:nvPr/>
            </p:nvSpPr>
            <p:spPr>
              <a:xfrm>
                <a:off x="413592" y="797574"/>
                <a:ext cx="10397" cy="26398"/>
              </a:xfrm>
              <a:custGeom>
                <a:avLst/>
                <a:gdLst>
                  <a:gd name="connsiteX0" fmla="*/ 9071 w 10397"/>
                  <a:gd name="connsiteY0" fmla="*/ 26399 h 26398"/>
                  <a:gd name="connsiteX1" fmla="*/ 7895 w 10397"/>
                  <a:gd name="connsiteY1" fmla="*/ 25561 h 26398"/>
                  <a:gd name="connsiteX2" fmla="*/ 54 w 10397"/>
                  <a:gd name="connsiteY2" fmla="*/ 1610 h 26398"/>
                  <a:gd name="connsiteX3" fmla="*/ 912 w 10397"/>
                  <a:gd name="connsiteY3" fmla="*/ 53 h 26398"/>
                  <a:gd name="connsiteX4" fmla="*/ 2505 w 10397"/>
                  <a:gd name="connsiteY4" fmla="*/ 891 h 26398"/>
                  <a:gd name="connsiteX5" fmla="*/ 10345 w 10397"/>
                  <a:gd name="connsiteY5" fmla="*/ 24842 h 26398"/>
                  <a:gd name="connsiteX6" fmla="*/ 9536 w 10397"/>
                  <a:gd name="connsiteY6" fmla="*/ 26351 h 263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397" h="26398">
                    <a:moveTo>
                      <a:pt x="9071" y="26399"/>
                    </a:moveTo>
                    <a:cubicBezTo>
                      <a:pt x="8537" y="26394"/>
                      <a:pt x="8064" y="26056"/>
                      <a:pt x="7895" y="25561"/>
                    </a:cubicBezTo>
                    <a:lnTo>
                      <a:pt x="54" y="1610"/>
                    </a:lnTo>
                    <a:cubicBezTo>
                      <a:pt x="-149" y="949"/>
                      <a:pt x="236" y="252"/>
                      <a:pt x="912" y="53"/>
                    </a:cubicBezTo>
                    <a:cubicBezTo>
                      <a:pt x="1588" y="-146"/>
                      <a:pt x="2301" y="230"/>
                      <a:pt x="2505" y="891"/>
                    </a:cubicBezTo>
                    <a:lnTo>
                      <a:pt x="10345" y="24842"/>
                    </a:lnTo>
                    <a:cubicBezTo>
                      <a:pt x="10539" y="25477"/>
                      <a:pt x="10178" y="26145"/>
                      <a:pt x="9536" y="2635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19" name="Forme libre : forme 818">
                <a:extLst>
                  <a:ext uri="{FF2B5EF4-FFF2-40B4-BE49-F238E27FC236}">
                    <a16:creationId xmlns:a16="http://schemas.microsoft.com/office/drawing/2014/main" id="{DFABC26A-9514-472B-9DA1-55F9CA73C847}"/>
                  </a:ext>
                </a:extLst>
              </p:cNvPr>
              <p:cNvSpPr/>
              <p:nvPr/>
            </p:nvSpPr>
            <p:spPr>
              <a:xfrm>
                <a:off x="420423" y="795965"/>
                <a:ext cx="9266" cy="28510"/>
              </a:xfrm>
              <a:custGeom>
                <a:avLst/>
                <a:gdLst>
                  <a:gd name="connsiteX0" fmla="*/ 7997 w 9266"/>
                  <a:gd name="connsiteY0" fmla="*/ 28511 h 28510"/>
                  <a:gd name="connsiteX1" fmla="*/ 7997 w 9266"/>
                  <a:gd name="connsiteY1" fmla="*/ 28511 h 28510"/>
                  <a:gd name="connsiteX2" fmla="*/ 6792 w 9266"/>
                  <a:gd name="connsiteY2" fmla="*/ 27294 h 28510"/>
                  <a:gd name="connsiteX3" fmla="*/ 6797 w 9266"/>
                  <a:gd name="connsiteY3" fmla="*/ 27218 h 28510"/>
                  <a:gd name="connsiteX4" fmla="*/ 108 w 9266"/>
                  <a:gd name="connsiteY4" fmla="*/ 1686 h 28510"/>
                  <a:gd name="connsiteX5" fmla="*/ 720 w 9266"/>
                  <a:gd name="connsiteY5" fmla="*/ 105 h 28510"/>
                  <a:gd name="connsiteX6" fmla="*/ 2338 w 9266"/>
                  <a:gd name="connsiteY6" fmla="*/ 704 h 28510"/>
                  <a:gd name="connsiteX7" fmla="*/ 9247 w 9266"/>
                  <a:gd name="connsiteY7" fmla="*/ 27337 h 28510"/>
                  <a:gd name="connsiteX8" fmla="*/ 7997 w 9266"/>
                  <a:gd name="connsiteY8" fmla="*/ 28511 h 285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266" h="28510">
                    <a:moveTo>
                      <a:pt x="7997" y="28511"/>
                    </a:moveTo>
                    <a:lnTo>
                      <a:pt x="7997" y="28511"/>
                    </a:lnTo>
                    <a:cubicBezTo>
                      <a:pt x="7321" y="28499"/>
                      <a:pt x="6782" y="27955"/>
                      <a:pt x="6792" y="27294"/>
                    </a:cubicBezTo>
                    <a:cubicBezTo>
                      <a:pt x="6794" y="27268"/>
                      <a:pt x="6794" y="27244"/>
                      <a:pt x="6797" y="27218"/>
                    </a:cubicBezTo>
                    <a:cubicBezTo>
                      <a:pt x="7287" y="17398"/>
                      <a:pt x="181" y="1854"/>
                      <a:pt x="108" y="1686"/>
                    </a:cubicBezTo>
                    <a:cubicBezTo>
                      <a:pt x="-169" y="1085"/>
                      <a:pt x="105" y="379"/>
                      <a:pt x="720" y="105"/>
                    </a:cubicBezTo>
                    <a:cubicBezTo>
                      <a:pt x="1335" y="-165"/>
                      <a:pt x="2058" y="103"/>
                      <a:pt x="2338" y="704"/>
                    </a:cubicBezTo>
                    <a:cubicBezTo>
                      <a:pt x="2632" y="1375"/>
                      <a:pt x="9688" y="16943"/>
                      <a:pt x="9247" y="27337"/>
                    </a:cubicBezTo>
                    <a:cubicBezTo>
                      <a:pt x="9220" y="27994"/>
                      <a:pt x="8669" y="28511"/>
                      <a:pt x="7997" y="2851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0" name="Forme libre : forme 819">
                <a:extLst>
                  <a:ext uri="{FF2B5EF4-FFF2-40B4-BE49-F238E27FC236}">
                    <a16:creationId xmlns:a16="http://schemas.microsoft.com/office/drawing/2014/main" id="{6EA9037E-560F-4EAA-8923-F8128A0FF9AF}"/>
                  </a:ext>
                </a:extLst>
              </p:cNvPr>
              <p:cNvSpPr/>
              <p:nvPr/>
            </p:nvSpPr>
            <p:spPr>
              <a:xfrm>
                <a:off x="427706" y="793456"/>
                <a:ext cx="6614" cy="21942"/>
              </a:xfrm>
              <a:custGeom>
                <a:avLst/>
                <a:gdLst>
                  <a:gd name="connsiteX0" fmla="*/ 5370 w 6614"/>
                  <a:gd name="connsiteY0" fmla="*/ 21942 h 21942"/>
                  <a:gd name="connsiteX1" fmla="*/ 4144 w 6614"/>
                  <a:gd name="connsiteY1" fmla="*/ 20745 h 21942"/>
                  <a:gd name="connsiteX2" fmla="*/ 151 w 6614"/>
                  <a:gd name="connsiteY2" fmla="*/ 1776 h 21942"/>
                  <a:gd name="connsiteX3" fmla="*/ 641 w 6614"/>
                  <a:gd name="connsiteY3" fmla="*/ 147 h 21942"/>
                  <a:gd name="connsiteX4" fmla="*/ 2307 w 6614"/>
                  <a:gd name="connsiteY4" fmla="*/ 626 h 21942"/>
                  <a:gd name="connsiteX5" fmla="*/ 6595 w 6614"/>
                  <a:gd name="connsiteY5" fmla="*/ 20745 h 21942"/>
                  <a:gd name="connsiteX6" fmla="*/ 5370 w 6614"/>
                  <a:gd name="connsiteY6" fmla="*/ 21942 h 219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614" h="21942">
                    <a:moveTo>
                      <a:pt x="5370" y="21942"/>
                    </a:moveTo>
                    <a:cubicBezTo>
                      <a:pt x="4693" y="21942"/>
                      <a:pt x="4144" y="21406"/>
                      <a:pt x="4144" y="20745"/>
                    </a:cubicBezTo>
                    <a:cubicBezTo>
                      <a:pt x="4338" y="14204"/>
                      <a:pt x="2971" y="7709"/>
                      <a:pt x="151" y="1776"/>
                    </a:cubicBezTo>
                    <a:cubicBezTo>
                      <a:pt x="-175" y="1194"/>
                      <a:pt x="45" y="466"/>
                      <a:pt x="641" y="147"/>
                    </a:cubicBezTo>
                    <a:cubicBezTo>
                      <a:pt x="1236" y="-171"/>
                      <a:pt x="1981" y="44"/>
                      <a:pt x="2307" y="626"/>
                    </a:cubicBezTo>
                    <a:cubicBezTo>
                      <a:pt x="5340" y="6909"/>
                      <a:pt x="6808" y="13802"/>
                      <a:pt x="6595" y="20745"/>
                    </a:cubicBezTo>
                    <a:cubicBezTo>
                      <a:pt x="6595" y="21406"/>
                      <a:pt x="6046" y="21942"/>
                      <a:pt x="5370" y="2194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1" name="Forme libre : forme 820">
                <a:extLst>
                  <a:ext uri="{FF2B5EF4-FFF2-40B4-BE49-F238E27FC236}">
                    <a16:creationId xmlns:a16="http://schemas.microsoft.com/office/drawing/2014/main" id="{0FAB1F69-B3A3-415E-A93B-A9F6D0AD9B93}"/>
                  </a:ext>
                </a:extLst>
              </p:cNvPr>
              <p:cNvSpPr/>
              <p:nvPr/>
            </p:nvSpPr>
            <p:spPr>
              <a:xfrm>
                <a:off x="450648" y="586550"/>
                <a:ext cx="93727" cy="57141"/>
              </a:xfrm>
              <a:custGeom>
                <a:avLst/>
                <a:gdLst>
                  <a:gd name="connsiteX0" fmla="*/ 24277 w 93727"/>
                  <a:gd name="connsiteY0" fmla="*/ 8550 h 57141"/>
                  <a:gd name="connsiteX1" fmla="*/ 6195 w 93727"/>
                  <a:gd name="connsiteY1" fmla="*/ 27711 h 57141"/>
                  <a:gd name="connsiteX2" fmla="*/ 1785 w 93727"/>
                  <a:gd name="connsiteY2" fmla="*/ 48716 h 57141"/>
                  <a:gd name="connsiteX3" fmla="*/ 28736 w 93727"/>
                  <a:gd name="connsiteY3" fmla="*/ 41075 h 57141"/>
                  <a:gd name="connsiteX4" fmla="*/ 44858 w 93727"/>
                  <a:gd name="connsiteY4" fmla="*/ 39183 h 57141"/>
                  <a:gd name="connsiteX5" fmla="*/ 68331 w 93727"/>
                  <a:gd name="connsiteY5" fmla="*/ 56835 h 57141"/>
                  <a:gd name="connsiteX6" fmla="*/ 93249 w 93727"/>
                  <a:gd name="connsiteY6" fmla="*/ 19592 h 57141"/>
                  <a:gd name="connsiteX7" fmla="*/ 80532 w 93727"/>
                  <a:gd name="connsiteY7" fmla="*/ 0 h 57141"/>
                  <a:gd name="connsiteX8" fmla="*/ 24277 w 93727"/>
                  <a:gd name="connsiteY8" fmla="*/ 8550 h 571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3727" h="57141">
                    <a:moveTo>
                      <a:pt x="24277" y="8550"/>
                    </a:moveTo>
                    <a:cubicBezTo>
                      <a:pt x="24277" y="8550"/>
                      <a:pt x="11561" y="16670"/>
                      <a:pt x="6195" y="27711"/>
                    </a:cubicBezTo>
                    <a:cubicBezTo>
                      <a:pt x="829" y="38752"/>
                      <a:pt x="-2111" y="47758"/>
                      <a:pt x="1785" y="48716"/>
                    </a:cubicBezTo>
                    <a:cubicBezTo>
                      <a:pt x="5680" y="49674"/>
                      <a:pt x="28736" y="41075"/>
                      <a:pt x="28736" y="41075"/>
                    </a:cubicBezTo>
                    <a:cubicBezTo>
                      <a:pt x="28736" y="41075"/>
                      <a:pt x="41453" y="37746"/>
                      <a:pt x="44858" y="39183"/>
                    </a:cubicBezTo>
                    <a:cubicBezTo>
                      <a:pt x="48264" y="40620"/>
                      <a:pt x="59045" y="53554"/>
                      <a:pt x="68331" y="56835"/>
                    </a:cubicBezTo>
                    <a:cubicBezTo>
                      <a:pt x="77617" y="60116"/>
                      <a:pt x="89819" y="36309"/>
                      <a:pt x="93249" y="19592"/>
                    </a:cubicBezTo>
                    <a:cubicBezTo>
                      <a:pt x="96679" y="2874"/>
                      <a:pt x="80532" y="0"/>
                      <a:pt x="80532" y="0"/>
                    </a:cubicBezTo>
                    <a:cubicBezTo>
                      <a:pt x="80532" y="0"/>
                      <a:pt x="34029" y="1916"/>
                      <a:pt x="24277" y="8550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2" name="Forme libre : forme 821">
                <a:extLst>
                  <a:ext uri="{FF2B5EF4-FFF2-40B4-BE49-F238E27FC236}">
                    <a16:creationId xmlns:a16="http://schemas.microsoft.com/office/drawing/2014/main" id="{98685C59-DF42-4BF0-BBB6-75C279582C33}"/>
                  </a:ext>
                </a:extLst>
              </p:cNvPr>
              <p:cNvSpPr/>
              <p:nvPr/>
            </p:nvSpPr>
            <p:spPr>
              <a:xfrm>
                <a:off x="449397" y="585425"/>
                <a:ext cx="96193" cy="59445"/>
              </a:xfrm>
              <a:custGeom>
                <a:avLst/>
                <a:gdLst>
                  <a:gd name="connsiteX0" fmla="*/ 71321 w 96193"/>
                  <a:gd name="connsiteY0" fmla="*/ 59445 h 59445"/>
                  <a:gd name="connsiteX1" fmla="*/ 69066 w 96193"/>
                  <a:gd name="connsiteY1" fmla="*/ 59038 h 59445"/>
                  <a:gd name="connsiteX2" fmla="*/ 51450 w 96193"/>
                  <a:gd name="connsiteY2" fmla="*/ 46249 h 59445"/>
                  <a:gd name="connsiteX3" fmla="*/ 45569 w 96193"/>
                  <a:gd name="connsiteY3" fmla="*/ 41459 h 59445"/>
                  <a:gd name="connsiteX4" fmla="*/ 30231 w 96193"/>
                  <a:gd name="connsiteY4" fmla="*/ 43446 h 59445"/>
                  <a:gd name="connsiteX5" fmla="*/ 2741 w 96193"/>
                  <a:gd name="connsiteY5" fmla="*/ 51087 h 59445"/>
                  <a:gd name="connsiteX6" fmla="*/ 511 w 96193"/>
                  <a:gd name="connsiteY6" fmla="*/ 49266 h 59445"/>
                  <a:gd name="connsiteX7" fmla="*/ 6318 w 96193"/>
                  <a:gd name="connsiteY7" fmla="*/ 28382 h 59445"/>
                  <a:gd name="connsiteX8" fmla="*/ 24841 w 96193"/>
                  <a:gd name="connsiteY8" fmla="*/ 8814 h 59445"/>
                  <a:gd name="connsiteX9" fmla="*/ 81660 w 96193"/>
                  <a:gd name="connsiteY9" fmla="*/ 0 h 59445"/>
                  <a:gd name="connsiteX10" fmla="*/ 81930 w 96193"/>
                  <a:gd name="connsiteY10" fmla="*/ 0 h 59445"/>
                  <a:gd name="connsiteX11" fmla="*/ 93421 w 96193"/>
                  <a:gd name="connsiteY11" fmla="*/ 7185 h 59445"/>
                  <a:gd name="connsiteX12" fmla="*/ 95626 w 96193"/>
                  <a:gd name="connsiteY12" fmla="*/ 20957 h 59445"/>
                  <a:gd name="connsiteX13" fmla="*/ 75412 w 96193"/>
                  <a:gd name="connsiteY13" fmla="*/ 58344 h 59445"/>
                  <a:gd name="connsiteX14" fmla="*/ 71321 w 96193"/>
                  <a:gd name="connsiteY14" fmla="*/ 59445 h 59445"/>
                  <a:gd name="connsiteX15" fmla="*/ 43413 w 96193"/>
                  <a:gd name="connsiteY15" fmla="*/ 38704 h 59445"/>
                  <a:gd name="connsiteX16" fmla="*/ 46525 w 96193"/>
                  <a:gd name="connsiteY16" fmla="*/ 39159 h 59445"/>
                  <a:gd name="connsiteX17" fmla="*/ 53116 w 96193"/>
                  <a:gd name="connsiteY17" fmla="*/ 44500 h 59445"/>
                  <a:gd name="connsiteX18" fmla="*/ 69924 w 96193"/>
                  <a:gd name="connsiteY18" fmla="*/ 56811 h 59445"/>
                  <a:gd name="connsiteX19" fmla="*/ 74212 w 96193"/>
                  <a:gd name="connsiteY19" fmla="*/ 56188 h 59445"/>
                  <a:gd name="connsiteX20" fmla="*/ 93225 w 96193"/>
                  <a:gd name="connsiteY20" fmla="*/ 20430 h 59445"/>
                  <a:gd name="connsiteX21" fmla="*/ 91412 w 96193"/>
                  <a:gd name="connsiteY21" fmla="*/ 8455 h 59445"/>
                  <a:gd name="connsiteX22" fmla="*/ 81611 w 96193"/>
                  <a:gd name="connsiteY22" fmla="*/ 2251 h 59445"/>
                  <a:gd name="connsiteX23" fmla="*/ 26213 w 96193"/>
                  <a:gd name="connsiteY23" fmla="*/ 10634 h 59445"/>
                  <a:gd name="connsiteX24" fmla="*/ 26213 w 96193"/>
                  <a:gd name="connsiteY24" fmla="*/ 10634 h 59445"/>
                  <a:gd name="connsiteX25" fmla="*/ 8572 w 96193"/>
                  <a:gd name="connsiteY25" fmla="*/ 29244 h 59445"/>
                  <a:gd name="connsiteX26" fmla="*/ 2741 w 96193"/>
                  <a:gd name="connsiteY26" fmla="*/ 48069 h 59445"/>
                  <a:gd name="connsiteX27" fmla="*/ 3353 w 96193"/>
                  <a:gd name="connsiteY27" fmla="*/ 48596 h 59445"/>
                  <a:gd name="connsiteX28" fmla="*/ 29496 w 96193"/>
                  <a:gd name="connsiteY28" fmla="*/ 41004 h 59445"/>
                  <a:gd name="connsiteX29" fmla="*/ 43413 w 96193"/>
                  <a:gd name="connsiteY29" fmla="*/ 38704 h 59445"/>
                  <a:gd name="connsiteX30" fmla="*/ 25527 w 96193"/>
                  <a:gd name="connsiteY30" fmla="*/ 9676 h 59445"/>
                  <a:gd name="connsiteX31" fmla="*/ 25527 w 96193"/>
                  <a:gd name="connsiteY31" fmla="*/ 9676 h 5944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96193" h="59445">
                    <a:moveTo>
                      <a:pt x="71321" y="59445"/>
                    </a:moveTo>
                    <a:cubicBezTo>
                      <a:pt x="70551" y="59443"/>
                      <a:pt x="69787" y="59304"/>
                      <a:pt x="69066" y="59038"/>
                    </a:cubicBezTo>
                    <a:cubicBezTo>
                      <a:pt x="62941" y="56835"/>
                      <a:pt x="56301" y="50727"/>
                      <a:pt x="51450" y="46249"/>
                    </a:cubicBezTo>
                    <a:cubicBezTo>
                      <a:pt x="49654" y="44469"/>
                      <a:pt x="47684" y="42864"/>
                      <a:pt x="45569" y="41459"/>
                    </a:cubicBezTo>
                    <a:cubicBezTo>
                      <a:pt x="43340" y="40548"/>
                      <a:pt x="34985" y="42177"/>
                      <a:pt x="30231" y="43446"/>
                    </a:cubicBezTo>
                    <a:cubicBezTo>
                      <a:pt x="26458" y="44860"/>
                      <a:pt x="6832" y="52069"/>
                      <a:pt x="2741" y="51087"/>
                    </a:cubicBezTo>
                    <a:cubicBezTo>
                      <a:pt x="1748" y="50852"/>
                      <a:pt x="925" y="50179"/>
                      <a:pt x="511" y="49266"/>
                    </a:cubicBezTo>
                    <a:cubicBezTo>
                      <a:pt x="-28" y="48141"/>
                      <a:pt x="-1670" y="44740"/>
                      <a:pt x="6318" y="28382"/>
                    </a:cubicBezTo>
                    <a:cubicBezTo>
                      <a:pt x="11733" y="17316"/>
                      <a:pt x="24106" y="9221"/>
                      <a:pt x="24841" y="8814"/>
                    </a:cubicBezTo>
                    <a:cubicBezTo>
                      <a:pt x="34813" y="2012"/>
                      <a:pt x="79749" y="72"/>
                      <a:pt x="81660" y="0"/>
                    </a:cubicBezTo>
                    <a:lnTo>
                      <a:pt x="81930" y="0"/>
                    </a:lnTo>
                    <a:cubicBezTo>
                      <a:pt x="86534" y="934"/>
                      <a:pt x="90623" y="3492"/>
                      <a:pt x="93421" y="7185"/>
                    </a:cubicBezTo>
                    <a:cubicBezTo>
                      <a:pt x="96062" y="11283"/>
                      <a:pt x="96861" y="16265"/>
                      <a:pt x="95626" y="20957"/>
                    </a:cubicBezTo>
                    <a:cubicBezTo>
                      <a:pt x="92686" y="35327"/>
                      <a:pt x="83865" y="53697"/>
                      <a:pt x="75412" y="58344"/>
                    </a:cubicBezTo>
                    <a:cubicBezTo>
                      <a:pt x="74165" y="59043"/>
                      <a:pt x="72759" y="59422"/>
                      <a:pt x="71321" y="59445"/>
                    </a:cubicBezTo>
                    <a:close/>
                    <a:moveTo>
                      <a:pt x="43413" y="38704"/>
                    </a:moveTo>
                    <a:cubicBezTo>
                      <a:pt x="44472" y="38652"/>
                      <a:pt x="45530" y="38807"/>
                      <a:pt x="46525" y="39159"/>
                    </a:cubicBezTo>
                    <a:cubicBezTo>
                      <a:pt x="48953" y="40649"/>
                      <a:pt x="51168" y="42445"/>
                      <a:pt x="53116" y="44500"/>
                    </a:cubicBezTo>
                    <a:cubicBezTo>
                      <a:pt x="57820" y="48835"/>
                      <a:pt x="64264" y="54751"/>
                      <a:pt x="69924" y="56811"/>
                    </a:cubicBezTo>
                    <a:cubicBezTo>
                      <a:pt x="71374" y="57266"/>
                      <a:pt x="72960" y="57036"/>
                      <a:pt x="74212" y="56188"/>
                    </a:cubicBezTo>
                    <a:cubicBezTo>
                      <a:pt x="81954" y="51949"/>
                      <a:pt x="90456" y="33938"/>
                      <a:pt x="93225" y="20430"/>
                    </a:cubicBezTo>
                    <a:cubicBezTo>
                      <a:pt x="94315" y="16363"/>
                      <a:pt x="93661" y="12038"/>
                      <a:pt x="91412" y="8455"/>
                    </a:cubicBezTo>
                    <a:cubicBezTo>
                      <a:pt x="89001" y="5317"/>
                      <a:pt x="85527" y="3118"/>
                      <a:pt x="81611" y="2251"/>
                    </a:cubicBezTo>
                    <a:cubicBezTo>
                      <a:pt x="78695" y="2395"/>
                      <a:pt x="35328" y="4407"/>
                      <a:pt x="26213" y="10634"/>
                    </a:cubicBezTo>
                    <a:lnTo>
                      <a:pt x="26213" y="10634"/>
                    </a:lnTo>
                    <a:cubicBezTo>
                      <a:pt x="26091" y="10634"/>
                      <a:pt x="13717" y="18705"/>
                      <a:pt x="8572" y="29244"/>
                    </a:cubicBezTo>
                    <a:cubicBezTo>
                      <a:pt x="1785" y="43087"/>
                      <a:pt x="2251" y="47039"/>
                      <a:pt x="2741" y="48069"/>
                    </a:cubicBezTo>
                    <a:cubicBezTo>
                      <a:pt x="2836" y="48337"/>
                      <a:pt x="3069" y="48536"/>
                      <a:pt x="3353" y="48596"/>
                    </a:cubicBezTo>
                    <a:cubicBezTo>
                      <a:pt x="5926" y="49219"/>
                      <a:pt x="20749" y="44261"/>
                      <a:pt x="29496" y="41004"/>
                    </a:cubicBezTo>
                    <a:cubicBezTo>
                      <a:pt x="34037" y="39746"/>
                      <a:pt x="38702" y="38975"/>
                      <a:pt x="43413" y="38704"/>
                    </a:cubicBezTo>
                    <a:close/>
                    <a:moveTo>
                      <a:pt x="25527" y="9676"/>
                    </a:moveTo>
                    <a:lnTo>
                      <a:pt x="25527" y="967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3" name="Forme libre : forme 822">
                <a:extLst>
                  <a:ext uri="{FF2B5EF4-FFF2-40B4-BE49-F238E27FC236}">
                    <a16:creationId xmlns:a16="http://schemas.microsoft.com/office/drawing/2014/main" id="{36532B92-FDBF-474F-935F-479E9002E291}"/>
                  </a:ext>
                </a:extLst>
              </p:cNvPr>
              <p:cNvSpPr/>
              <p:nvPr/>
            </p:nvSpPr>
            <p:spPr>
              <a:xfrm>
                <a:off x="442547" y="461589"/>
                <a:ext cx="118965" cy="169744"/>
              </a:xfrm>
              <a:custGeom>
                <a:avLst/>
                <a:gdLst>
                  <a:gd name="connsiteX0" fmla="*/ 96865 w 118965"/>
                  <a:gd name="connsiteY0" fmla="*/ 7412 h 169744"/>
                  <a:gd name="connsiteX1" fmla="*/ 48989 w 118965"/>
                  <a:gd name="connsiteY1" fmla="*/ 1209 h 169744"/>
                  <a:gd name="connsiteX2" fmla="*/ 2559 w 118965"/>
                  <a:gd name="connsiteY2" fmla="*/ 37494 h 169744"/>
                  <a:gd name="connsiteX3" fmla="*/ 109 w 118965"/>
                  <a:gd name="connsiteY3" fmla="*/ 69995 h 169744"/>
                  <a:gd name="connsiteX4" fmla="*/ 6945 w 118965"/>
                  <a:gd name="connsiteY4" fmla="*/ 115836 h 169744"/>
                  <a:gd name="connsiteX5" fmla="*/ 26546 w 118965"/>
                  <a:gd name="connsiteY5" fmla="*/ 134470 h 169744"/>
                  <a:gd name="connsiteX6" fmla="*/ 36812 w 118965"/>
                  <a:gd name="connsiteY6" fmla="*/ 165989 h 169744"/>
                  <a:gd name="connsiteX7" fmla="*/ 49063 w 118965"/>
                  <a:gd name="connsiteY7" fmla="*/ 166468 h 169744"/>
                  <a:gd name="connsiteX8" fmla="*/ 72290 w 118965"/>
                  <a:gd name="connsiteY8" fmla="*/ 144913 h 169744"/>
                  <a:gd name="connsiteX9" fmla="*/ 93043 w 118965"/>
                  <a:gd name="connsiteY9" fmla="*/ 129704 h 169744"/>
                  <a:gd name="connsiteX10" fmla="*/ 93043 w 118965"/>
                  <a:gd name="connsiteY10" fmla="*/ 111070 h 169744"/>
                  <a:gd name="connsiteX11" fmla="*/ 97943 w 118965"/>
                  <a:gd name="connsiteY11" fmla="*/ 96700 h 169744"/>
                  <a:gd name="connsiteX12" fmla="*/ 118966 w 118965"/>
                  <a:gd name="connsiteY12" fmla="*/ 77539 h 169744"/>
                  <a:gd name="connsiteX13" fmla="*/ 113575 w 118965"/>
                  <a:gd name="connsiteY13" fmla="*/ 56990 h 169744"/>
                  <a:gd name="connsiteX14" fmla="*/ 96865 w 118965"/>
                  <a:gd name="connsiteY14" fmla="*/ 7412 h 1697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18965" h="169744">
                    <a:moveTo>
                      <a:pt x="96865" y="7412"/>
                    </a:moveTo>
                    <a:cubicBezTo>
                      <a:pt x="96865" y="7412"/>
                      <a:pt x="80253" y="-3581"/>
                      <a:pt x="48989" y="1209"/>
                    </a:cubicBezTo>
                    <a:cubicBezTo>
                      <a:pt x="17725" y="5999"/>
                      <a:pt x="3539" y="27004"/>
                      <a:pt x="2559" y="37494"/>
                    </a:cubicBezTo>
                    <a:cubicBezTo>
                      <a:pt x="1579" y="47984"/>
                      <a:pt x="599" y="53277"/>
                      <a:pt x="109" y="69995"/>
                    </a:cubicBezTo>
                    <a:cubicBezTo>
                      <a:pt x="-381" y="86713"/>
                      <a:pt x="599" y="108196"/>
                      <a:pt x="6945" y="115836"/>
                    </a:cubicBezTo>
                    <a:cubicBezTo>
                      <a:pt x="13290" y="123477"/>
                      <a:pt x="23581" y="130638"/>
                      <a:pt x="26546" y="134470"/>
                    </a:cubicBezTo>
                    <a:cubicBezTo>
                      <a:pt x="29511" y="138302"/>
                      <a:pt x="34362" y="162660"/>
                      <a:pt x="36812" y="165989"/>
                    </a:cubicBezTo>
                    <a:cubicBezTo>
                      <a:pt x="39262" y="169318"/>
                      <a:pt x="45608" y="172216"/>
                      <a:pt x="49063" y="166468"/>
                    </a:cubicBezTo>
                    <a:cubicBezTo>
                      <a:pt x="54453" y="157439"/>
                      <a:pt x="63764" y="150780"/>
                      <a:pt x="72290" y="144913"/>
                    </a:cubicBezTo>
                    <a:cubicBezTo>
                      <a:pt x="74299" y="143547"/>
                      <a:pt x="94342" y="132458"/>
                      <a:pt x="93043" y="129704"/>
                    </a:cubicBezTo>
                    <a:cubicBezTo>
                      <a:pt x="93043" y="129704"/>
                      <a:pt x="90593" y="123956"/>
                      <a:pt x="93043" y="111070"/>
                    </a:cubicBezTo>
                    <a:cubicBezTo>
                      <a:pt x="95493" y="98185"/>
                      <a:pt x="97943" y="96700"/>
                      <a:pt x="97943" y="96700"/>
                    </a:cubicBezTo>
                    <a:cubicBezTo>
                      <a:pt x="97943" y="96700"/>
                      <a:pt x="118966" y="96221"/>
                      <a:pt x="118966" y="77539"/>
                    </a:cubicBezTo>
                    <a:cubicBezTo>
                      <a:pt x="118966" y="58858"/>
                      <a:pt x="113575" y="56990"/>
                      <a:pt x="113575" y="56990"/>
                    </a:cubicBezTo>
                    <a:cubicBezTo>
                      <a:pt x="113575" y="56990"/>
                      <a:pt x="117888" y="22692"/>
                      <a:pt x="96865" y="741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4" name="Forme libre : forme 823">
                <a:extLst>
                  <a:ext uri="{FF2B5EF4-FFF2-40B4-BE49-F238E27FC236}">
                    <a16:creationId xmlns:a16="http://schemas.microsoft.com/office/drawing/2014/main" id="{59954D02-8136-460A-B692-DD342D5C1DFD}"/>
                  </a:ext>
                </a:extLst>
              </p:cNvPr>
              <p:cNvSpPr/>
              <p:nvPr/>
            </p:nvSpPr>
            <p:spPr>
              <a:xfrm>
                <a:off x="441254" y="460491"/>
                <a:ext cx="121239" cy="172140"/>
              </a:xfrm>
              <a:custGeom>
                <a:avLst/>
                <a:gdLst>
                  <a:gd name="connsiteX0" fmla="*/ 44990 w 121239"/>
                  <a:gd name="connsiteY0" fmla="*/ 172044 h 172140"/>
                  <a:gd name="connsiteX1" fmla="*/ 37052 w 121239"/>
                  <a:gd name="connsiteY1" fmla="*/ 167781 h 172140"/>
                  <a:gd name="connsiteX2" fmla="*/ 32152 w 121239"/>
                  <a:gd name="connsiteY2" fmla="*/ 152908 h 172140"/>
                  <a:gd name="connsiteX3" fmla="*/ 26737 w 121239"/>
                  <a:gd name="connsiteY3" fmla="*/ 136286 h 172140"/>
                  <a:gd name="connsiteX4" fmla="*/ 19827 w 121239"/>
                  <a:gd name="connsiteY4" fmla="*/ 129796 h 172140"/>
                  <a:gd name="connsiteX5" fmla="*/ 7234 w 121239"/>
                  <a:gd name="connsiteY5" fmla="*/ 117820 h 172140"/>
                  <a:gd name="connsiteX6" fmla="*/ 104 w 121239"/>
                  <a:gd name="connsiteY6" fmla="*/ 71164 h 172140"/>
                  <a:gd name="connsiteX7" fmla="*/ 1843 w 121239"/>
                  <a:gd name="connsiteY7" fmla="*/ 45657 h 172140"/>
                  <a:gd name="connsiteX8" fmla="*/ 2554 w 121239"/>
                  <a:gd name="connsiteY8" fmla="*/ 38615 h 172140"/>
                  <a:gd name="connsiteX9" fmla="*/ 50013 w 121239"/>
                  <a:gd name="connsiteY9" fmla="*/ 1229 h 172140"/>
                  <a:gd name="connsiteX10" fmla="*/ 98771 w 121239"/>
                  <a:gd name="connsiteY10" fmla="*/ 7647 h 172140"/>
                  <a:gd name="connsiteX11" fmla="*/ 98771 w 121239"/>
                  <a:gd name="connsiteY11" fmla="*/ 7647 h 172140"/>
                  <a:gd name="connsiteX12" fmla="*/ 115922 w 121239"/>
                  <a:gd name="connsiteY12" fmla="*/ 57680 h 172140"/>
                  <a:gd name="connsiteX13" fmla="*/ 121239 w 121239"/>
                  <a:gd name="connsiteY13" fmla="*/ 78829 h 172140"/>
                  <a:gd name="connsiteX14" fmla="*/ 99506 w 121239"/>
                  <a:gd name="connsiteY14" fmla="*/ 99091 h 172140"/>
                  <a:gd name="connsiteX15" fmla="*/ 95317 w 121239"/>
                  <a:gd name="connsiteY15" fmla="*/ 112479 h 172140"/>
                  <a:gd name="connsiteX16" fmla="*/ 95317 w 121239"/>
                  <a:gd name="connsiteY16" fmla="*/ 130442 h 172140"/>
                  <a:gd name="connsiteX17" fmla="*/ 76695 w 121239"/>
                  <a:gd name="connsiteY17" fmla="*/ 145531 h 172140"/>
                  <a:gd name="connsiteX18" fmla="*/ 74123 w 121239"/>
                  <a:gd name="connsiteY18" fmla="*/ 147088 h 172140"/>
                  <a:gd name="connsiteX19" fmla="*/ 51263 w 121239"/>
                  <a:gd name="connsiteY19" fmla="*/ 168260 h 172140"/>
                  <a:gd name="connsiteX20" fmla="*/ 45260 w 121239"/>
                  <a:gd name="connsiteY20" fmla="*/ 172140 h 172140"/>
                  <a:gd name="connsiteX21" fmla="*/ 65498 w 121239"/>
                  <a:gd name="connsiteY21" fmla="*/ 2306 h 172140"/>
                  <a:gd name="connsiteX22" fmla="*/ 50454 w 121239"/>
                  <a:gd name="connsiteY22" fmla="*/ 3480 h 172140"/>
                  <a:gd name="connsiteX23" fmla="*/ 5077 w 121239"/>
                  <a:gd name="connsiteY23" fmla="*/ 38711 h 172140"/>
                  <a:gd name="connsiteX24" fmla="*/ 4367 w 121239"/>
                  <a:gd name="connsiteY24" fmla="*/ 45896 h 172140"/>
                  <a:gd name="connsiteX25" fmla="*/ 2627 w 121239"/>
                  <a:gd name="connsiteY25" fmla="*/ 71236 h 172140"/>
                  <a:gd name="connsiteX26" fmla="*/ 9194 w 121239"/>
                  <a:gd name="connsiteY26" fmla="*/ 116311 h 172140"/>
                  <a:gd name="connsiteX27" fmla="*/ 21444 w 121239"/>
                  <a:gd name="connsiteY27" fmla="*/ 128119 h 172140"/>
                  <a:gd name="connsiteX28" fmla="*/ 28795 w 121239"/>
                  <a:gd name="connsiteY28" fmla="*/ 134969 h 172140"/>
                  <a:gd name="connsiteX29" fmla="*/ 34626 w 121239"/>
                  <a:gd name="connsiteY29" fmla="*/ 152429 h 172140"/>
                  <a:gd name="connsiteX30" fmla="*/ 39086 w 121239"/>
                  <a:gd name="connsiteY30" fmla="*/ 166512 h 172140"/>
                  <a:gd name="connsiteX31" fmla="*/ 45235 w 121239"/>
                  <a:gd name="connsiteY31" fmla="*/ 169769 h 172140"/>
                  <a:gd name="connsiteX32" fmla="*/ 49229 w 121239"/>
                  <a:gd name="connsiteY32" fmla="*/ 167087 h 172140"/>
                  <a:gd name="connsiteX33" fmla="*/ 72824 w 121239"/>
                  <a:gd name="connsiteY33" fmla="*/ 145148 h 172140"/>
                  <a:gd name="connsiteX34" fmla="*/ 75519 w 121239"/>
                  <a:gd name="connsiteY34" fmla="*/ 143519 h 172140"/>
                  <a:gd name="connsiteX35" fmla="*/ 93087 w 121239"/>
                  <a:gd name="connsiteY35" fmla="*/ 131209 h 172140"/>
                  <a:gd name="connsiteX36" fmla="*/ 93087 w 121239"/>
                  <a:gd name="connsiteY36" fmla="*/ 112048 h 172140"/>
                  <a:gd name="connsiteX37" fmla="*/ 98551 w 121239"/>
                  <a:gd name="connsiteY37" fmla="*/ 96911 h 172140"/>
                  <a:gd name="connsiteX38" fmla="*/ 99163 w 121239"/>
                  <a:gd name="connsiteY38" fmla="*/ 96720 h 172140"/>
                  <a:gd name="connsiteX39" fmla="*/ 118985 w 121239"/>
                  <a:gd name="connsiteY39" fmla="*/ 78829 h 172140"/>
                  <a:gd name="connsiteX40" fmla="*/ 114354 w 121239"/>
                  <a:gd name="connsiteY40" fmla="*/ 59381 h 172140"/>
                  <a:gd name="connsiteX41" fmla="*/ 113619 w 121239"/>
                  <a:gd name="connsiteY41" fmla="*/ 58135 h 172140"/>
                  <a:gd name="connsiteX42" fmla="*/ 97497 w 121239"/>
                  <a:gd name="connsiteY42" fmla="*/ 9587 h 172140"/>
                  <a:gd name="connsiteX43" fmla="*/ 65498 w 121239"/>
                  <a:gd name="connsiteY43" fmla="*/ 2306 h 1721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121239" h="172140">
                    <a:moveTo>
                      <a:pt x="44990" y="172044"/>
                    </a:moveTo>
                    <a:cubicBezTo>
                      <a:pt x="41822" y="171867"/>
                      <a:pt x="38904" y="170301"/>
                      <a:pt x="37052" y="167781"/>
                    </a:cubicBezTo>
                    <a:cubicBezTo>
                      <a:pt x="35851" y="166153"/>
                      <a:pt x="34430" y="161075"/>
                      <a:pt x="32152" y="152908"/>
                    </a:cubicBezTo>
                    <a:cubicBezTo>
                      <a:pt x="30363" y="146322"/>
                      <a:pt x="28133" y="138106"/>
                      <a:pt x="26737" y="136286"/>
                    </a:cubicBezTo>
                    <a:cubicBezTo>
                      <a:pt x="24612" y="133946"/>
                      <a:pt x="22302" y="131776"/>
                      <a:pt x="19827" y="129796"/>
                    </a:cubicBezTo>
                    <a:cubicBezTo>
                      <a:pt x="15312" y="126136"/>
                      <a:pt x="11100" y="122131"/>
                      <a:pt x="7234" y="117820"/>
                    </a:cubicBezTo>
                    <a:cubicBezTo>
                      <a:pt x="104" y="109246"/>
                      <a:pt x="-288" y="84912"/>
                      <a:pt x="104" y="71164"/>
                    </a:cubicBezTo>
                    <a:cubicBezTo>
                      <a:pt x="471" y="58518"/>
                      <a:pt x="1133" y="52267"/>
                      <a:pt x="1843" y="45657"/>
                    </a:cubicBezTo>
                    <a:cubicBezTo>
                      <a:pt x="2088" y="43454"/>
                      <a:pt x="2309" y="41202"/>
                      <a:pt x="2554" y="38615"/>
                    </a:cubicBezTo>
                    <a:cubicBezTo>
                      <a:pt x="3705" y="26281"/>
                      <a:pt x="19582" y="5875"/>
                      <a:pt x="50013" y="1229"/>
                    </a:cubicBezTo>
                    <a:cubicBezTo>
                      <a:pt x="81400" y="-3562"/>
                      <a:pt x="98085" y="7168"/>
                      <a:pt x="98771" y="7647"/>
                    </a:cubicBezTo>
                    <a:lnTo>
                      <a:pt x="98771" y="7647"/>
                    </a:lnTo>
                    <a:cubicBezTo>
                      <a:pt x="118618" y="22018"/>
                      <a:pt x="116486" y="52363"/>
                      <a:pt x="115922" y="57680"/>
                    </a:cubicBezTo>
                    <a:cubicBezTo>
                      <a:pt x="117662" y="59045"/>
                      <a:pt x="121239" y="63668"/>
                      <a:pt x="121239" y="78829"/>
                    </a:cubicBezTo>
                    <a:cubicBezTo>
                      <a:pt x="121239" y="96768"/>
                      <a:pt x="102741" y="98875"/>
                      <a:pt x="99506" y="99091"/>
                    </a:cubicBezTo>
                    <a:cubicBezTo>
                      <a:pt x="99016" y="99714"/>
                      <a:pt x="97203" y="102516"/>
                      <a:pt x="95317" y="112479"/>
                    </a:cubicBezTo>
                    <a:cubicBezTo>
                      <a:pt x="92989" y="124766"/>
                      <a:pt x="95317" y="130370"/>
                      <a:pt x="95317" y="130442"/>
                    </a:cubicBezTo>
                    <a:cubicBezTo>
                      <a:pt x="96223" y="132550"/>
                      <a:pt x="93577" y="135472"/>
                      <a:pt x="76695" y="145531"/>
                    </a:cubicBezTo>
                    <a:lnTo>
                      <a:pt x="74123" y="147088"/>
                    </a:lnTo>
                    <a:cubicBezTo>
                      <a:pt x="65425" y="153028"/>
                      <a:pt x="56482" y="159542"/>
                      <a:pt x="51263" y="168260"/>
                    </a:cubicBezTo>
                    <a:cubicBezTo>
                      <a:pt x="50114" y="170507"/>
                      <a:pt x="47825" y="171987"/>
                      <a:pt x="45260" y="172140"/>
                    </a:cubicBezTo>
                    <a:close/>
                    <a:moveTo>
                      <a:pt x="65498" y="2306"/>
                    </a:moveTo>
                    <a:cubicBezTo>
                      <a:pt x="60461" y="2316"/>
                      <a:pt x="55431" y="2706"/>
                      <a:pt x="50454" y="3480"/>
                    </a:cubicBezTo>
                    <a:cubicBezTo>
                      <a:pt x="18602" y="8270"/>
                      <a:pt x="5910" y="29706"/>
                      <a:pt x="5077" y="38711"/>
                    </a:cubicBezTo>
                    <a:cubicBezTo>
                      <a:pt x="4832" y="41298"/>
                      <a:pt x="4587" y="43501"/>
                      <a:pt x="4367" y="45896"/>
                    </a:cubicBezTo>
                    <a:cubicBezTo>
                      <a:pt x="3632" y="52770"/>
                      <a:pt x="2995" y="58686"/>
                      <a:pt x="2627" y="71236"/>
                    </a:cubicBezTo>
                    <a:cubicBezTo>
                      <a:pt x="1966" y="94061"/>
                      <a:pt x="4367" y="110491"/>
                      <a:pt x="9194" y="116311"/>
                    </a:cubicBezTo>
                    <a:cubicBezTo>
                      <a:pt x="12962" y="120548"/>
                      <a:pt x="17056" y="124495"/>
                      <a:pt x="21444" y="128119"/>
                    </a:cubicBezTo>
                    <a:cubicBezTo>
                      <a:pt x="24088" y="130196"/>
                      <a:pt x="26548" y="132485"/>
                      <a:pt x="28795" y="134969"/>
                    </a:cubicBezTo>
                    <a:cubicBezTo>
                      <a:pt x="30363" y="137005"/>
                      <a:pt x="32127" y="143208"/>
                      <a:pt x="34626" y="152429"/>
                    </a:cubicBezTo>
                    <a:cubicBezTo>
                      <a:pt x="35687" y="157243"/>
                      <a:pt x="37179" y="161954"/>
                      <a:pt x="39086" y="166512"/>
                    </a:cubicBezTo>
                    <a:cubicBezTo>
                      <a:pt x="40509" y="168469"/>
                      <a:pt x="42780" y="169673"/>
                      <a:pt x="45235" y="169769"/>
                    </a:cubicBezTo>
                    <a:cubicBezTo>
                      <a:pt x="46958" y="169625"/>
                      <a:pt x="48475" y="168608"/>
                      <a:pt x="49229" y="167087"/>
                    </a:cubicBezTo>
                    <a:cubicBezTo>
                      <a:pt x="54718" y="157938"/>
                      <a:pt x="63930" y="151231"/>
                      <a:pt x="72824" y="145148"/>
                    </a:cubicBezTo>
                    <a:lnTo>
                      <a:pt x="75519" y="143519"/>
                    </a:lnTo>
                    <a:cubicBezTo>
                      <a:pt x="86619" y="136909"/>
                      <a:pt x="92523" y="132765"/>
                      <a:pt x="93087" y="131209"/>
                    </a:cubicBezTo>
                    <a:cubicBezTo>
                      <a:pt x="92695" y="130131"/>
                      <a:pt x="90784" y="124023"/>
                      <a:pt x="93087" y="112048"/>
                    </a:cubicBezTo>
                    <a:cubicBezTo>
                      <a:pt x="95537" y="99570"/>
                      <a:pt x="97987" y="97295"/>
                      <a:pt x="98551" y="96911"/>
                    </a:cubicBezTo>
                    <a:cubicBezTo>
                      <a:pt x="98737" y="96801"/>
                      <a:pt x="98948" y="96736"/>
                      <a:pt x="99163" y="96720"/>
                    </a:cubicBezTo>
                    <a:cubicBezTo>
                      <a:pt x="99972" y="96720"/>
                      <a:pt x="118985" y="96049"/>
                      <a:pt x="118985" y="78829"/>
                    </a:cubicBezTo>
                    <a:cubicBezTo>
                      <a:pt x="118985" y="61608"/>
                      <a:pt x="114403" y="59405"/>
                      <a:pt x="114354" y="59381"/>
                    </a:cubicBezTo>
                    <a:cubicBezTo>
                      <a:pt x="113869" y="59153"/>
                      <a:pt x="113578" y="58660"/>
                      <a:pt x="113619" y="58135"/>
                    </a:cubicBezTo>
                    <a:cubicBezTo>
                      <a:pt x="113619" y="57800"/>
                      <a:pt x="117662" y="24269"/>
                      <a:pt x="97497" y="9587"/>
                    </a:cubicBezTo>
                    <a:cubicBezTo>
                      <a:pt x="96934" y="9156"/>
                      <a:pt x="85834" y="2306"/>
                      <a:pt x="65498" y="230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5" name="Forme libre : forme 824">
                <a:extLst>
                  <a:ext uri="{FF2B5EF4-FFF2-40B4-BE49-F238E27FC236}">
                    <a16:creationId xmlns:a16="http://schemas.microsoft.com/office/drawing/2014/main" id="{063EAE99-5024-440E-800F-4A37B1DB9475}"/>
                  </a:ext>
                </a:extLst>
              </p:cNvPr>
              <p:cNvSpPr/>
              <p:nvPr/>
            </p:nvSpPr>
            <p:spPr>
              <a:xfrm>
                <a:off x="522787" y="473427"/>
                <a:ext cx="37411" cy="51989"/>
              </a:xfrm>
              <a:custGeom>
                <a:avLst/>
                <a:gdLst>
                  <a:gd name="connsiteX0" fmla="*/ 17605 w 37411"/>
                  <a:gd name="connsiteY0" fmla="*/ 2256 h 51989"/>
                  <a:gd name="connsiteX1" fmla="*/ 13 w 37411"/>
                  <a:gd name="connsiteY1" fmla="*/ 19453 h 51989"/>
                  <a:gd name="connsiteX2" fmla="*/ 11259 w 37411"/>
                  <a:gd name="connsiteY2" fmla="*/ 36649 h 51989"/>
                  <a:gd name="connsiteX3" fmla="*/ 12240 w 37411"/>
                  <a:gd name="connsiteY3" fmla="*/ 51451 h 51989"/>
                  <a:gd name="connsiteX4" fmla="*/ 20203 w 37411"/>
                  <a:gd name="connsiteY4" fmla="*/ 48572 h 51989"/>
                  <a:gd name="connsiteX5" fmla="*/ 20546 w 37411"/>
                  <a:gd name="connsiteY5" fmla="*/ 47643 h 51989"/>
                  <a:gd name="connsiteX6" fmla="*/ 33237 w 37411"/>
                  <a:gd name="connsiteY6" fmla="*/ 45248 h 51989"/>
                  <a:gd name="connsiteX7" fmla="*/ 37158 w 37411"/>
                  <a:gd name="connsiteY7" fmla="*/ 25177 h 51989"/>
                  <a:gd name="connsiteX8" fmla="*/ 17605 w 37411"/>
                  <a:gd name="connsiteY8" fmla="*/ 2256 h 519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7411" h="51989">
                    <a:moveTo>
                      <a:pt x="17605" y="2256"/>
                    </a:moveTo>
                    <a:cubicBezTo>
                      <a:pt x="17605" y="2256"/>
                      <a:pt x="454" y="10854"/>
                      <a:pt x="13" y="19453"/>
                    </a:cubicBezTo>
                    <a:cubicBezTo>
                      <a:pt x="-428" y="28051"/>
                      <a:pt x="10279" y="34733"/>
                      <a:pt x="11259" y="36649"/>
                    </a:cubicBezTo>
                    <a:cubicBezTo>
                      <a:pt x="12240" y="38565"/>
                      <a:pt x="8319" y="49559"/>
                      <a:pt x="12240" y="51451"/>
                    </a:cubicBezTo>
                    <a:cubicBezTo>
                      <a:pt x="15251" y="52806"/>
                      <a:pt x="18816" y="51515"/>
                      <a:pt x="20203" y="48572"/>
                    </a:cubicBezTo>
                    <a:cubicBezTo>
                      <a:pt x="20342" y="48273"/>
                      <a:pt x="20457" y="47961"/>
                      <a:pt x="20546" y="47643"/>
                    </a:cubicBezTo>
                    <a:cubicBezTo>
                      <a:pt x="20717" y="42182"/>
                      <a:pt x="31792" y="41296"/>
                      <a:pt x="33237" y="45248"/>
                    </a:cubicBezTo>
                    <a:cubicBezTo>
                      <a:pt x="33237" y="45248"/>
                      <a:pt x="38628" y="44769"/>
                      <a:pt x="37158" y="25177"/>
                    </a:cubicBezTo>
                    <a:cubicBezTo>
                      <a:pt x="35688" y="5585"/>
                      <a:pt x="26940" y="-4905"/>
                      <a:pt x="17605" y="22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6" name="Forme libre : forme 825">
                <a:extLst>
                  <a:ext uri="{FF2B5EF4-FFF2-40B4-BE49-F238E27FC236}">
                    <a16:creationId xmlns:a16="http://schemas.microsoft.com/office/drawing/2014/main" id="{12E5541C-15B6-4697-9C15-CC951CEB7333}"/>
                  </a:ext>
                </a:extLst>
              </p:cNvPr>
              <p:cNvSpPr/>
              <p:nvPr/>
            </p:nvSpPr>
            <p:spPr>
              <a:xfrm>
                <a:off x="521553" y="472248"/>
                <a:ext cx="39869" cy="54402"/>
              </a:xfrm>
              <a:custGeom>
                <a:avLst/>
                <a:gdLst>
                  <a:gd name="connsiteX0" fmla="*/ 15924 w 39869"/>
                  <a:gd name="connsiteY0" fmla="*/ 54402 h 54402"/>
                  <a:gd name="connsiteX1" fmla="*/ 12910 w 39869"/>
                  <a:gd name="connsiteY1" fmla="*/ 53708 h 54402"/>
                  <a:gd name="connsiteX2" fmla="*/ 11048 w 39869"/>
                  <a:gd name="connsiteY2" fmla="*/ 42307 h 54402"/>
                  <a:gd name="connsiteX3" fmla="*/ 11391 w 39869"/>
                  <a:gd name="connsiteY3" fmla="*/ 38331 h 54402"/>
                  <a:gd name="connsiteX4" fmla="*/ 9382 w 39869"/>
                  <a:gd name="connsiteY4" fmla="*/ 36391 h 54402"/>
                  <a:gd name="connsiteX5" fmla="*/ 22 w 39869"/>
                  <a:gd name="connsiteY5" fmla="*/ 20560 h 54402"/>
                  <a:gd name="connsiteX6" fmla="*/ 18178 w 39869"/>
                  <a:gd name="connsiteY6" fmla="*/ 2429 h 54402"/>
                  <a:gd name="connsiteX7" fmla="*/ 28101 w 39869"/>
                  <a:gd name="connsiteY7" fmla="*/ 705 h 54402"/>
                  <a:gd name="connsiteX8" fmla="*/ 39617 w 39869"/>
                  <a:gd name="connsiteY8" fmla="*/ 26284 h 54402"/>
                  <a:gd name="connsiteX9" fmla="*/ 34717 w 39869"/>
                  <a:gd name="connsiteY9" fmla="*/ 47624 h 54402"/>
                  <a:gd name="connsiteX10" fmla="*/ 33443 w 39869"/>
                  <a:gd name="connsiteY10" fmla="*/ 46834 h 54402"/>
                  <a:gd name="connsiteX11" fmla="*/ 27783 w 39869"/>
                  <a:gd name="connsiteY11" fmla="*/ 45301 h 54402"/>
                  <a:gd name="connsiteX12" fmla="*/ 23127 w 39869"/>
                  <a:gd name="connsiteY12" fmla="*/ 48846 h 54402"/>
                  <a:gd name="connsiteX13" fmla="*/ 19893 w 39869"/>
                  <a:gd name="connsiteY13" fmla="*/ 53324 h 54402"/>
                  <a:gd name="connsiteX14" fmla="*/ 15924 w 39869"/>
                  <a:gd name="connsiteY14" fmla="*/ 54402 h 54402"/>
                  <a:gd name="connsiteX15" fmla="*/ 24647 w 39869"/>
                  <a:gd name="connsiteY15" fmla="*/ 2381 h 54402"/>
                  <a:gd name="connsiteX16" fmla="*/ 19599 w 39869"/>
                  <a:gd name="connsiteY16" fmla="*/ 4369 h 54402"/>
                  <a:gd name="connsiteX17" fmla="*/ 19403 w 39869"/>
                  <a:gd name="connsiteY17" fmla="*/ 4513 h 54402"/>
                  <a:gd name="connsiteX18" fmla="*/ 2473 w 39869"/>
                  <a:gd name="connsiteY18" fmla="*/ 20704 h 54402"/>
                  <a:gd name="connsiteX19" fmla="*/ 11048 w 39869"/>
                  <a:gd name="connsiteY19" fmla="*/ 34643 h 54402"/>
                  <a:gd name="connsiteX20" fmla="*/ 13498 w 39869"/>
                  <a:gd name="connsiteY20" fmla="*/ 37301 h 54402"/>
                  <a:gd name="connsiteX21" fmla="*/ 13376 w 39869"/>
                  <a:gd name="connsiteY21" fmla="*/ 42642 h 54402"/>
                  <a:gd name="connsiteX22" fmla="*/ 13915 w 39869"/>
                  <a:gd name="connsiteY22" fmla="*/ 51576 h 54402"/>
                  <a:gd name="connsiteX23" fmla="*/ 18399 w 39869"/>
                  <a:gd name="connsiteY23" fmla="*/ 51265 h 54402"/>
                  <a:gd name="connsiteX24" fmla="*/ 20457 w 39869"/>
                  <a:gd name="connsiteY24" fmla="*/ 48870 h 54402"/>
                  <a:gd name="connsiteX25" fmla="*/ 27170 w 39869"/>
                  <a:gd name="connsiteY25" fmla="*/ 43026 h 54402"/>
                  <a:gd name="connsiteX26" fmla="*/ 34790 w 39869"/>
                  <a:gd name="connsiteY26" fmla="*/ 44894 h 54402"/>
                  <a:gd name="connsiteX27" fmla="*/ 37069 w 39869"/>
                  <a:gd name="connsiteY27" fmla="*/ 26548 h 54402"/>
                  <a:gd name="connsiteX28" fmla="*/ 27023 w 39869"/>
                  <a:gd name="connsiteY28" fmla="*/ 3004 h 54402"/>
                  <a:gd name="connsiteX29" fmla="*/ 24647 w 39869"/>
                  <a:gd name="connsiteY29" fmla="*/ 2381 h 54402"/>
                  <a:gd name="connsiteX30" fmla="*/ 18840 w 39869"/>
                  <a:gd name="connsiteY30" fmla="*/ 3435 h 54402"/>
                  <a:gd name="connsiteX31" fmla="*/ 18840 w 39869"/>
                  <a:gd name="connsiteY31" fmla="*/ 3435 h 54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</a:cxnLst>
                <a:rect l="l" t="t" r="r" b="b"/>
                <a:pathLst>
                  <a:path w="39869" h="54402">
                    <a:moveTo>
                      <a:pt x="15924" y="54402"/>
                    </a:moveTo>
                    <a:cubicBezTo>
                      <a:pt x="14878" y="54397"/>
                      <a:pt x="13849" y="54160"/>
                      <a:pt x="12910" y="53708"/>
                    </a:cubicBezTo>
                    <a:cubicBezTo>
                      <a:pt x="9603" y="52079"/>
                      <a:pt x="10460" y="46666"/>
                      <a:pt x="11048" y="42307"/>
                    </a:cubicBezTo>
                    <a:cubicBezTo>
                      <a:pt x="11296" y="40997"/>
                      <a:pt x="11411" y="39665"/>
                      <a:pt x="11391" y="38331"/>
                    </a:cubicBezTo>
                    <a:cubicBezTo>
                      <a:pt x="10764" y="37644"/>
                      <a:pt x="10095" y="36995"/>
                      <a:pt x="9382" y="36391"/>
                    </a:cubicBezTo>
                    <a:cubicBezTo>
                      <a:pt x="5731" y="33086"/>
                      <a:pt x="-419" y="27553"/>
                      <a:pt x="22" y="20560"/>
                    </a:cubicBezTo>
                    <a:cubicBezTo>
                      <a:pt x="537" y="11650"/>
                      <a:pt x="16561" y="3244"/>
                      <a:pt x="18178" y="2429"/>
                    </a:cubicBezTo>
                    <a:cubicBezTo>
                      <a:pt x="20854" y="3"/>
                      <a:pt x="24735" y="-672"/>
                      <a:pt x="28101" y="705"/>
                    </a:cubicBezTo>
                    <a:cubicBezTo>
                      <a:pt x="34300" y="3387"/>
                      <a:pt x="38612" y="12944"/>
                      <a:pt x="39617" y="26284"/>
                    </a:cubicBezTo>
                    <a:cubicBezTo>
                      <a:pt x="41087" y="46043"/>
                      <a:pt x="35697" y="47528"/>
                      <a:pt x="34717" y="47624"/>
                    </a:cubicBezTo>
                    <a:cubicBezTo>
                      <a:pt x="34158" y="47670"/>
                      <a:pt x="33639" y="47346"/>
                      <a:pt x="33443" y="46834"/>
                    </a:cubicBezTo>
                    <a:cubicBezTo>
                      <a:pt x="32977" y="45588"/>
                      <a:pt x="30453" y="44894"/>
                      <a:pt x="27783" y="45301"/>
                    </a:cubicBezTo>
                    <a:cubicBezTo>
                      <a:pt x="25676" y="45636"/>
                      <a:pt x="23176" y="46762"/>
                      <a:pt x="23127" y="48846"/>
                    </a:cubicBezTo>
                    <a:cubicBezTo>
                      <a:pt x="22858" y="50764"/>
                      <a:pt x="21650" y="52433"/>
                      <a:pt x="19893" y="53324"/>
                    </a:cubicBezTo>
                    <a:cubicBezTo>
                      <a:pt x="18698" y="54036"/>
                      <a:pt x="17323" y="54409"/>
                      <a:pt x="15924" y="54402"/>
                    </a:cubicBezTo>
                    <a:close/>
                    <a:moveTo>
                      <a:pt x="24647" y="2381"/>
                    </a:moveTo>
                    <a:cubicBezTo>
                      <a:pt x="22784" y="2472"/>
                      <a:pt x="21006" y="3172"/>
                      <a:pt x="19599" y="4369"/>
                    </a:cubicBezTo>
                    <a:lnTo>
                      <a:pt x="19403" y="4513"/>
                    </a:lnTo>
                    <a:cubicBezTo>
                      <a:pt x="14821" y="6908"/>
                      <a:pt x="2840" y="14093"/>
                      <a:pt x="2473" y="20704"/>
                    </a:cubicBezTo>
                    <a:cubicBezTo>
                      <a:pt x="2130" y="26572"/>
                      <a:pt x="7716" y="31625"/>
                      <a:pt x="11048" y="34643"/>
                    </a:cubicBezTo>
                    <a:cubicBezTo>
                      <a:pt x="11994" y="35405"/>
                      <a:pt x="12820" y="36303"/>
                      <a:pt x="13498" y="37301"/>
                    </a:cubicBezTo>
                    <a:cubicBezTo>
                      <a:pt x="13922" y="39064"/>
                      <a:pt x="13881" y="40901"/>
                      <a:pt x="13376" y="42642"/>
                    </a:cubicBezTo>
                    <a:cubicBezTo>
                      <a:pt x="12935" y="45660"/>
                      <a:pt x="12175" y="50714"/>
                      <a:pt x="13915" y="51576"/>
                    </a:cubicBezTo>
                    <a:cubicBezTo>
                      <a:pt x="15368" y="52218"/>
                      <a:pt x="17054" y="52101"/>
                      <a:pt x="18399" y="51265"/>
                    </a:cubicBezTo>
                    <a:cubicBezTo>
                      <a:pt x="19401" y="50786"/>
                      <a:pt x="20148" y="49916"/>
                      <a:pt x="20457" y="48870"/>
                    </a:cubicBezTo>
                    <a:cubicBezTo>
                      <a:pt x="20457" y="45948"/>
                      <a:pt x="23176" y="43648"/>
                      <a:pt x="27170" y="43026"/>
                    </a:cubicBezTo>
                    <a:cubicBezTo>
                      <a:pt x="29870" y="42427"/>
                      <a:pt x="32698" y="43121"/>
                      <a:pt x="34790" y="44894"/>
                    </a:cubicBezTo>
                    <a:cubicBezTo>
                      <a:pt x="35868" y="43720"/>
                      <a:pt x="38049" y="39696"/>
                      <a:pt x="37069" y="26548"/>
                    </a:cubicBezTo>
                    <a:cubicBezTo>
                      <a:pt x="36162" y="14572"/>
                      <a:pt x="32169" y="5232"/>
                      <a:pt x="27023" y="3004"/>
                    </a:cubicBezTo>
                    <a:cubicBezTo>
                      <a:pt x="26283" y="2635"/>
                      <a:pt x="25475" y="2424"/>
                      <a:pt x="24647" y="2381"/>
                    </a:cubicBezTo>
                    <a:close/>
                    <a:moveTo>
                      <a:pt x="18840" y="3435"/>
                    </a:moveTo>
                    <a:lnTo>
                      <a:pt x="18840" y="343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7" name="Forme libre : forme 826">
                <a:extLst>
                  <a:ext uri="{FF2B5EF4-FFF2-40B4-BE49-F238E27FC236}">
                    <a16:creationId xmlns:a16="http://schemas.microsoft.com/office/drawing/2014/main" id="{9DBDC480-1A2A-4D49-9F87-10413B9EE8F7}"/>
                  </a:ext>
                </a:extLst>
              </p:cNvPr>
              <p:cNvSpPr/>
              <p:nvPr/>
            </p:nvSpPr>
            <p:spPr>
              <a:xfrm>
                <a:off x="440282" y="445413"/>
                <a:ext cx="99143" cy="49484"/>
              </a:xfrm>
              <a:custGeom>
                <a:avLst/>
                <a:gdLst>
                  <a:gd name="connsiteX0" fmla="*/ 99131 w 99143"/>
                  <a:gd name="connsiteY0" fmla="*/ 23588 h 49484"/>
                  <a:gd name="connsiteX1" fmla="*/ 84969 w 99143"/>
                  <a:gd name="connsiteY1" fmla="*/ 33168 h 49484"/>
                  <a:gd name="connsiteX2" fmla="*/ 53117 w 99143"/>
                  <a:gd name="connsiteY2" fmla="*/ 34605 h 49484"/>
                  <a:gd name="connsiteX3" fmla="*/ 18422 w 99143"/>
                  <a:gd name="connsiteY3" fmla="*/ 33647 h 49484"/>
                  <a:gd name="connsiteX4" fmla="*/ 4751 w 99143"/>
                  <a:gd name="connsiteY4" fmla="*/ 48449 h 49484"/>
                  <a:gd name="connsiteX5" fmla="*/ 2300 w 99143"/>
                  <a:gd name="connsiteY5" fmla="*/ 28378 h 49484"/>
                  <a:gd name="connsiteX6" fmla="*/ 18422 w 99143"/>
                  <a:gd name="connsiteY6" fmla="*/ 18367 h 49484"/>
                  <a:gd name="connsiteX7" fmla="*/ 35574 w 99143"/>
                  <a:gd name="connsiteY7" fmla="*/ 212 h 49484"/>
                  <a:gd name="connsiteX8" fmla="*/ 99131 w 99143"/>
                  <a:gd name="connsiteY8" fmla="*/ 23588 h 4948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9143" h="49484">
                    <a:moveTo>
                      <a:pt x="99131" y="23588"/>
                    </a:moveTo>
                    <a:cubicBezTo>
                      <a:pt x="94725" y="27207"/>
                      <a:pt x="89984" y="30414"/>
                      <a:pt x="84969" y="33168"/>
                    </a:cubicBezTo>
                    <a:cubicBezTo>
                      <a:pt x="75683" y="38413"/>
                      <a:pt x="66396" y="38892"/>
                      <a:pt x="53117" y="34605"/>
                    </a:cubicBezTo>
                    <a:cubicBezTo>
                      <a:pt x="39837" y="30318"/>
                      <a:pt x="24303" y="28857"/>
                      <a:pt x="18422" y="33647"/>
                    </a:cubicBezTo>
                    <a:cubicBezTo>
                      <a:pt x="12542" y="38437"/>
                      <a:pt x="4751" y="43227"/>
                      <a:pt x="4751" y="48449"/>
                    </a:cubicBezTo>
                    <a:cubicBezTo>
                      <a:pt x="4751" y="53670"/>
                      <a:pt x="-4045" y="37934"/>
                      <a:pt x="2300" y="28378"/>
                    </a:cubicBezTo>
                    <a:cubicBezTo>
                      <a:pt x="5841" y="22821"/>
                      <a:pt x="11773" y="19138"/>
                      <a:pt x="18422" y="18367"/>
                    </a:cubicBezTo>
                    <a:cubicBezTo>
                      <a:pt x="18422" y="18367"/>
                      <a:pt x="25773" y="1601"/>
                      <a:pt x="35574" y="212"/>
                    </a:cubicBezTo>
                    <a:cubicBezTo>
                      <a:pt x="45374" y="-1177"/>
                      <a:pt x="100111" y="3996"/>
                      <a:pt x="99131" y="235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8" name="Forme libre : forme 827">
                <a:extLst>
                  <a:ext uri="{FF2B5EF4-FFF2-40B4-BE49-F238E27FC236}">
                    <a16:creationId xmlns:a16="http://schemas.microsoft.com/office/drawing/2014/main" id="{5054900B-354C-4AF9-9E5A-7DF1CE04E541}"/>
                  </a:ext>
                </a:extLst>
              </p:cNvPr>
              <p:cNvSpPr/>
              <p:nvPr/>
            </p:nvSpPr>
            <p:spPr>
              <a:xfrm>
                <a:off x="439118" y="444184"/>
                <a:ext cx="101522" cy="51904"/>
              </a:xfrm>
              <a:custGeom>
                <a:avLst/>
                <a:gdLst>
                  <a:gd name="connsiteX0" fmla="*/ 5548 w 101522"/>
                  <a:gd name="connsiteY0" fmla="*/ 51904 h 51904"/>
                  <a:gd name="connsiteX1" fmla="*/ 3710 w 101522"/>
                  <a:gd name="connsiteY1" fmla="*/ 50779 h 51904"/>
                  <a:gd name="connsiteX2" fmla="*/ 2509 w 101522"/>
                  <a:gd name="connsiteY2" fmla="*/ 28936 h 51904"/>
                  <a:gd name="connsiteX3" fmla="*/ 18852 w 101522"/>
                  <a:gd name="connsiteY3" fmla="*/ 18445 h 51904"/>
                  <a:gd name="connsiteX4" fmla="*/ 36591 w 101522"/>
                  <a:gd name="connsiteY4" fmla="*/ 219 h 51904"/>
                  <a:gd name="connsiteX5" fmla="*/ 96448 w 101522"/>
                  <a:gd name="connsiteY5" fmla="*/ 14374 h 51904"/>
                  <a:gd name="connsiteX6" fmla="*/ 101520 w 101522"/>
                  <a:gd name="connsiteY6" fmla="*/ 24864 h 51904"/>
                  <a:gd name="connsiteX7" fmla="*/ 101128 w 101522"/>
                  <a:gd name="connsiteY7" fmla="*/ 25702 h 51904"/>
                  <a:gd name="connsiteX8" fmla="*/ 86746 w 101522"/>
                  <a:gd name="connsiteY8" fmla="*/ 35283 h 51904"/>
                  <a:gd name="connsiteX9" fmla="*/ 53987 w 101522"/>
                  <a:gd name="connsiteY9" fmla="*/ 36816 h 51904"/>
                  <a:gd name="connsiteX10" fmla="*/ 20444 w 101522"/>
                  <a:gd name="connsiteY10" fmla="*/ 35642 h 51904"/>
                  <a:gd name="connsiteX11" fmla="*/ 16965 w 101522"/>
                  <a:gd name="connsiteY11" fmla="*/ 38372 h 51904"/>
                  <a:gd name="connsiteX12" fmla="*/ 7165 w 101522"/>
                  <a:gd name="connsiteY12" fmla="*/ 49533 h 51904"/>
                  <a:gd name="connsiteX13" fmla="*/ 5989 w 101522"/>
                  <a:gd name="connsiteY13" fmla="*/ 51689 h 51904"/>
                  <a:gd name="connsiteX14" fmla="*/ 5548 w 101522"/>
                  <a:gd name="connsiteY14" fmla="*/ 51904 h 51904"/>
                  <a:gd name="connsiteX15" fmla="*/ 40879 w 101522"/>
                  <a:gd name="connsiteY15" fmla="*/ 2398 h 51904"/>
                  <a:gd name="connsiteX16" fmla="*/ 36959 w 101522"/>
                  <a:gd name="connsiteY16" fmla="*/ 2590 h 51904"/>
                  <a:gd name="connsiteX17" fmla="*/ 20788 w 101522"/>
                  <a:gd name="connsiteY17" fmla="*/ 20026 h 51904"/>
                  <a:gd name="connsiteX18" fmla="*/ 19734 w 101522"/>
                  <a:gd name="connsiteY18" fmla="*/ 20745 h 51904"/>
                  <a:gd name="connsiteX19" fmla="*/ 4568 w 101522"/>
                  <a:gd name="connsiteY19" fmla="*/ 30325 h 51904"/>
                  <a:gd name="connsiteX20" fmla="*/ 4911 w 101522"/>
                  <a:gd name="connsiteY20" fmla="*/ 48288 h 51904"/>
                  <a:gd name="connsiteX21" fmla="*/ 15471 w 101522"/>
                  <a:gd name="connsiteY21" fmla="*/ 36672 h 51904"/>
                  <a:gd name="connsiteX22" fmla="*/ 18876 w 101522"/>
                  <a:gd name="connsiteY22" fmla="*/ 33989 h 51904"/>
                  <a:gd name="connsiteX23" fmla="*/ 54747 w 101522"/>
                  <a:gd name="connsiteY23" fmla="*/ 34732 h 51904"/>
                  <a:gd name="connsiteX24" fmla="*/ 85521 w 101522"/>
                  <a:gd name="connsiteY24" fmla="*/ 33415 h 51904"/>
                  <a:gd name="connsiteX25" fmla="*/ 99094 w 101522"/>
                  <a:gd name="connsiteY25" fmla="*/ 24337 h 51904"/>
                  <a:gd name="connsiteX26" fmla="*/ 94807 w 101522"/>
                  <a:gd name="connsiteY26" fmla="*/ 16218 h 51904"/>
                  <a:gd name="connsiteX27" fmla="*/ 40879 w 101522"/>
                  <a:gd name="connsiteY27" fmla="*/ 2398 h 51904"/>
                  <a:gd name="connsiteX28" fmla="*/ 100295 w 101522"/>
                  <a:gd name="connsiteY28" fmla="*/ 24816 h 51904"/>
                  <a:gd name="connsiteX29" fmla="*/ 100295 w 101522"/>
                  <a:gd name="connsiteY29" fmla="*/ 24816 h 519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01522" h="51904">
                    <a:moveTo>
                      <a:pt x="5548" y="51904"/>
                    </a:moveTo>
                    <a:cubicBezTo>
                      <a:pt x="4790" y="51830"/>
                      <a:pt x="4109" y="51413"/>
                      <a:pt x="3710" y="50779"/>
                    </a:cubicBezTo>
                    <a:cubicBezTo>
                      <a:pt x="1260" y="47809"/>
                      <a:pt x="-2587" y="36624"/>
                      <a:pt x="2509" y="28936"/>
                    </a:cubicBezTo>
                    <a:cubicBezTo>
                      <a:pt x="6136" y="23281"/>
                      <a:pt x="12102" y="19449"/>
                      <a:pt x="18852" y="18445"/>
                    </a:cubicBezTo>
                    <a:cubicBezTo>
                      <a:pt x="20346" y="15236"/>
                      <a:pt x="27280" y="1680"/>
                      <a:pt x="36591" y="219"/>
                    </a:cubicBezTo>
                    <a:cubicBezTo>
                      <a:pt x="44383" y="-907"/>
                      <a:pt x="82580" y="2087"/>
                      <a:pt x="96448" y="14374"/>
                    </a:cubicBezTo>
                    <a:cubicBezTo>
                      <a:pt x="99719" y="16905"/>
                      <a:pt x="101596" y="20785"/>
                      <a:pt x="101520" y="24864"/>
                    </a:cubicBezTo>
                    <a:cubicBezTo>
                      <a:pt x="101510" y="25183"/>
                      <a:pt x="101368" y="25484"/>
                      <a:pt x="101128" y="25702"/>
                    </a:cubicBezTo>
                    <a:cubicBezTo>
                      <a:pt x="96657" y="29336"/>
                      <a:pt x="91840" y="32543"/>
                      <a:pt x="86746" y="35283"/>
                    </a:cubicBezTo>
                    <a:cubicBezTo>
                      <a:pt x="77141" y="40719"/>
                      <a:pt x="67340" y="41175"/>
                      <a:pt x="53987" y="36816"/>
                    </a:cubicBezTo>
                    <a:cubicBezTo>
                      <a:pt x="41565" y="32768"/>
                      <a:pt x="26080" y="31067"/>
                      <a:pt x="20444" y="35642"/>
                    </a:cubicBezTo>
                    <a:cubicBezTo>
                      <a:pt x="19342" y="36552"/>
                      <a:pt x="18166" y="37462"/>
                      <a:pt x="16965" y="38372"/>
                    </a:cubicBezTo>
                    <a:cubicBezTo>
                      <a:pt x="12187" y="42037"/>
                      <a:pt x="7165" y="45845"/>
                      <a:pt x="7165" y="49533"/>
                    </a:cubicBezTo>
                    <a:cubicBezTo>
                      <a:pt x="7165" y="50700"/>
                      <a:pt x="6773" y="51418"/>
                      <a:pt x="5989" y="51689"/>
                    </a:cubicBezTo>
                    <a:cubicBezTo>
                      <a:pt x="5861" y="51792"/>
                      <a:pt x="5709" y="51866"/>
                      <a:pt x="5548" y="51904"/>
                    </a:cubicBezTo>
                    <a:close/>
                    <a:moveTo>
                      <a:pt x="40879" y="2398"/>
                    </a:moveTo>
                    <a:cubicBezTo>
                      <a:pt x="39570" y="2382"/>
                      <a:pt x="38260" y="2444"/>
                      <a:pt x="36959" y="2590"/>
                    </a:cubicBezTo>
                    <a:cubicBezTo>
                      <a:pt x="27966" y="3907"/>
                      <a:pt x="20861" y="19882"/>
                      <a:pt x="20788" y="20026"/>
                    </a:cubicBezTo>
                    <a:cubicBezTo>
                      <a:pt x="20614" y="20448"/>
                      <a:pt x="20199" y="20730"/>
                      <a:pt x="19734" y="20745"/>
                    </a:cubicBezTo>
                    <a:cubicBezTo>
                      <a:pt x="13466" y="21561"/>
                      <a:pt x="7905" y="25075"/>
                      <a:pt x="4568" y="30325"/>
                    </a:cubicBezTo>
                    <a:cubicBezTo>
                      <a:pt x="647" y="36217"/>
                      <a:pt x="3097" y="44887"/>
                      <a:pt x="4911" y="48288"/>
                    </a:cubicBezTo>
                    <a:cubicBezTo>
                      <a:pt x="5842" y="44049"/>
                      <a:pt x="10717" y="40312"/>
                      <a:pt x="15471" y="36672"/>
                    </a:cubicBezTo>
                    <a:cubicBezTo>
                      <a:pt x="16622" y="35786"/>
                      <a:pt x="17921" y="34899"/>
                      <a:pt x="18876" y="33989"/>
                    </a:cubicBezTo>
                    <a:cubicBezTo>
                      <a:pt x="25492" y="28624"/>
                      <a:pt x="42104" y="30612"/>
                      <a:pt x="54747" y="34732"/>
                    </a:cubicBezTo>
                    <a:cubicBezTo>
                      <a:pt x="67389" y="38851"/>
                      <a:pt x="76480" y="38516"/>
                      <a:pt x="85521" y="33415"/>
                    </a:cubicBezTo>
                    <a:cubicBezTo>
                      <a:pt x="90293" y="30758"/>
                      <a:pt x="94834" y="27724"/>
                      <a:pt x="99094" y="24337"/>
                    </a:cubicBezTo>
                    <a:cubicBezTo>
                      <a:pt x="98925" y="21154"/>
                      <a:pt x="97362" y="18196"/>
                      <a:pt x="94807" y="16218"/>
                    </a:cubicBezTo>
                    <a:cubicBezTo>
                      <a:pt x="83315" y="5967"/>
                      <a:pt x="53056" y="2398"/>
                      <a:pt x="40879" y="2398"/>
                    </a:cubicBezTo>
                    <a:close/>
                    <a:moveTo>
                      <a:pt x="100295" y="24816"/>
                    </a:moveTo>
                    <a:lnTo>
                      <a:pt x="100295" y="2481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29" name="Forme libre : forme 828">
                <a:extLst>
                  <a:ext uri="{FF2B5EF4-FFF2-40B4-BE49-F238E27FC236}">
                    <a16:creationId xmlns:a16="http://schemas.microsoft.com/office/drawing/2014/main" id="{4594B71E-72F1-4171-9C98-53E734891EDF}"/>
                  </a:ext>
                </a:extLst>
              </p:cNvPr>
              <p:cNvSpPr/>
              <p:nvPr/>
            </p:nvSpPr>
            <p:spPr>
              <a:xfrm>
                <a:off x="463982" y="507950"/>
                <a:ext cx="16135" cy="48234"/>
              </a:xfrm>
              <a:custGeom>
                <a:avLst/>
                <a:gdLst>
                  <a:gd name="connsiteX0" fmla="*/ 14838 w 16135"/>
                  <a:gd name="connsiteY0" fmla="*/ 48231 h 48234"/>
                  <a:gd name="connsiteX1" fmla="*/ 14691 w 16135"/>
                  <a:gd name="connsiteY1" fmla="*/ 48231 h 48234"/>
                  <a:gd name="connsiteX2" fmla="*/ 1019 w 16135"/>
                  <a:gd name="connsiteY2" fmla="*/ 45836 h 48234"/>
                  <a:gd name="connsiteX3" fmla="*/ 15 w 16135"/>
                  <a:gd name="connsiteY3" fmla="*/ 44471 h 48234"/>
                  <a:gd name="connsiteX4" fmla="*/ 5356 w 16135"/>
                  <a:gd name="connsiteY4" fmla="*/ 12664 h 48234"/>
                  <a:gd name="connsiteX5" fmla="*/ 3445 w 16135"/>
                  <a:gd name="connsiteY5" fmla="*/ 1384 h 48234"/>
                  <a:gd name="connsiteX6" fmla="*/ 4418 w 16135"/>
                  <a:gd name="connsiteY6" fmla="*/ 23 h 48234"/>
                  <a:gd name="connsiteX7" fmla="*/ 4450 w 16135"/>
                  <a:gd name="connsiteY7" fmla="*/ 18 h 48234"/>
                  <a:gd name="connsiteX8" fmla="*/ 5868 w 16135"/>
                  <a:gd name="connsiteY8" fmla="*/ 991 h 48234"/>
                  <a:gd name="connsiteX9" fmla="*/ 5871 w 16135"/>
                  <a:gd name="connsiteY9" fmla="*/ 1000 h 48234"/>
                  <a:gd name="connsiteX10" fmla="*/ 7806 w 16135"/>
                  <a:gd name="connsiteY10" fmla="*/ 12473 h 48234"/>
                  <a:gd name="connsiteX11" fmla="*/ 7806 w 16135"/>
                  <a:gd name="connsiteY11" fmla="*/ 12856 h 48234"/>
                  <a:gd name="connsiteX12" fmla="*/ 2636 w 16135"/>
                  <a:gd name="connsiteY12" fmla="*/ 43704 h 48234"/>
                  <a:gd name="connsiteX13" fmla="*/ 15132 w 16135"/>
                  <a:gd name="connsiteY13" fmla="*/ 45884 h 48234"/>
                  <a:gd name="connsiteX14" fmla="*/ 16120 w 16135"/>
                  <a:gd name="connsiteY14" fmla="*/ 47235 h 48234"/>
                  <a:gd name="connsiteX15" fmla="*/ 16112 w 16135"/>
                  <a:gd name="connsiteY15" fmla="*/ 47273 h 48234"/>
                  <a:gd name="connsiteX16" fmla="*/ 14838 w 16135"/>
                  <a:gd name="connsiteY16" fmla="*/ 48231 h 482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16135" h="48234">
                    <a:moveTo>
                      <a:pt x="14838" y="48231"/>
                    </a:moveTo>
                    <a:lnTo>
                      <a:pt x="14691" y="48231"/>
                    </a:lnTo>
                    <a:lnTo>
                      <a:pt x="1019" y="45836"/>
                    </a:lnTo>
                    <a:cubicBezTo>
                      <a:pt x="358" y="45726"/>
                      <a:pt x="-88" y="45117"/>
                      <a:pt x="15" y="44471"/>
                    </a:cubicBezTo>
                    <a:lnTo>
                      <a:pt x="5356" y="12664"/>
                    </a:lnTo>
                    <a:lnTo>
                      <a:pt x="3445" y="1384"/>
                    </a:lnTo>
                    <a:cubicBezTo>
                      <a:pt x="3330" y="746"/>
                      <a:pt x="3766" y="136"/>
                      <a:pt x="4418" y="23"/>
                    </a:cubicBezTo>
                    <a:cubicBezTo>
                      <a:pt x="4428" y="21"/>
                      <a:pt x="4440" y="21"/>
                      <a:pt x="4450" y="18"/>
                    </a:cubicBezTo>
                    <a:cubicBezTo>
                      <a:pt x="5116" y="-97"/>
                      <a:pt x="5751" y="339"/>
                      <a:pt x="5868" y="991"/>
                    </a:cubicBezTo>
                    <a:cubicBezTo>
                      <a:pt x="5871" y="993"/>
                      <a:pt x="5871" y="998"/>
                      <a:pt x="5871" y="1000"/>
                    </a:cubicBezTo>
                    <a:lnTo>
                      <a:pt x="7806" y="12473"/>
                    </a:lnTo>
                    <a:cubicBezTo>
                      <a:pt x="7831" y="12600"/>
                      <a:pt x="7831" y="12729"/>
                      <a:pt x="7806" y="12856"/>
                    </a:cubicBezTo>
                    <a:lnTo>
                      <a:pt x="2636" y="43704"/>
                    </a:lnTo>
                    <a:lnTo>
                      <a:pt x="15132" y="45884"/>
                    </a:lnTo>
                    <a:cubicBezTo>
                      <a:pt x="15786" y="45989"/>
                      <a:pt x="16227" y="46595"/>
                      <a:pt x="16120" y="47235"/>
                    </a:cubicBezTo>
                    <a:cubicBezTo>
                      <a:pt x="16117" y="47247"/>
                      <a:pt x="16115" y="47261"/>
                      <a:pt x="16112" y="47273"/>
                    </a:cubicBezTo>
                    <a:cubicBezTo>
                      <a:pt x="16002" y="47865"/>
                      <a:pt x="15451" y="48277"/>
                      <a:pt x="14838" y="4823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0" name="Forme libre : forme 829">
                <a:extLst>
                  <a:ext uri="{FF2B5EF4-FFF2-40B4-BE49-F238E27FC236}">
                    <a16:creationId xmlns:a16="http://schemas.microsoft.com/office/drawing/2014/main" id="{5A2A3FE0-E7A5-4093-9423-B2E7CAB17EAC}"/>
                  </a:ext>
                </a:extLst>
              </p:cNvPr>
              <p:cNvSpPr/>
              <p:nvPr/>
            </p:nvSpPr>
            <p:spPr>
              <a:xfrm>
                <a:off x="465873" y="559033"/>
                <a:ext cx="30691" cy="7159"/>
              </a:xfrm>
              <a:custGeom>
                <a:avLst/>
                <a:gdLst>
                  <a:gd name="connsiteX0" fmla="*/ 14074 w 30691"/>
                  <a:gd name="connsiteY0" fmla="*/ 7159 h 7159"/>
                  <a:gd name="connsiteX1" fmla="*/ 623 w 30691"/>
                  <a:gd name="connsiteY1" fmla="*/ 4166 h 7159"/>
                  <a:gd name="connsiteX2" fmla="*/ 157 w 30691"/>
                  <a:gd name="connsiteY2" fmla="*/ 2537 h 7159"/>
                  <a:gd name="connsiteX3" fmla="*/ 1818 w 30691"/>
                  <a:gd name="connsiteY3" fmla="*/ 2056 h 7159"/>
                  <a:gd name="connsiteX4" fmla="*/ 1823 w 30691"/>
                  <a:gd name="connsiteY4" fmla="*/ 2058 h 7159"/>
                  <a:gd name="connsiteX5" fmla="*/ 28775 w 30691"/>
                  <a:gd name="connsiteY5" fmla="*/ 214 h 7159"/>
                  <a:gd name="connsiteX6" fmla="*/ 30448 w 30691"/>
                  <a:gd name="connsiteY6" fmla="*/ 499 h 7159"/>
                  <a:gd name="connsiteX7" fmla="*/ 30466 w 30691"/>
                  <a:gd name="connsiteY7" fmla="*/ 525 h 7159"/>
                  <a:gd name="connsiteX8" fmla="*/ 30194 w 30691"/>
                  <a:gd name="connsiteY8" fmla="*/ 2163 h 7159"/>
                  <a:gd name="connsiteX9" fmla="*/ 30172 w 30691"/>
                  <a:gd name="connsiteY9" fmla="*/ 2178 h 7159"/>
                  <a:gd name="connsiteX10" fmla="*/ 14074 w 30691"/>
                  <a:gd name="connsiteY10" fmla="*/ 7159 h 71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30691" h="7159">
                    <a:moveTo>
                      <a:pt x="14074" y="7159"/>
                    </a:moveTo>
                    <a:cubicBezTo>
                      <a:pt x="9416" y="7162"/>
                      <a:pt x="4820" y="6139"/>
                      <a:pt x="623" y="4166"/>
                    </a:cubicBezTo>
                    <a:cubicBezTo>
                      <a:pt x="35" y="3840"/>
                      <a:pt x="-174" y="3112"/>
                      <a:pt x="157" y="2537"/>
                    </a:cubicBezTo>
                    <a:cubicBezTo>
                      <a:pt x="481" y="1955"/>
                      <a:pt x="1223" y="1739"/>
                      <a:pt x="1818" y="2056"/>
                    </a:cubicBezTo>
                    <a:cubicBezTo>
                      <a:pt x="1821" y="2056"/>
                      <a:pt x="1821" y="2058"/>
                      <a:pt x="1823" y="2058"/>
                    </a:cubicBezTo>
                    <a:cubicBezTo>
                      <a:pt x="10482" y="6278"/>
                      <a:pt x="20802" y="5574"/>
                      <a:pt x="28775" y="214"/>
                    </a:cubicBezTo>
                    <a:cubicBezTo>
                      <a:pt x="29316" y="-160"/>
                      <a:pt x="30066" y="-31"/>
                      <a:pt x="30448" y="499"/>
                    </a:cubicBezTo>
                    <a:cubicBezTo>
                      <a:pt x="30453" y="508"/>
                      <a:pt x="30461" y="516"/>
                      <a:pt x="30466" y="525"/>
                    </a:cubicBezTo>
                    <a:cubicBezTo>
                      <a:pt x="30853" y="1052"/>
                      <a:pt x="30730" y="1785"/>
                      <a:pt x="30194" y="2163"/>
                    </a:cubicBezTo>
                    <a:cubicBezTo>
                      <a:pt x="30186" y="2168"/>
                      <a:pt x="30179" y="2173"/>
                      <a:pt x="30172" y="2178"/>
                    </a:cubicBezTo>
                    <a:cubicBezTo>
                      <a:pt x="25455" y="5411"/>
                      <a:pt x="19834" y="7150"/>
                      <a:pt x="14074" y="715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1" name="Forme libre : forme 830">
                <a:extLst>
                  <a:ext uri="{FF2B5EF4-FFF2-40B4-BE49-F238E27FC236}">
                    <a16:creationId xmlns:a16="http://schemas.microsoft.com/office/drawing/2014/main" id="{F4C1C469-439E-47F9-A3D3-4EE236DE31C1}"/>
                  </a:ext>
                </a:extLst>
              </p:cNvPr>
              <p:cNvSpPr/>
              <p:nvPr/>
            </p:nvSpPr>
            <p:spPr>
              <a:xfrm>
                <a:off x="463914" y="585311"/>
                <a:ext cx="42079" cy="15304"/>
              </a:xfrm>
              <a:custGeom>
                <a:avLst/>
                <a:gdLst>
                  <a:gd name="connsiteX0" fmla="*/ 23947 w 42079"/>
                  <a:gd name="connsiteY0" fmla="*/ 15298 h 15304"/>
                  <a:gd name="connsiteX1" fmla="*/ 13461 w 42079"/>
                  <a:gd name="connsiteY1" fmla="*/ 13286 h 15304"/>
                  <a:gd name="connsiteX2" fmla="*/ 254 w 42079"/>
                  <a:gd name="connsiteY2" fmla="*/ 1933 h 15304"/>
                  <a:gd name="connsiteX3" fmla="*/ 475 w 42079"/>
                  <a:gd name="connsiteY3" fmla="*/ 257 h 15304"/>
                  <a:gd name="connsiteX4" fmla="*/ 2190 w 42079"/>
                  <a:gd name="connsiteY4" fmla="*/ 449 h 15304"/>
                  <a:gd name="connsiteX5" fmla="*/ 14441 w 42079"/>
                  <a:gd name="connsiteY5" fmla="*/ 11083 h 15304"/>
                  <a:gd name="connsiteX6" fmla="*/ 29632 w 42079"/>
                  <a:gd name="connsiteY6" fmla="*/ 12041 h 15304"/>
                  <a:gd name="connsiteX7" fmla="*/ 39873 w 42079"/>
                  <a:gd name="connsiteY7" fmla="*/ 1431 h 15304"/>
                  <a:gd name="connsiteX8" fmla="*/ 41589 w 42079"/>
                  <a:gd name="connsiteY8" fmla="*/ 1191 h 15304"/>
                  <a:gd name="connsiteX9" fmla="*/ 41834 w 42079"/>
                  <a:gd name="connsiteY9" fmla="*/ 2868 h 15304"/>
                  <a:gd name="connsiteX10" fmla="*/ 30587 w 42079"/>
                  <a:gd name="connsiteY10" fmla="*/ 14244 h 15304"/>
                  <a:gd name="connsiteX11" fmla="*/ 23947 w 42079"/>
                  <a:gd name="connsiteY11" fmla="*/ 15298 h 153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42079" h="15304">
                    <a:moveTo>
                      <a:pt x="23947" y="15298"/>
                    </a:moveTo>
                    <a:cubicBezTo>
                      <a:pt x="20353" y="15293"/>
                      <a:pt x="16790" y="14608"/>
                      <a:pt x="13461" y="13286"/>
                    </a:cubicBezTo>
                    <a:cubicBezTo>
                      <a:pt x="7360" y="10891"/>
                      <a:pt x="548" y="2293"/>
                      <a:pt x="254" y="1933"/>
                    </a:cubicBezTo>
                    <a:cubicBezTo>
                      <a:pt x="-157" y="1411"/>
                      <a:pt x="-59" y="662"/>
                      <a:pt x="475" y="257"/>
                    </a:cubicBezTo>
                    <a:cubicBezTo>
                      <a:pt x="1004" y="-150"/>
                      <a:pt x="1769" y="-64"/>
                      <a:pt x="2190" y="449"/>
                    </a:cubicBezTo>
                    <a:cubicBezTo>
                      <a:pt x="2190" y="449"/>
                      <a:pt x="8903" y="8831"/>
                      <a:pt x="14441" y="11083"/>
                    </a:cubicBezTo>
                    <a:cubicBezTo>
                      <a:pt x="19238" y="13111"/>
                      <a:pt x="24606" y="13449"/>
                      <a:pt x="29632" y="12041"/>
                    </a:cubicBezTo>
                    <a:cubicBezTo>
                      <a:pt x="32082" y="10963"/>
                      <a:pt x="37889" y="4017"/>
                      <a:pt x="39873" y="1431"/>
                    </a:cubicBezTo>
                    <a:cubicBezTo>
                      <a:pt x="40280" y="901"/>
                      <a:pt x="41047" y="793"/>
                      <a:pt x="41589" y="1191"/>
                    </a:cubicBezTo>
                    <a:cubicBezTo>
                      <a:pt x="42130" y="1589"/>
                      <a:pt x="42240" y="2338"/>
                      <a:pt x="41834" y="2868"/>
                    </a:cubicBezTo>
                    <a:cubicBezTo>
                      <a:pt x="41074" y="3873"/>
                      <a:pt x="34214" y="12711"/>
                      <a:pt x="30587" y="14244"/>
                    </a:cubicBezTo>
                    <a:cubicBezTo>
                      <a:pt x="28463" y="15001"/>
                      <a:pt x="26209" y="15360"/>
                      <a:pt x="23947" y="1529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2" name="Forme libre : forme 831">
                <a:extLst>
                  <a:ext uri="{FF2B5EF4-FFF2-40B4-BE49-F238E27FC236}">
                    <a16:creationId xmlns:a16="http://schemas.microsoft.com/office/drawing/2014/main" id="{2DE47187-1582-4146-A9FD-BBF54D038A96}"/>
                  </a:ext>
                </a:extLst>
              </p:cNvPr>
              <p:cNvSpPr/>
              <p:nvPr/>
            </p:nvSpPr>
            <p:spPr>
              <a:xfrm>
                <a:off x="481500" y="503707"/>
                <a:ext cx="25985" cy="6611"/>
              </a:xfrm>
              <a:custGeom>
                <a:avLst/>
                <a:gdLst>
                  <a:gd name="connsiteX0" fmla="*/ 24689 w 25985"/>
                  <a:gd name="connsiteY0" fmla="*/ 6609 h 6611"/>
                  <a:gd name="connsiteX1" fmla="*/ 24027 w 25985"/>
                  <a:gd name="connsiteY1" fmla="*/ 6417 h 6611"/>
                  <a:gd name="connsiteX2" fmla="*/ 1559 w 25985"/>
                  <a:gd name="connsiteY2" fmla="*/ 3232 h 6611"/>
                  <a:gd name="connsiteX3" fmla="*/ 40 w 25985"/>
                  <a:gd name="connsiteY3" fmla="*/ 2393 h 6611"/>
                  <a:gd name="connsiteX4" fmla="*/ 922 w 25985"/>
                  <a:gd name="connsiteY4" fmla="*/ 908 h 6611"/>
                  <a:gd name="connsiteX5" fmla="*/ 25424 w 25985"/>
                  <a:gd name="connsiteY5" fmla="*/ 4405 h 6611"/>
                  <a:gd name="connsiteX6" fmla="*/ 25791 w 25985"/>
                  <a:gd name="connsiteY6" fmla="*/ 6058 h 6611"/>
                  <a:gd name="connsiteX7" fmla="*/ 24689 w 25985"/>
                  <a:gd name="connsiteY7" fmla="*/ 6609 h 66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5985" h="6611">
                    <a:moveTo>
                      <a:pt x="24689" y="6609"/>
                    </a:moveTo>
                    <a:cubicBezTo>
                      <a:pt x="24454" y="6616"/>
                      <a:pt x="24221" y="6549"/>
                      <a:pt x="24027" y="6417"/>
                    </a:cubicBezTo>
                    <a:cubicBezTo>
                      <a:pt x="13884" y="118"/>
                      <a:pt x="1682" y="3208"/>
                      <a:pt x="1559" y="3232"/>
                    </a:cubicBezTo>
                    <a:cubicBezTo>
                      <a:pt x="905" y="3387"/>
                      <a:pt x="241" y="3021"/>
                      <a:pt x="40" y="2393"/>
                    </a:cubicBezTo>
                    <a:cubicBezTo>
                      <a:pt x="-131" y="1747"/>
                      <a:pt x="261" y="1083"/>
                      <a:pt x="922" y="908"/>
                    </a:cubicBezTo>
                    <a:cubicBezTo>
                      <a:pt x="9245" y="-1058"/>
                      <a:pt x="18024" y="195"/>
                      <a:pt x="25424" y="4405"/>
                    </a:cubicBezTo>
                    <a:cubicBezTo>
                      <a:pt x="25992" y="4762"/>
                      <a:pt x="26156" y="5502"/>
                      <a:pt x="25791" y="6058"/>
                    </a:cubicBezTo>
                    <a:cubicBezTo>
                      <a:pt x="25556" y="6427"/>
                      <a:pt x="25132" y="6640"/>
                      <a:pt x="24689" y="660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3" name="Forme libre : forme 832">
                <a:extLst>
                  <a:ext uri="{FF2B5EF4-FFF2-40B4-BE49-F238E27FC236}">
                    <a16:creationId xmlns:a16="http://schemas.microsoft.com/office/drawing/2014/main" id="{253338F5-C2AB-4278-BBBB-CCC98DEE9075}"/>
                  </a:ext>
                </a:extLst>
              </p:cNvPr>
              <p:cNvSpPr/>
              <p:nvPr/>
            </p:nvSpPr>
            <p:spPr>
              <a:xfrm>
                <a:off x="447057" y="502654"/>
                <a:ext cx="17405" cy="4401"/>
              </a:xfrm>
              <a:custGeom>
                <a:avLst/>
                <a:gdLst>
                  <a:gd name="connsiteX0" fmla="*/ 1480 w 17405"/>
                  <a:gd name="connsiteY0" fmla="*/ 4380 h 4401"/>
                  <a:gd name="connsiteX1" fmla="*/ 22 w 17405"/>
                  <a:gd name="connsiteY1" fmla="*/ 3410 h 4401"/>
                  <a:gd name="connsiteX2" fmla="*/ 1014 w 17405"/>
                  <a:gd name="connsiteY2" fmla="*/ 1985 h 4401"/>
                  <a:gd name="connsiteX3" fmla="*/ 17038 w 17405"/>
                  <a:gd name="connsiteY3" fmla="*/ 2297 h 4401"/>
                  <a:gd name="connsiteX4" fmla="*/ 17055 w 17405"/>
                  <a:gd name="connsiteY4" fmla="*/ 3990 h 4401"/>
                  <a:gd name="connsiteX5" fmla="*/ 15323 w 17405"/>
                  <a:gd name="connsiteY5" fmla="*/ 4007 h 4401"/>
                  <a:gd name="connsiteX6" fmla="*/ 15225 w 17405"/>
                  <a:gd name="connsiteY6" fmla="*/ 3901 h 4401"/>
                  <a:gd name="connsiteX7" fmla="*/ 1945 w 17405"/>
                  <a:gd name="connsiteY7" fmla="*/ 4213 h 4401"/>
                  <a:gd name="connsiteX8" fmla="*/ 1480 w 17405"/>
                  <a:gd name="connsiteY8" fmla="*/ 4380 h 44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7405" h="4401">
                    <a:moveTo>
                      <a:pt x="1480" y="4380"/>
                    </a:moveTo>
                    <a:cubicBezTo>
                      <a:pt x="803" y="4505"/>
                      <a:pt x="149" y="4071"/>
                      <a:pt x="22" y="3410"/>
                    </a:cubicBezTo>
                    <a:cubicBezTo>
                      <a:pt x="-106" y="2749"/>
                      <a:pt x="338" y="2110"/>
                      <a:pt x="1014" y="1985"/>
                    </a:cubicBezTo>
                    <a:cubicBezTo>
                      <a:pt x="12432" y="-2565"/>
                      <a:pt x="16867" y="2105"/>
                      <a:pt x="17038" y="2297"/>
                    </a:cubicBezTo>
                    <a:cubicBezTo>
                      <a:pt x="17521" y="2759"/>
                      <a:pt x="17528" y="3518"/>
                      <a:pt x="17055" y="3990"/>
                    </a:cubicBezTo>
                    <a:cubicBezTo>
                      <a:pt x="16580" y="4462"/>
                      <a:pt x="15806" y="4469"/>
                      <a:pt x="15323" y="4007"/>
                    </a:cubicBezTo>
                    <a:cubicBezTo>
                      <a:pt x="15289" y="3973"/>
                      <a:pt x="15254" y="3937"/>
                      <a:pt x="15225" y="3901"/>
                    </a:cubicBezTo>
                    <a:cubicBezTo>
                      <a:pt x="15225" y="3901"/>
                      <a:pt x="11525" y="381"/>
                      <a:pt x="1945" y="4213"/>
                    </a:cubicBezTo>
                    <a:cubicBezTo>
                      <a:pt x="1798" y="4289"/>
                      <a:pt x="1641" y="4347"/>
                      <a:pt x="1480" y="438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4" name="Forme libre : forme 833">
                <a:extLst>
                  <a:ext uri="{FF2B5EF4-FFF2-40B4-BE49-F238E27FC236}">
                    <a16:creationId xmlns:a16="http://schemas.microsoft.com/office/drawing/2014/main" id="{4CDCBD18-77CD-4669-A71D-C7D97FEFB552}"/>
                  </a:ext>
                </a:extLst>
              </p:cNvPr>
              <p:cNvSpPr/>
              <p:nvPr/>
            </p:nvSpPr>
            <p:spPr>
              <a:xfrm>
                <a:off x="492884" y="520710"/>
                <a:ext cx="5390" cy="10993"/>
              </a:xfrm>
              <a:custGeom>
                <a:avLst/>
                <a:gdLst>
                  <a:gd name="connsiteX0" fmla="*/ 5390 w 5390"/>
                  <a:gd name="connsiteY0" fmla="*/ 5485 h 10993"/>
                  <a:gd name="connsiteX1" fmla="*/ 2695 w 5390"/>
                  <a:gd name="connsiteY1" fmla="*/ 10993 h 10993"/>
                  <a:gd name="connsiteX2" fmla="*/ 0 w 5390"/>
                  <a:gd name="connsiteY2" fmla="*/ 5485 h 10993"/>
                  <a:gd name="connsiteX3" fmla="*/ 2695 w 5390"/>
                  <a:gd name="connsiteY3" fmla="*/ 0 h 10993"/>
                  <a:gd name="connsiteX4" fmla="*/ 5390 w 5390"/>
                  <a:gd name="connsiteY4" fmla="*/ 5485 h 1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90" h="10993">
                    <a:moveTo>
                      <a:pt x="5390" y="5485"/>
                    </a:moveTo>
                    <a:cubicBezTo>
                      <a:pt x="5390" y="8526"/>
                      <a:pt x="4190" y="10993"/>
                      <a:pt x="2695" y="10993"/>
                    </a:cubicBezTo>
                    <a:cubicBezTo>
                      <a:pt x="1201" y="10993"/>
                      <a:pt x="0" y="8598"/>
                      <a:pt x="0" y="5485"/>
                    </a:cubicBezTo>
                    <a:cubicBezTo>
                      <a:pt x="0" y="2371"/>
                      <a:pt x="1225" y="0"/>
                      <a:pt x="2695" y="0"/>
                    </a:cubicBezTo>
                    <a:cubicBezTo>
                      <a:pt x="4165" y="0"/>
                      <a:pt x="5390" y="2347"/>
                      <a:pt x="5390" y="548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5" name="Forme libre : forme 834">
                <a:extLst>
                  <a:ext uri="{FF2B5EF4-FFF2-40B4-BE49-F238E27FC236}">
                    <a16:creationId xmlns:a16="http://schemas.microsoft.com/office/drawing/2014/main" id="{3B5390DA-EA04-446E-9A91-252434F8BE94}"/>
                  </a:ext>
                </a:extLst>
              </p:cNvPr>
              <p:cNvSpPr/>
              <p:nvPr/>
            </p:nvSpPr>
            <p:spPr>
              <a:xfrm>
                <a:off x="455617" y="520710"/>
                <a:ext cx="5365" cy="10993"/>
              </a:xfrm>
              <a:custGeom>
                <a:avLst/>
                <a:gdLst>
                  <a:gd name="connsiteX0" fmla="*/ 5366 w 5365"/>
                  <a:gd name="connsiteY0" fmla="*/ 5485 h 10993"/>
                  <a:gd name="connsiteX1" fmla="*/ 2671 w 5365"/>
                  <a:gd name="connsiteY1" fmla="*/ 10993 h 10993"/>
                  <a:gd name="connsiteX2" fmla="*/ 0 w 5365"/>
                  <a:gd name="connsiteY2" fmla="*/ 5485 h 10993"/>
                  <a:gd name="connsiteX3" fmla="*/ 2671 w 5365"/>
                  <a:gd name="connsiteY3" fmla="*/ 0 h 10993"/>
                  <a:gd name="connsiteX4" fmla="*/ 5366 w 5365"/>
                  <a:gd name="connsiteY4" fmla="*/ 5485 h 109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65" h="10993">
                    <a:moveTo>
                      <a:pt x="5366" y="5485"/>
                    </a:moveTo>
                    <a:cubicBezTo>
                      <a:pt x="5366" y="8526"/>
                      <a:pt x="4165" y="10993"/>
                      <a:pt x="2671" y="10993"/>
                    </a:cubicBezTo>
                    <a:cubicBezTo>
                      <a:pt x="1176" y="10993"/>
                      <a:pt x="0" y="8598"/>
                      <a:pt x="0" y="5485"/>
                    </a:cubicBezTo>
                    <a:cubicBezTo>
                      <a:pt x="0" y="2371"/>
                      <a:pt x="1201" y="0"/>
                      <a:pt x="2671" y="0"/>
                    </a:cubicBezTo>
                    <a:cubicBezTo>
                      <a:pt x="4141" y="0"/>
                      <a:pt x="5366" y="2347"/>
                      <a:pt x="5366" y="548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6" name="Forme libre : forme 835">
                <a:extLst>
                  <a:ext uri="{FF2B5EF4-FFF2-40B4-BE49-F238E27FC236}">
                    <a16:creationId xmlns:a16="http://schemas.microsoft.com/office/drawing/2014/main" id="{E652460A-F644-407C-98EF-347D3FEBDD76}"/>
                  </a:ext>
                </a:extLst>
              </p:cNvPr>
              <p:cNvSpPr/>
              <p:nvPr/>
            </p:nvSpPr>
            <p:spPr>
              <a:xfrm>
                <a:off x="488709" y="532256"/>
                <a:ext cx="15846" cy="10617"/>
              </a:xfrm>
              <a:custGeom>
                <a:avLst/>
                <a:gdLst>
                  <a:gd name="connsiteX0" fmla="*/ 14465 w 15846"/>
                  <a:gd name="connsiteY0" fmla="*/ 10537 h 10617"/>
                  <a:gd name="connsiteX1" fmla="*/ 14196 w 15846"/>
                  <a:gd name="connsiteY1" fmla="*/ 10537 h 10617"/>
                  <a:gd name="connsiteX2" fmla="*/ 303 w 15846"/>
                  <a:gd name="connsiteY2" fmla="*/ 1987 h 10617"/>
                  <a:gd name="connsiteX3" fmla="*/ 419 w 15846"/>
                  <a:gd name="connsiteY3" fmla="*/ 296 h 10617"/>
                  <a:gd name="connsiteX4" fmla="*/ 2146 w 15846"/>
                  <a:gd name="connsiteY4" fmla="*/ 408 h 10617"/>
                  <a:gd name="connsiteX5" fmla="*/ 2239 w 15846"/>
                  <a:gd name="connsiteY5" fmla="*/ 526 h 10617"/>
                  <a:gd name="connsiteX6" fmla="*/ 14759 w 15846"/>
                  <a:gd name="connsiteY6" fmla="*/ 8214 h 10617"/>
                  <a:gd name="connsiteX7" fmla="*/ 15837 w 15846"/>
                  <a:gd name="connsiteY7" fmla="*/ 9555 h 10617"/>
                  <a:gd name="connsiteX8" fmla="*/ 14465 w 15846"/>
                  <a:gd name="connsiteY8" fmla="*/ 10609 h 1061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5846" h="10617">
                    <a:moveTo>
                      <a:pt x="14465" y="10537"/>
                    </a:moveTo>
                    <a:lnTo>
                      <a:pt x="14196" y="10537"/>
                    </a:lnTo>
                    <a:cubicBezTo>
                      <a:pt x="8764" y="9181"/>
                      <a:pt x="3903" y="6190"/>
                      <a:pt x="303" y="1987"/>
                    </a:cubicBezTo>
                    <a:cubicBezTo>
                      <a:pt x="-142" y="1488"/>
                      <a:pt x="-91" y="732"/>
                      <a:pt x="419" y="296"/>
                    </a:cubicBezTo>
                    <a:cubicBezTo>
                      <a:pt x="928" y="-138"/>
                      <a:pt x="1700" y="-90"/>
                      <a:pt x="2146" y="408"/>
                    </a:cubicBezTo>
                    <a:cubicBezTo>
                      <a:pt x="2180" y="447"/>
                      <a:pt x="2210" y="485"/>
                      <a:pt x="2239" y="526"/>
                    </a:cubicBezTo>
                    <a:cubicBezTo>
                      <a:pt x="5512" y="4276"/>
                      <a:pt x="9881" y="6959"/>
                      <a:pt x="14759" y="8214"/>
                    </a:cubicBezTo>
                    <a:cubicBezTo>
                      <a:pt x="15436" y="8293"/>
                      <a:pt x="15918" y="8894"/>
                      <a:pt x="15837" y="9555"/>
                    </a:cubicBezTo>
                    <a:cubicBezTo>
                      <a:pt x="15757" y="10216"/>
                      <a:pt x="15142" y="10688"/>
                      <a:pt x="14465" y="1060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7" name="Forme libre : forme 836">
                <a:extLst>
                  <a:ext uri="{FF2B5EF4-FFF2-40B4-BE49-F238E27FC236}">
                    <a16:creationId xmlns:a16="http://schemas.microsoft.com/office/drawing/2014/main" id="{21D0756C-4235-4EE1-B712-7464B3069F6C}"/>
                  </a:ext>
                </a:extLst>
              </p:cNvPr>
              <p:cNvSpPr/>
              <p:nvPr/>
            </p:nvSpPr>
            <p:spPr>
              <a:xfrm>
                <a:off x="450717" y="529902"/>
                <a:ext cx="16136" cy="9561"/>
              </a:xfrm>
              <a:custGeom>
                <a:avLst/>
                <a:gdLst>
                  <a:gd name="connsiteX0" fmla="*/ 1225 w 16136"/>
                  <a:gd name="connsiteY0" fmla="*/ 9562 h 9561"/>
                  <a:gd name="connsiteX1" fmla="*/ 49 w 16136"/>
                  <a:gd name="connsiteY1" fmla="*/ 8699 h 9561"/>
                  <a:gd name="connsiteX2" fmla="*/ 882 w 16136"/>
                  <a:gd name="connsiteY2" fmla="*/ 7214 h 9561"/>
                  <a:gd name="connsiteX3" fmla="*/ 14235 w 16136"/>
                  <a:gd name="connsiteY3" fmla="*/ 197 h 9561"/>
                  <a:gd name="connsiteX4" fmla="*/ 15926 w 16136"/>
                  <a:gd name="connsiteY4" fmla="*/ 532 h 9561"/>
                  <a:gd name="connsiteX5" fmla="*/ 15615 w 16136"/>
                  <a:gd name="connsiteY5" fmla="*/ 2163 h 9561"/>
                  <a:gd name="connsiteX6" fmla="*/ 15583 w 16136"/>
                  <a:gd name="connsiteY6" fmla="*/ 2185 h 9561"/>
                  <a:gd name="connsiteX7" fmla="*/ 1593 w 16136"/>
                  <a:gd name="connsiteY7" fmla="*/ 9514 h 95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36" h="9561">
                    <a:moveTo>
                      <a:pt x="1225" y="9562"/>
                    </a:moveTo>
                    <a:cubicBezTo>
                      <a:pt x="684" y="9554"/>
                      <a:pt x="208" y="9205"/>
                      <a:pt x="49" y="8699"/>
                    </a:cubicBezTo>
                    <a:cubicBezTo>
                      <a:pt x="-140" y="8065"/>
                      <a:pt x="233" y="7399"/>
                      <a:pt x="882" y="7214"/>
                    </a:cubicBezTo>
                    <a:cubicBezTo>
                      <a:pt x="5564" y="5322"/>
                      <a:pt x="10038" y="2970"/>
                      <a:pt x="14235" y="197"/>
                    </a:cubicBezTo>
                    <a:cubicBezTo>
                      <a:pt x="14796" y="-165"/>
                      <a:pt x="15551" y="-14"/>
                      <a:pt x="15926" y="532"/>
                    </a:cubicBezTo>
                    <a:cubicBezTo>
                      <a:pt x="16301" y="1066"/>
                      <a:pt x="16161" y="1797"/>
                      <a:pt x="15615" y="2163"/>
                    </a:cubicBezTo>
                    <a:cubicBezTo>
                      <a:pt x="15605" y="2170"/>
                      <a:pt x="15593" y="2178"/>
                      <a:pt x="15583" y="2185"/>
                    </a:cubicBezTo>
                    <a:cubicBezTo>
                      <a:pt x="11197" y="5102"/>
                      <a:pt x="6508" y="7559"/>
                      <a:pt x="1593" y="95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8" name="Forme libre : forme 837">
                <a:extLst>
                  <a:ext uri="{FF2B5EF4-FFF2-40B4-BE49-F238E27FC236}">
                    <a16:creationId xmlns:a16="http://schemas.microsoft.com/office/drawing/2014/main" id="{42D80A63-58E8-40ED-A51B-312B6A1A57CF}"/>
                  </a:ext>
                </a:extLst>
              </p:cNvPr>
              <p:cNvSpPr/>
              <p:nvPr/>
            </p:nvSpPr>
            <p:spPr>
              <a:xfrm>
                <a:off x="350666" y="725389"/>
                <a:ext cx="218025" cy="87278"/>
              </a:xfrm>
              <a:custGeom>
                <a:avLst/>
                <a:gdLst>
                  <a:gd name="connsiteX0" fmla="*/ 167210 w 218025"/>
                  <a:gd name="connsiteY0" fmla="*/ 123 h 87278"/>
                  <a:gd name="connsiteX1" fmla="*/ 82655 w 218025"/>
                  <a:gd name="connsiteY1" fmla="*/ 19283 h 87278"/>
                  <a:gd name="connsiteX2" fmla="*/ 13365 w 218025"/>
                  <a:gd name="connsiteY2" fmla="*/ 59999 h 87278"/>
                  <a:gd name="connsiteX3" fmla="*/ 134 w 218025"/>
                  <a:gd name="connsiteY3" fmla="*/ 83686 h 87278"/>
                  <a:gd name="connsiteX4" fmla="*/ 14835 w 218025"/>
                  <a:gd name="connsiteY4" fmla="*/ 87279 h 87278"/>
                  <a:gd name="connsiteX5" fmla="*/ 33921 w 218025"/>
                  <a:gd name="connsiteY5" fmla="*/ 74346 h 87278"/>
                  <a:gd name="connsiteX6" fmla="*/ 35391 w 218025"/>
                  <a:gd name="connsiteY6" fmla="*/ 84405 h 87278"/>
                  <a:gd name="connsiteX7" fmla="*/ 46417 w 218025"/>
                  <a:gd name="connsiteY7" fmla="*/ 72190 h 87278"/>
                  <a:gd name="connsiteX8" fmla="*/ 55973 w 218025"/>
                  <a:gd name="connsiteY8" fmla="*/ 59999 h 87278"/>
                  <a:gd name="connsiteX9" fmla="*/ 64377 w 218025"/>
                  <a:gd name="connsiteY9" fmla="*/ 47760 h 87278"/>
                  <a:gd name="connsiteX10" fmla="*/ 59207 w 218025"/>
                  <a:gd name="connsiteY10" fmla="*/ 44144 h 87278"/>
                  <a:gd name="connsiteX11" fmla="*/ 210210 w 218025"/>
                  <a:gd name="connsiteY11" fmla="*/ 41749 h 87278"/>
                  <a:gd name="connsiteX12" fmla="*/ 218026 w 218025"/>
                  <a:gd name="connsiteY12" fmla="*/ 31234 h 87278"/>
                  <a:gd name="connsiteX13" fmla="*/ 167210 w 218025"/>
                  <a:gd name="connsiteY13" fmla="*/ 123 h 8727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8025" h="87278">
                    <a:moveTo>
                      <a:pt x="167210" y="123"/>
                    </a:moveTo>
                    <a:cubicBezTo>
                      <a:pt x="167210" y="123"/>
                      <a:pt x="119799" y="5847"/>
                      <a:pt x="82655" y="19283"/>
                    </a:cubicBezTo>
                    <a:cubicBezTo>
                      <a:pt x="45511" y="32719"/>
                      <a:pt x="14908" y="57005"/>
                      <a:pt x="13365" y="59999"/>
                    </a:cubicBezTo>
                    <a:cubicBezTo>
                      <a:pt x="11159" y="64310"/>
                      <a:pt x="1604" y="80094"/>
                      <a:pt x="134" y="83686"/>
                    </a:cubicBezTo>
                    <a:cubicBezTo>
                      <a:pt x="-1336" y="87279"/>
                      <a:pt x="9689" y="87279"/>
                      <a:pt x="14835" y="87279"/>
                    </a:cubicBezTo>
                    <a:cubicBezTo>
                      <a:pt x="19980" y="87279"/>
                      <a:pt x="31716" y="76501"/>
                      <a:pt x="33921" y="74346"/>
                    </a:cubicBezTo>
                    <a:cubicBezTo>
                      <a:pt x="36126" y="72190"/>
                      <a:pt x="28041" y="84405"/>
                      <a:pt x="35391" y="84405"/>
                    </a:cubicBezTo>
                    <a:cubicBezTo>
                      <a:pt x="42742" y="84405"/>
                      <a:pt x="43477" y="74346"/>
                      <a:pt x="46417" y="72190"/>
                    </a:cubicBezTo>
                    <a:cubicBezTo>
                      <a:pt x="49357" y="70034"/>
                      <a:pt x="51489" y="67544"/>
                      <a:pt x="55973" y="59999"/>
                    </a:cubicBezTo>
                    <a:cubicBezTo>
                      <a:pt x="60456" y="52455"/>
                      <a:pt x="68224" y="55041"/>
                      <a:pt x="64377" y="47760"/>
                    </a:cubicBezTo>
                    <a:cubicBezTo>
                      <a:pt x="63142" y="45998"/>
                      <a:pt x="61312" y="44716"/>
                      <a:pt x="59207" y="44144"/>
                    </a:cubicBezTo>
                    <a:cubicBezTo>
                      <a:pt x="112718" y="43521"/>
                      <a:pt x="207049" y="42348"/>
                      <a:pt x="210210" y="41749"/>
                    </a:cubicBezTo>
                    <a:cubicBezTo>
                      <a:pt x="214596" y="40791"/>
                      <a:pt x="218026" y="31234"/>
                      <a:pt x="218026" y="31234"/>
                    </a:cubicBezTo>
                    <a:cubicBezTo>
                      <a:pt x="218026" y="31234"/>
                      <a:pt x="194602" y="-2273"/>
                      <a:pt x="167210" y="12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39" name="Forme libre : forme 838">
                <a:extLst>
                  <a:ext uri="{FF2B5EF4-FFF2-40B4-BE49-F238E27FC236}">
                    <a16:creationId xmlns:a16="http://schemas.microsoft.com/office/drawing/2014/main" id="{A88A73F0-75C5-4BAB-B360-5E25A6B546C5}"/>
                  </a:ext>
                </a:extLst>
              </p:cNvPr>
              <p:cNvSpPr/>
              <p:nvPr/>
            </p:nvSpPr>
            <p:spPr>
              <a:xfrm>
                <a:off x="349501" y="724356"/>
                <a:ext cx="220409" cy="89509"/>
              </a:xfrm>
              <a:custGeom>
                <a:avLst/>
                <a:gdLst>
                  <a:gd name="connsiteX0" fmla="*/ 16049 w 220409"/>
                  <a:gd name="connsiteY0" fmla="*/ 89510 h 89509"/>
                  <a:gd name="connsiteX1" fmla="*/ 441 w 220409"/>
                  <a:gd name="connsiteY1" fmla="*/ 86755 h 89509"/>
                  <a:gd name="connsiteX2" fmla="*/ 196 w 220409"/>
                  <a:gd name="connsiteY2" fmla="*/ 84360 h 89509"/>
                  <a:gd name="connsiteX3" fmla="*/ 8184 w 220409"/>
                  <a:gd name="connsiteY3" fmla="*/ 69990 h 89509"/>
                  <a:gd name="connsiteX4" fmla="*/ 13476 w 220409"/>
                  <a:gd name="connsiteY4" fmla="*/ 60625 h 89509"/>
                  <a:gd name="connsiteX5" fmla="*/ 83453 w 220409"/>
                  <a:gd name="connsiteY5" fmla="*/ 19286 h 89509"/>
                  <a:gd name="connsiteX6" fmla="*/ 168252 w 220409"/>
                  <a:gd name="connsiteY6" fmla="*/ 126 h 89509"/>
                  <a:gd name="connsiteX7" fmla="*/ 168252 w 220409"/>
                  <a:gd name="connsiteY7" fmla="*/ 126 h 89509"/>
                  <a:gd name="connsiteX8" fmla="*/ 220196 w 220409"/>
                  <a:gd name="connsiteY8" fmla="*/ 31693 h 89509"/>
                  <a:gd name="connsiteX9" fmla="*/ 220343 w 220409"/>
                  <a:gd name="connsiteY9" fmla="*/ 32771 h 89509"/>
                  <a:gd name="connsiteX10" fmla="*/ 211645 w 220409"/>
                  <a:gd name="connsiteY10" fmla="*/ 44051 h 89509"/>
                  <a:gd name="connsiteX11" fmla="*/ 65003 w 220409"/>
                  <a:gd name="connsiteY11" fmla="*/ 46446 h 89509"/>
                  <a:gd name="connsiteX12" fmla="*/ 66620 w 220409"/>
                  <a:gd name="connsiteY12" fmla="*/ 48362 h 89509"/>
                  <a:gd name="connsiteX13" fmla="*/ 64170 w 220409"/>
                  <a:gd name="connsiteY13" fmla="*/ 56554 h 89509"/>
                  <a:gd name="connsiteX14" fmla="*/ 58290 w 220409"/>
                  <a:gd name="connsiteY14" fmla="*/ 61751 h 89509"/>
                  <a:gd name="connsiteX15" fmla="*/ 48489 w 220409"/>
                  <a:gd name="connsiteY15" fmla="*/ 74301 h 89509"/>
                  <a:gd name="connsiteX16" fmla="*/ 46284 w 220409"/>
                  <a:gd name="connsiteY16" fmla="*/ 78085 h 89509"/>
                  <a:gd name="connsiteX17" fmla="*/ 36728 w 220409"/>
                  <a:gd name="connsiteY17" fmla="*/ 86755 h 89509"/>
                  <a:gd name="connsiteX18" fmla="*/ 33053 w 220409"/>
                  <a:gd name="connsiteY18" fmla="*/ 85151 h 89509"/>
                  <a:gd name="connsiteX19" fmla="*/ 32906 w 220409"/>
                  <a:gd name="connsiteY19" fmla="*/ 79307 h 89509"/>
                  <a:gd name="connsiteX20" fmla="*/ 16049 w 220409"/>
                  <a:gd name="connsiteY20" fmla="*/ 89510 h 89509"/>
                  <a:gd name="connsiteX21" fmla="*/ 168546 w 220409"/>
                  <a:gd name="connsiteY21" fmla="*/ 2329 h 89509"/>
                  <a:gd name="connsiteX22" fmla="*/ 84310 w 220409"/>
                  <a:gd name="connsiteY22" fmla="*/ 21490 h 89509"/>
                  <a:gd name="connsiteX23" fmla="*/ 15706 w 220409"/>
                  <a:gd name="connsiteY23" fmla="*/ 61679 h 89509"/>
                  <a:gd name="connsiteX24" fmla="*/ 10364 w 220409"/>
                  <a:gd name="connsiteY24" fmla="*/ 71139 h 89509"/>
                  <a:gd name="connsiteX25" fmla="*/ 2524 w 220409"/>
                  <a:gd name="connsiteY25" fmla="*/ 85294 h 89509"/>
                  <a:gd name="connsiteX26" fmla="*/ 2524 w 220409"/>
                  <a:gd name="connsiteY26" fmla="*/ 85534 h 89509"/>
                  <a:gd name="connsiteX27" fmla="*/ 16122 w 220409"/>
                  <a:gd name="connsiteY27" fmla="*/ 87234 h 89509"/>
                  <a:gd name="connsiteX28" fmla="*/ 34352 w 220409"/>
                  <a:gd name="connsiteY28" fmla="*/ 74660 h 89509"/>
                  <a:gd name="connsiteX29" fmla="*/ 36263 w 220409"/>
                  <a:gd name="connsiteY29" fmla="*/ 74253 h 89509"/>
                  <a:gd name="connsiteX30" fmla="*/ 36263 w 220409"/>
                  <a:gd name="connsiteY30" fmla="*/ 77151 h 89509"/>
                  <a:gd name="connsiteX31" fmla="*/ 35038 w 220409"/>
                  <a:gd name="connsiteY31" fmla="*/ 83809 h 89509"/>
                  <a:gd name="connsiteX32" fmla="*/ 36679 w 220409"/>
                  <a:gd name="connsiteY32" fmla="*/ 84360 h 89509"/>
                  <a:gd name="connsiteX33" fmla="*/ 44030 w 220409"/>
                  <a:gd name="connsiteY33" fmla="*/ 77175 h 89509"/>
                  <a:gd name="connsiteX34" fmla="*/ 46994 w 220409"/>
                  <a:gd name="connsiteY34" fmla="*/ 72385 h 89509"/>
                  <a:gd name="connsiteX35" fmla="*/ 56231 w 220409"/>
                  <a:gd name="connsiteY35" fmla="*/ 60410 h 89509"/>
                  <a:gd name="connsiteX36" fmla="*/ 63018 w 220409"/>
                  <a:gd name="connsiteY36" fmla="*/ 54326 h 89509"/>
                  <a:gd name="connsiteX37" fmla="*/ 64586 w 220409"/>
                  <a:gd name="connsiteY37" fmla="*/ 49344 h 89509"/>
                  <a:gd name="connsiteX38" fmla="*/ 60103 w 220409"/>
                  <a:gd name="connsiteY38" fmla="*/ 46303 h 89509"/>
                  <a:gd name="connsiteX39" fmla="*/ 59086 w 220409"/>
                  <a:gd name="connsiteY39" fmla="*/ 44901 h 89509"/>
                  <a:gd name="connsiteX40" fmla="*/ 60519 w 220409"/>
                  <a:gd name="connsiteY40" fmla="*/ 43908 h 89509"/>
                  <a:gd name="connsiteX41" fmla="*/ 211253 w 220409"/>
                  <a:gd name="connsiteY41" fmla="*/ 41513 h 89509"/>
                  <a:gd name="connsiteX42" fmla="*/ 217966 w 220409"/>
                  <a:gd name="connsiteY42" fmla="*/ 32363 h 89509"/>
                  <a:gd name="connsiteX43" fmla="*/ 168546 w 220409"/>
                  <a:gd name="connsiteY43" fmla="*/ 2329 h 895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</a:cxnLst>
                <a:rect l="l" t="t" r="r" b="b"/>
                <a:pathLst>
                  <a:path w="220409" h="89509">
                    <a:moveTo>
                      <a:pt x="16049" y="89510"/>
                    </a:moveTo>
                    <a:cubicBezTo>
                      <a:pt x="7571" y="89510"/>
                      <a:pt x="2034" y="89055"/>
                      <a:pt x="441" y="86755"/>
                    </a:cubicBezTo>
                    <a:cubicBezTo>
                      <a:pt x="-44" y="86046"/>
                      <a:pt x="-134" y="85148"/>
                      <a:pt x="196" y="84360"/>
                    </a:cubicBezTo>
                    <a:cubicBezTo>
                      <a:pt x="1103" y="82157"/>
                      <a:pt x="4705" y="75930"/>
                      <a:pt x="8184" y="69990"/>
                    </a:cubicBezTo>
                    <a:cubicBezTo>
                      <a:pt x="10438" y="66062"/>
                      <a:pt x="12594" y="62374"/>
                      <a:pt x="13476" y="60625"/>
                    </a:cubicBezTo>
                    <a:cubicBezTo>
                      <a:pt x="15069" y="57536"/>
                      <a:pt x="45181" y="33058"/>
                      <a:pt x="83453" y="19286"/>
                    </a:cubicBezTo>
                    <a:cubicBezTo>
                      <a:pt x="120205" y="6018"/>
                      <a:pt x="167787" y="126"/>
                      <a:pt x="168252" y="126"/>
                    </a:cubicBezTo>
                    <a:lnTo>
                      <a:pt x="168252" y="126"/>
                    </a:lnTo>
                    <a:cubicBezTo>
                      <a:pt x="196037" y="-2269"/>
                      <a:pt x="219216" y="30304"/>
                      <a:pt x="220196" y="31693"/>
                    </a:cubicBezTo>
                    <a:cubicBezTo>
                      <a:pt x="220414" y="32009"/>
                      <a:pt x="220470" y="32409"/>
                      <a:pt x="220343" y="32771"/>
                    </a:cubicBezTo>
                    <a:cubicBezTo>
                      <a:pt x="219975" y="33800"/>
                      <a:pt x="216545" y="42973"/>
                      <a:pt x="211645" y="44051"/>
                    </a:cubicBezTo>
                    <a:cubicBezTo>
                      <a:pt x="208606" y="44698"/>
                      <a:pt x="131329" y="45728"/>
                      <a:pt x="65003" y="46446"/>
                    </a:cubicBezTo>
                    <a:cubicBezTo>
                      <a:pt x="65669" y="46971"/>
                      <a:pt x="66218" y="47625"/>
                      <a:pt x="66620" y="48362"/>
                    </a:cubicBezTo>
                    <a:cubicBezTo>
                      <a:pt x="69438" y="53584"/>
                      <a:pt x="66620" y="55093"/>
                      <a:pt x="64170" y="56554"/>
                    </a:cubicBezTo>
                    <a:cubicBezTo>
                      <a:pt x="61734" y="57691"/>
                      <a:pt x="59691" y="59497"/>
                      <a:pt x="58290" y="61751"/>
                    </a:cubicBezTo>
                    <a:cubicBezTo>
                      <a:pt x="53977" y="68936"/>
                      <a:pt x="51674" y="71906"/>
                      <a:pt x="48489" y="74301"/>
                    </a:cubicBezTo>
                    <a:cubicBezTo>
                      <a:pt x="47521" y="75417"/>
                      <a:pt x="46774" y="76701"/>
                      <a:pt x="46284" y="78085"/>
                    </a:cubicBezTo>
                    <a:cubicBezTo>
                      <a:pt x="44642" y="81750"/>
                      <a:pt x="42364" y="86755"/>
                      <a:pt x="36728" y="86755"/>
                    </a:cubicBezTo>
                    <a:cubicBezTo>
                      <a:pt x="35302" y="86868"/>
                      <a:pt x="33918" y="86264"/>
                      <a:pt x="33053" y="85151"/>
                    </a:cubicBezTo>
                    <a:cubicBezTo>
                      <a:pt x="32159" y="83311"/>
                      <a:pt x="32105" y="81187"/>
                      <a:pt x="32906" y="79307"/>
                    </a:cubicBezTo>
                    <a:cubicBezTo>
                      <a:pt x="28324" y="83139"/>
                      <a:pt x="20435" y="89510"/>
                      <a:pt x="16049" y="89510"/>
                    </a:cubicBezTo>
                    <a:close/>
                    <a:moveTo>
                      <a:pt x="168546" y="2329"/>
                    </a:moveTo>
                    <a:cubicBezTo>
                      <a:pt x="167346" y="2497"/>
                      <a:pt x="120597" y="8317"/>
                      <a:pt x="84310" y="21490"/>
                    </a:cubicBezTo>
                    <a:cubicBezTo>
                      <a:pt x="47558" y="34711"/>
                      <a:pt x="17200" y="58781"/>
                      <a:pt x="15706" y="61679"/>
                    </a:cubicBezTo>
                    <a:cubicBezTo>
                      <a:pt x="14799" y="63475"/>
                      <a:pt x="12643" y="67188"/>
                      <a:pt x="10364" y="71139"/>
                    </a:cubicBezTo>
                    <a:cubicBezTo>
                      <a:pt x="7081" y="76816"/>
                      <a:pt x="3357" y="83235"/>
                      <a:pt x="2524" y="85294"/>
                    </a:cubicBezTo>
                    <a:cubicBezTo>
                      <a:pt x="2524" y="85462"/>
                      <a:pt x="2524" y="85486"/>
                      <a:pt x="2524" y="85534"/>
                    </a:cubicBezTo>
                    <a:cubicBezTo>
                      <a:pt x="3308" y="86660"/>
                      <a:pt x="7890" y="87234"/>
                      <a:pt x="16122" y="87234"/>
                    </a:cubicBezTo>
                    <a:cubicBezTo>
                      <a:pt x="20116" y="87234"/>
                      <a:pt x="30309" y="78588"/>
                      <a:pt x="34352" y="74660"/>
                    </a:cubicBezTo>
                    <a:cubicBezTo>
                      <a:pt x="35185" y="73846"/>
                      <a:pt x="35846" y="73990"/>
                      <a:pt x="36263" y="74253"/>
                    </a:cubicBezTo>
                    <a:cubicBezTo>
                      <a:pt x="37194" y="74852"/>
                      <a:pt x="36851" y="75714"/>
                      <a:pt x="36263" y="77151"/>
                    </a:cubicBezTo>
                    <a:cubicBezTo>
                      <a:pt x="35675" y="78588"/>
                      <a:pt x="34106" y="82468"/>
                      <a:pt x="35038" y="83809"/>
                    </a:cubicBezTo>
                    <a:cubicBezTo>
                      <a:pt x="35038" y="83929"/>
                      <a:pt x="35430" y="84360"/>
                      <a:pt x="36679" y="84360"/>
                    </a:cubicBezTo>
                    <a:cubicBezTo>
                      <a:pt x="40722" y="84360"/>
                      <a:pt x="42462" y="80504"/>
                      <a:pt x="44030" y="77175"/>
                    </a:cubicBezTo>
                    <a:cubicBezTo>
                      <a:pt x="44613" y="75369"/>
                      <a:pt x="45627" y="73726"/>
                      <a:pt x="46994" y="72385"/>
                    </a:cubicBezTo>
                    <a:cubicBezTo>
                      <a:pt x="49665" y="70445"/>
                      <a:pt x="51625" y="68265"/>
                      <a:pt x="56231" y="60410"/>
                    </a:cubicBezTo>
                    <a:cubicBezTo>
                      <a:pt x="57856" y="57792"/>
                      <a:pt x="60210" y="55682"/>
                      <a:pt x="63018" y="54326"/>
                    </a:cubicBezTo>
                    <a:cubicBezTo>
                      <a:pt x="65664" y="52865"/>
                      <a:pt x="66302" y="52530"/>
                      <a:pt x="64586" y="49344"/>
                    </a:cubicBezTo>
                    <a:cubicBezTo>
                      <a:pt x="63499" y="47852"/>
                      <a:pt x="61913" y="46777"/>
                      <a:pt x="60103" y="46303"/>
                    </a:cubicBezTo>
                    <a:cubicBezTo>
                      <a:pt x="59426" y="46190"/>
                      <a:pt x="58971" y="45563"/>
                      <a:pt x="59086" y="44901"/>
                    </a:cubicBezTo>
                    <a:cubicBezTo>
                      <a:pt x="59201" y="44241"/>
                      <a:pt x="59843" y="43795"/>
                      <a:pt x="60519" y="43908"/>
                    </a:cubicBezTo>
                    <a:cubicBezTo>
                      <a:pt x="153748" y="42830"/>
                      <a:pt x="208680" y="41944"/>
                      <a:pt x="211253" y="41513"/>
                    </a:cubicBezTo>
                    <a:cubicBezTo>
                      <a:pt x="213825" y="41081"/>
                      <a:pt x="216618" y="35836"/>
                      <a:pt x="217966" y="32363"/>
                    </a:cubicBezTo>
                    <a:cubicBezTo>
                      <a:pt x="214928" y="28268"/>
                      <a:pt x="193048" y="198"/>
                      <a:pt x="168546" y="2329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0" name="Forme libre : forme 839">
                <a:extLst>
                  <a:ext uri="{FF2B5EF4-FFF2-40B4-BE49-F238E27FC236}">
                    <a16:creationId xmlns:a16="http://schemas.microsoft.com/office/drawing/2014/main" id="{1D325C80-1276-45F7-86D3-C1F536C2B741}"/>
                  </a:ext>
                </a:extLst>
              </p:cNvPr>
              <p:cNvSpPr/>
              <p:nvPr/>
            </p:nvSpPr>
            <p:spPr>
              <a:xfrm>
                <a:off x="357195" y="780982"/>
                <a:ext cx="47900" cy="28692"/>
              </a:xfrm>
              <a:custGeom>
                <a:avLst/>
                <a:gdLst>
                  <a:gd name="connsiteX0" fmla="*/ 1740 w 47900"/>
                  <a:gd name="connsiteY0" fmla="*/ 28693 h 28692"/>
                  <a:gd name="connsiteX1" fmla="*/ 0 w 47900"/>
                  <a:gd name="connsiteY1" fmla="*/ 26992 h 28692"/>
                  <a:gd name="connsiteX2" fmla="*/ 7939 w 47900"/>
                  <a:gd name="connsiteY2" fmla="*/ 20741 h 28692"/>
                  <a:gd name="connsiteX3" fmla="*/ 16955 w 47900"/>
                  <a:gd name="connsiteY3" fmla="*/ 13556 h 28692"/>
                  <a:gd name="connsiteX4" fmla="*/ 23987 w 47900"/>
                  <a:gd name="connsiteY4" fmla="*/ 10850 h 28692"/>
                  <a:gd name="connsiteX5" fmla="*/ 35111 w 47900"/>
                  <a:gd name="connsiteY5" fmla="*/ 6826 h 28692"/>
                  <a:gd name="connsiteX6" fmla="*/ 46724 w 47900"/>
                  <a:gd name="connsiteY6" fmla="*/ 0 h 28692"/>
                  <a:gd name="connsiteX7" fmla="*/ 47901 w 47900"/>
                  <a:gd name="connsiteY7" fmla="*/ 2108 h 28692"/>
                  <a:gd name="connsiteX8" fmla="*/ 36458 w 47900"/>
                  <a:gd name="connsiteY8" fmla="*/ 8814 h 28692"/>
                  <a:gd name="connsiteX9" fmla="*/ 24624 w 47900"/>
                  <a:gd name="connsiteY9" fmla="*/ 13173 h 28692"/>
                  <a:gd name="connsiteX10" fmla="*/ 18842 w 47900"/>
                  <a:gd name="connsiteY10" fmla="*/ 15089 h 28692"/>
                  <a:gd name="connsiteX11" fmla="*/ 9458 w 47900"/>
                  <a:gd name="connsiteY11" fmla="*/ 22609 h 28692"/>
                  <a:gd name="connsiteX12" fmla="*/ 1740 w 47900"/>
                  <a:gd name="connsiteY12" fmla="*/ 28693 h 286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7900" h="28692">
                    <a:moveTo>
                      <a:pt x="1740" y="28693"/>
                    </a:moveTo>
                    <a:lnTo>
                      <a:pt x="0" y="26992"/>
                    </a:lnTo>
                    <a:cubicBezTo>
                      <a:pt x="1005" y="26034"/>
                      <a:pt x="4214" y="23591"/>
                      <a:pt x="7939" y="20741"/>
                    </a:cubicBezTo>
                    <a:cubicBezTo>
                      <a:pt x="11663" y="17891"/>
                      <a:pt x="16269" y="14370"/>
                      <a:pt x="16955" y="13556"/>
                    </a:cubicBezTo>
                    <a:cubicBezTo>
                      <a:pt x="17641" y="12742"/>
                      <a:pt x="19944" y="11927"/>
                      <a:pt x="23987" y="10850"/>
                    </a:cubicBezTo>
                    <a:cubicBezTo>
                      <a:pt x="27868" y="10016"/>
                      <a:pt x="31609" y="8663"/>
                      <a:pt x="35111" y="6826"/>
                    </a:cubicBezTo>
                    <a:cubicBezTo>
                      <a:pt x="40281" y="3449"/>
                      <a:pt x="46675" y="48"/>
                      <a:pt x="46724" y="0"/>
                    </a:cubicBezTo>
                    <a:lnTo>
                      <a:pt x="47901" y="2108"/>
                    </a:lnTo>
                    <a:cubicBezTo>
                      <a:pt x="47901" y="2108"/>
                      <a:pt x="41555" y="5509"/>
                      <a:pt x="36458" y="8814"/>
                    </a:cubicBezTo>
                    <a:cubicBezTo>
                      <a:pt x="32746" y="10811"/>
                      <a:pt x="28762" y="12279"/>
                      <a:pt x="24624" y="13173"/>
                    </a:cubicBezTo>
                    <a:cubicBezTo>
                      <a:pt x="22622" y="13575"/>
                      <a:pt x="20679" y="14217"/>
                      <a:pt x="18842" y="15089"/>
                    </a:cubicBezTo>
                    <a:cubicBezTo>
                      <a:pt x="15852" y="17757"/>
                      <a:pt x="12719" y="20267"/>
                      <a:pt x="9458" y="22609"/>
                    </a:cubicBezTo>
                    <a:cubicBezTo>
                      <a:pt x="6101" y="25196"/>
                      <a:pt x="2622" y="27831"/>
                      <a:pt x="1740" y="2869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1" name="Forme libre : forme 840">
                <a:extLst>
                  <a:ext uri="{FF2B5EF4-FFF2-40B4-BE49-F238E27FC236}">
                    <a16:creationId xmlns:a16="http://schemas.microsoft.com/office/drawing/2014/main" id="{CCA5EEC9-4B66-4D94-BB89-0F87780C169A}"/>
                  </a:ext>
                </a:extLst>
              </p:cNvPr>
              <p:cNvSpPr/>
              <p:nvPr/>
            </p:nvSpPr>
            <p:spPr>
              <a:xfrm>
                <a:off x="517876" y="616656"/>
                <a:ext cx="73989" cy="148062"/>
              </a:xfrm>
              <a:custGeom>
                <a:avLst/>
                <a:gdLst>
                  <a:gd name="connsiteX0" fmla="*/ 29843 w 73989"/>
                  <a:gd name="connsiteY0" fmla="*/ 27639 h 148062"/>
                  <a:gd name="connsiteX1" fmla="*/ 0 w 73989"/>
                  <a:gd name="connsiteY1" fmla="*/ 108856 h 148062"/>
                  <a:gd name="connsiteX2" fmla="*/ 28324 w 73989"/>
                  <a:gd name="connsiteY2" fmla="*/ 123226 h 148062"/>
                  <a:gd name="connsiteX3" fmla="*/ 52286 w 73989"/>
                  <a:gd name="connsiteY3" fmla="*/ 148063 h 148062"/>
                  <a:gd name="connsiteX4" fmla="*/ 73774 w 73989"/>
                  <a:gd name="connsiteY4" fmla="*/ 66391 h 148062"/>
                  <a:gd name="connsiteX5" fmla="*/ 47386 w 73989"/>
                  <a:gd name="connsiteY5" fmla="*/ 0 h 14806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3989" h="148062">
                    <a:moveTo>
                      <a:pt x="29843" y="27639"/>
                    </a:moveTo>
                    <a:lnTo>
                      <a:pt x="0" y="108856"/>
                    </a:lnTo>
                    <a:cubicBezTo>
                      <a:pt x="10715" y="110724"/>
                      <a:pt x="20594" y="115737"/>
                      <a:pt x="28324" y="123226"/>
                    </a:cubicBezTo>
                    <a:cubicBezTo>
                      <a:pt x="41040" y="135656"/>
                      <a:pt x="52286" y="148063"/>
                      <a:pt x="52286" y="148063"/>
                    </a:cubicBezTo>
                    <a:cubicBezTo>
                      <a:pt x="52286" y="148063"/>
                      <a:pt x="71324" y="103634"/>
                      <a:pt x="73774" y="66391"/>
                    </a:cubicBezTo>
                    <a:cubicBezTo>
                      <a:pt x="76224" y="29148"/>
                      <a:pt x="57162" y="3808"/>
                      <a:pt x="47386" y="0"/>
                    </a:cubicBezTo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2" name="Forme libre : forme 841">
                <a:extLst>
                  <a:ext uri="{FF2B5EF4-FFF2-40B4-BE49-F238E27FC236}">
                    <a16:creationId xmlns:a16="http://schemas.microsoft.com/office/drawing/2014/main" id="{313E8443-0BCD-4BB4-85F2-23D5752DD4BA}"/>
                  </a:ext>
                </a:extLst>
              </p:cNvPr>
              <p:cNvSpPr/>
              <p:nvPr/>
            </p:nvSpPr>
            <p:spPr>
              <a:xfrm>
                <a:off x="516867" y="615326"/>
                <a:ext cx="76396" cy="150543"/>
              </a:xfrm>
              <a:custGeom>
                <a:avLst/>
                <a:gdLst>
                  <a:gd name="connsiteX0" fmla="*/ 53344 w 76396"/>
                  <a:gd name="connsiteY0" fmla="*/ 150543 h 150543"/>
                  <a:gd name="connsiteX1" fmla="*/ 52413 w 76396"/>
                  <a:gd name="connsiteY1" fmla="*/ 150136 h 150543"/>
                  <a:gd name="connsiteX2" fmla="*/ 28524 w 76396"/>
                  <a:gd name="connsiteY2" fmla="*/ 125347 h 150543"/>
                  <a:gd name="connsiteX3" fmla="*/ 1009 w 76396"/>
                  <a:gd name="connsiteY3" fmla="*/ 111360 h 150543"/>
                  <a:gd name="connsiteX4" fmla="*/ 127 w 76396"/>
                  <a:gd name="connsiteY4" fmla="*/ 110809 h 150543"/>
                  <a:gd name="connsiteX5" fmla="*/ 127 w 76396"/>
                  <a:gd name="connsiteY5" fmla="*/ 109779 h 150543"/>
                  <a:gd name="connsiteX6" fmla="*/ 29921 w 76396"/>
                  <a:gd name="connsiteY6" fmla="*/ 28562 h 150543"/>
                  <a:gd name="connsiteX7" fmla="*/ 31469 w 76396"/>
                  <a:gd name="connsiteY7" fmla="*/ 27801 h 150543"/>
                  <a:gd name="connsiteX8" fmla="*/ 32248 w 76396"/>
                  <a:gd name="connsiteY8" fmla="*/ 29312 h 150543"/>
                  <a:gd name="connsiteX9" fmla="*/ 32224 w 76396"/>
                  <a:gd name="connsiteY9" fmla="*/ 29377 h 150543"/>
                  <a:gd name="connsiteX10" fmla="*/ 2822 w 76396"/>
                  <a:gd name="connsiteY10" fmla="*/ 109228 h 150543"/>
                  <a:gd name="connsiteX11" fmla="*/ 30386 w 76396"/>
                  <a:gd name="connsiteY11" fmla="*/ 123599 h 150543"/>
                  <a:gd name="connsiteX12" fmla="*/ 53050 w 76396"/>
                  <a:gd name="connsiteY12" fmla="*/ 147046 h 150543"/>
                  <a:gd name="connsiteX13" fmla="*/ 73729 w 76396"/>
                  <a:gd name="connsiteY13" fmla="*/ 67530 h 150543"/>
                  <a:gd name="connsiteX14" fmla="*/ 48125 w 76396"/>
                  <a:gd name="connsiteY14" fmla="*/ 2313 h 150543"/>
                  <a:gd name="connsiteX15" fmla="*/ 47439 w 76396"/>
                  <a:gd name="connsiteY15" fmla="*/ 756 h 150543"/>
                  <a:gd name="connsiteX16" fmla="*/ 49032 w 76396"/>
                  <a:gd name="connsiteY16" fmla="*/ 85 h 150543"/>
                  <a:gd name="connsiteX17" fmla="*/ 76180 w 76396"/>
                  <a:gd name="connsiteY17" fmla="*/ 67674 h 150543"/>
                  <a:gd name="connsiteX18" fmla="*/ 54594 w 76396"/>
                  <a:gd name="connsiteY18" fmla="*/ 149753 h 150543"/>
                  <a:gd name="connsiteX19" fmla="*/ 53663 w 76396"/>
                  <a:gd name="connsiteY19" fmla="*/ 150471 h 1505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6396" h="150543">
                    <a:moveTo>
                      <a:pt x="53344" y="150543"/>
                    </a:moveTo>
                    <a:cubicBezTo>
                      <a:pt x="52989" y="150545"/>
                      <a:pt x="52648" y="150397"/>
                      <a:pt x="52413" y="150136"/>
                    </a:cubicBezTo>
                    <a:cubicBezTo>
                      <a:pt x="52413" y="150136"/>
                      <a:pt x="41044" y="137610"/>
                      <a:pt x="28524" y="125347"/>
                    </a:cubicBezTo>
                    <a:cubicBezTo>
                      <a:pt x="20985" y="118107"/>
                      <a:pt x="11402" y="113235"/>
                      <a:pt x="1009" y="111360"/>
                    </a:cubicBezTo>
                    <a:cubicBezTo>
                      <a:pt x="644" y="111317"/>
                      <a:pt x="320" y="111116"/>
                      <a:pt x="127" y="110809"/>
                    </a:cubicBezTo>
                    <a:cubicBezTo>
                      <a:pt x="-42" y="110486"/>
                      <a:pt x="-42" y="110102"/>
                      <a:pt x="127" y="109779"/>
                    </a:cubicBezTo>
                    <a:lnTo>
                      <a:pt x="29921" y="28562"/>
                    </a:lnTo>
                    <a:cubicBezTo>
                      <a:pt x="30134" y="27935"/>
                      <a:pt x="30825" y="27592"/>
                      <a:pt x="31469" y="27801"/>
                    </a:cubicBezTo>
                    <a:cubicBezTo>
                      <a:pt x="32111" y="28007"/>
                      <a:pt x="32459" y="28685"/>
                      <a:pt x="32248" y="29312"/>
                    </a:cubicBezTo>
                    <a:cubicBezTo>
                      <a:pt x="32241" y="29334"/>
                      <a:pt x="32231" y="29355"/>
                      <a:pt x="32224" y="29377"/>
                    </a:cubicBezTo>
                    <a:lnTo>
                      <a:pt x="2822" y="109228"/>
                    </a:lnTo>
                    <a:cubicBezTo>
                      <a:pt x="13235" y="111324"/>
                      <a:pt x="22805" y="116313"/>
                      <a:pt x="30386" y="123599"/>
                    </a:cubicBezTo>
                    <a:cubicBezTo>
                      <a:pt x="40456" y="133442"/>
                      <a:pt x="49718" y="143406"/>
                      <a:pt x="53050" y="147046"/>
                    </a:cubicBezTo>
                    <a:cubicBezTo>
                      <a:pt x="56578" y="138424"/>
                      <a:pt x="71598" y="99983"/>
                      <a:pt x="73729" y="67530"/>
                    </a:cubicBezTo>
                    <a:cubicBezTo>
                      <a:pt x="76180" y="29712"/>
                      <a:pt x="56407" y="5546"/>
                      <a:pt x="48125" y="2313"/>
                    </a:cubicBezTo>
                    <a:cubicBezTo>
                      <a:pt x="47496" y="2068"/>
                      <a:pt x="47189" y="1371"/>
                      <a:pt x="47439" y="756"/>
                    </a:cubicBezTo>
                    <a:cubicBezTo>
                      <a:pt x="47689" y="140"/>
                      <a:pt x="48402" y="-159"/>
                      <a:pt x="49032" y="85"/>
                    </a:cubicBezTo>
                    <a:cubicBezTo>
                      <a:pt x="60082" y="4420"/>
                      <a:pt x="78605" y="30694"/>
                      <a:pt x="76180" y="67674"/>
                    </a:cubicBezTo>
                    <a:cubicBezTo>
                      <a:pt x="73754" y="104654"/>
                      <a:pt x="54790" y="149298"/>
                      <a:pt x="54594" y="149753"/>
                    </a:cubicBezTo>
                    <a:cubicBezTo>
                      <a:pt x="54420" y="150124"/>
                      <a:pt x="54074" y="150392"/>
                      <a:pt x="53663" y="15047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3" name="Forme libre : forme 842">
                <a:extLst>
                  <a:ext uri="{FF2B5EF4-FFF2-40B4-BE49-F238E27FC236}">
                    <a16:creationId xmlns:a16="http://schemas.microsoft.com/office/drawing/2014/main" id="{6C9A633E-A2CC-4A1C-9DCC-629CF88D3CDA}"/>
                  </a:ext>
                </a:extLst>
              </p:cNvPr>
              <p:cNvSpPr/>
              <p:nvPr/>
            </p:nvSpPr>
            <p:spPr>
              <a:xfrm>
                <a:off x="385175" y="659696"/>
                <a:ext cx="286006" cy="326016"/>
              </a:xfrm>
              <a:custGeom>
                <a:avLst/>
                <a:gdLst>
                  <a:gd name="connsiteX0" fmla="*/ 286007 w 286006"/>
                  <a:gd name="connsiteY0" fmla="*/ 0 h 326016"/>
                  <a:gd name="connsiteX1" fmla="*/ 238523 w 286006"/>
                  <a:gd name="connsiteY1" fmla="*/ 0 h 326016"/>
                  <a:gd name="connsiteX2" fmla="*/ 228722 w 286006"/>
                  <a:gd name="connsiteY2" fmla="*/ 9580 h 326016"/>
                  <a:gd name="connsiteX3" fmla="*/ 228722 w 286006"/>
                  <a:gd name="connsiteY3" fmla="*/ 11472 h 326016"/>
                  <a:gd name="connsiteX4" fmla="*/ 228967 w 286006"/>
                  <a:gd name="connsiteY4" fmla="*/ 11472 h 326016"/>
                  <a:gd name="connsiteX5" fmla="*/ 228967 w 286006"/>
                  <a:gd name="connsiteY5" fmla="*/ 267505 h 326016"/>
                  <a:gd name="connsiteX6" fmla="*/ 0 w 286006"/>
                  <a:gd name="connsiteY6" fmla="*/ 267505 h 326016"/>
                  <a:gd name="connsiteX7" fmla="*/ 0 w 286006"/>
                  <a:gd name="connsiteY7" fmla="*/ 273660 h 326016"/>
                  <a:gd name="connsiteX8" fmla="*/ 228942 w 286006"/>
                  <a:gd name="connsiteY8" fmla="*/ 273660 h 326016"/>
                  <a:gd name="connsiteX9" fmla="*/ 228942 w 286006"/>
                  <a:gd name="connsiteY9" fmla="*/ 326016 h 326016"/>
                  <a:gd name="connsiteX10" fmla="*/ 236856 w 286006"/>
                  <a:gd name="connsiteY10" fmla="*/ 326016 h 326016"/>
                  <a:gd name="connsiteX11" fmla="*/ 236856 w 286006"/>
                  <a:gd name="connsiteY11" fmla="*/ 11496 h 326016"/>
                  <a:gd name="connsiteX12" fmla="*/ 286007 w 286006"/>
                  <a:gd name="connsiteY12" fmla="*/ 11496 h 3260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86006" h="326016">
                    <a:moveTo>
                      <a:pt x="286007" y="0"/>
                    </a:moveTo>
                    <a:lnTo>
                      <a:pt x="238523" y="0"/>
                    </a:lnTo>
                    <a:cubicBezTo>
                      <a:pt x="233110" y="0"/>
                      <a:pt x="228722" y="4290"/>
                      <a:pt x="228722" y="9580"/>
                    </a:cubicBezTo>
                    <a:lnTo>
                      <a:pt x="228722" y="11472"/>
                    </a:lnTo>
                    <a:lnTo>
                      <a:pt x="228967" y="11472"/>
                    </a:lnTo>
                    <a:lnTo>
                      <a:pt x="228967" y="267505"/>
                    </a:lnTo>
                    <a:lnTo>
                      <a:pt x="0" y="267505"/>
                    </a:lnTo>
                    <a:lnTo>
                      <a:pt x="0" y="273660"/>
                    </a:lnTo>
                    <a:lnTo>
                      <a:pt x="228942" y="273660"/>
                    </a:lnTo>
                    <a:lnTo>
                      <a:pt x="228942" y="326016"/>
                    </a:lnTo>
                    <a:lnTo>
                      <a:pt x="236856" y="326016"/>
                    </a:lnTo>
                    <a:lnTo>
                      <a:pt x="236856" y="11496"/>
                    </a:lnTo>
                    <a:lnTo>
                      <a:pt x="286007" y="11496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4" name="Forme libre : forme 843">
                <a:extLst>
                  <a:ext uri="{FF2B5EF4-FFF2-40B4-BE49-F238E27FC236}">
                    <a16:creationId xmlns:a16="http://schemas.microsoft.com/office/drawing/2014/main" id="{2459D478-0CC3-43D9-9DAF-A6DD066E0460}"/>
                  </a:ext>
                </a:extLst>
              </p:cNvPr>
              <p:cNvSpPr/>
              <p:nvPr/>
            </p:nvSpPr>
            <p:spPr>
              <a:xfrm>
                <a:off x="383950" y="658498"/>
                <a:ext cx="288456" cy="328459"/>
              </a:xfrm>
              <a:custGeom>
                <a:avLst/>
                <a:gdLst>
                  <a:gd name="connsiteX0" fmla="*/ 238082 w 288456"/>
                  <a:gd name="connsiteY0" fmla="*/ 328459 h 328459"/>
                  <a:gd name="connsiteX1" fmla="*/ 230167 w 288456"/>
                  <a:gd name="connsiteY1" fmla="*/ 328459 h 328459"/>
                  <a:gd name="connsiteX2" fmla="*/ 228942 w 288456"/>
                  <a:gd name="connsiteY2" fmla="*/ 327262 h 328459"/>
                  <a:gd name="connsiteX3" fmla="*/ 228942 w 288456"/>
                  <a:gd name="connsiteY3" fmla="*/ 276103 h 328459"/>
                  <a:gd name="connsiteX4" fmla="*/ 1225 w 288456"/>
                  <a:gd name="connsiteY4" fmla="*/ 276103 h 328459"/>
                  <a:gd name="connsiteX5" fmla="*/ 0 w 288456"/>
                  <a:gd name="connsiteY5" fmla="*/ 274905 h 328459"/>
                  <a:gd name="connsiteX6" fmla="*/ 0 w 288456"/>
                  <a:gd name="connsiteY6" fmla="*/ 268702 h 328459"/>
                  <a:gd name="connsiteX7" fmla="*/ 1225 w 288456"/>
                  <a:gd name="connsiteY7" fmla="*/ 267505 h 328459"/>
                  <a:gd name="connsiteX8" fmla="*/ 228942 w 288456"/>
                  <a:gd name="connsiteY8" fmla="*/ 267505 h 328459"/>
                  <a:gd name="connsiteX9" fmla="*/ 228942 w 288456"/>
                  <a:gd name="connsiteY9" fmla="*/ 13412 h 328459"/>
                  <a:gd name="connsiteX10" fmla="*/ 228697 w 288456"/>
                  <a:gd name="connsiteY10" fmla="*/ 12694 h 328459"/>
                  <a:gd name="connsiteX11" fmla="*/ 228697 w 288456"/>
                  <a:gd name="connsiteY11" fmla="*/ 10802 h 328459"/>
                  <a:gd name="connsiteX12" fmla="*/ 239748 w 288456"/>
                  <a:gd name="connsiteY12" fmla="*/ 0 h 328459"/>
                  <a:gd name="connsiteX13" fmla="*/ 287232 w 288456"/>
                  <a:gd name="connsiteY13" fmla="*/ 0 h 328459"/>
                  <a:gd name="connsiteX14" fmla="*/ 288457 w 288456"/>
                  <a:gd name="connsiteY14" fmla="*/ 1198 h 328459"/>
                  <a:gd name="connsiteX15" fmla="*/ 288457 w 288456"/>
                  <a:gd name="connsiteY15" fmla="*/ 12694 h 328459"/>
                  <a:gd name="connsiteX16" fmla="*/ 287232 w 288456"/>
                  <a:gd name="connsiteY16" fmla="*/ 13891 h 328459"/>
                  <a:gd name="connsiteX17" fmla="*/ 239282 w 288456"/>
                  <a:gd name="connsiteY17" fmla="*/ 13891 h 328459"/>
                  <a:gd name="connsiteX18" fmla="*/ 239282 w 288456"/>
                  <a:gd name="connsiteY18" fmla="*/ 327262 h 328459"/>
                  <a:gd name="connsiteX19" fmla="*/ 238082 w 288456"/>
                  <a:gd name="connsiteY19" fmla="*/ 328459 h 328459"/>
                  <a:gd name="connsiteX20" fmla="*/ 231393 w 288456"/>
                  <a:gd name="connsiteY20" fmla="*/ 326064 h 328459"/>
                  <a:gd name="connsiteX21" fmla="*/ 236832 w 288456"/>
                  <a:gd name="connsiteY21" fmla="*/ 326064 h 328459"/>
                  <a:gd name="connsiteX22" fmla="*/ 236832 w 288456"/>
                  <a:gd name="connsiteY22" fmla="*/ 12694 h 328459"/>
                  <a:gd name="connsiteX23" fmla="*/ 238057 w 288456"/>
                  <a:gd name="connsiteY23" fmla="*/ 11496 h 328459"/>
                  <a:gd name="connsiteX24" fmla="*/ 285982 w 288456"/>
                  <a:gd name="connsiteY24" fmla="*/ 11496 h 328459"/>
                  <a:gd name="connsiteX25" fmla="*/ 285982 w 288456"/>
                  <a:gd name="connsiteY25" fmla="*/ 2395 h 328459"/>
                  <a:gd name="connsiteX26" fmla="*/ 239748 w 288456"/>
                  <a:gd name="connsiteY26" fmla="*/ 2395 h 328459"/>
                  <a:gd name="connsiteX27" fmla="*/ 231148 w 288456"/>
                  <a:gd name="connsiteY27" fmla="*/ 10802 h 328459"/>
                  <a:gd name="connsiteX28" fmla="*/ 231148 w 288456"/>
                  <a:gd name="connsiteY28" fmla="*/ 11975 h 328459"/>
                  <a:gd name="connsiteX29" fmla="*/ 231393 w 288456"/>
                  <a:gd name="connsiteY29" fmla="*/ 12694 h 328459"/>
                  <a:gd name="connsiteX30" fmla="*/ 231393 w 288456"/>
                  <a:gd name="connsiteY30" fmla="*/ 268702 h 328459"/>
                  <a:gd name="connsiteX31" fmla="*/ 230167 w 288456"/>
                  <a:gd name="connsiteY31" fmla="*/ 269900 h 328459"/>
                  <a:gd name="connsiteX32" fmla="*/ 2450 w 288456"/>
                  <a:gd name="connsiteY32" fmla="*/ 269900 h 328459"/>
                  <a:gd name="connsiteX33" fmla="*/ 2450 w 288456"/>
                  <a:gd name="connsiteY33" fmla="*/ 273708 h 328459"/>
                  <a:gd name="connsiteX34" fmla="*/ 230167 w 288456"/>
                  <a:gd name="connsiteY34" fmla="*/ 273708 h 328459"/>
                  <a:gd name="connsiteX35" fmla="*/ 231393 w 288456"/>
                  <a:gd name="connsiteY35" fmla="*/ 274905 h 32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288456" h="328459">
                    <a:moveTo>
                      <a:pt x="238082" y="328459"/>
                    </a:moveTo>
                    <a:lnTo>
                      <a:pt x="230167" y="328459"/>
                    </a:lnTo>
                    <a:cubicBezTo>
                      <a:pt x="229491" y="328459"/>
                      <a:pt x="228942" y="327923"/>
                      <a:pt x="228942" y="327262"/>
                    </a:cubicBezTo>
                    <a:lnTo>
                      <a:pt x="228942" y="276103"/>
                    </a:lnTo>
                    <a:lnTo>
                      <a:pt x="1225" y="276103"/>
                    </a:lnTo>
                    <a:cubicBezTo>
                      <a:pt x="554" y="276091"/>
                      <a:pt x="12" y="275562"/>
                      <a:pt x="0" y="274905"/>
                    </a:cubicBezTo>
                    <a:lnTo>
                      <a:pt x="0" y="268702"/>
                    </a:lnTo>
                    <a:cubicBezTo>
                      <a:pt x="0" y="268041"/>
                      <a:pt x="549" y="267505"/>
                      <a:pt x="1225" y="267505"/>
                    </a:cubicBezTo>
                    <a:lnTo>
                      <a:pt x="228942" y="267505"/>
                    </a:lnTo>
                    <a:lnTo>
                      <a:pt x="228942" y="13412"/>
                    </a:lnTo>
                    <a:cubicBezTo>
                      <a:pt x="228786" y="13204"/>
                      <a:pt x="228700" y="12953"/>
                      <a:pt x="228697" y="12694"/>
                    </a:cubicBezTo>
                    <a:lnTo>
                      <a:pt x="228697" y="10802"/>
                    </a:lnTo>
                    <a:cubicBezTo>
                      <a:pt x="228697" y="4836"/>
                      <a:pt x="233644" y="0"/>
                      <a:pt x="239748" y="0"/>
                    </a:cubicBezTo>
                    <a:lnTo>
                      <a:pt x="287232" y="0"/>
                    </a:lnTo>
                    <a:cubicBezTo>
                      <a:pt x="287908" y="0"/>
                      <a:pt x="288457" y="536"/>
                      <a:pt x="288457" y="1198"/>
                    </a:cubicBezTo>
                    <a:lnTo>
                      <a:pt x="288457" y="12694"/>
                    </a:lnTo>
                    <a:cubicBezTo>
                      <a:pt x="288444" y="13350"/>
                      <a:pt x="287903" y="13879"/>
                      <a:pt x="287232" y="13891"/>
                    </a:cubicBezTo>
                    <a:lnTo>
                      <a:pt x="239282" y="13891"/>
                    </a:lnTo>
                    <a:lnTo>
                      <a:pt x="239282" y="327262"/>
                    </a:lnTo>
                    <a:cubicBezTo>
                      <a:pt x="239282" y="327913"/>
                      <a:pt x="238748" y="328447"/>
                      <a:pt x="238082" y="328459"/>
                    </a:cubicBezTo>
                    <a:close/>
                    <a:moveTo>
                      <a:pt x="231393" y="326064"/>
                    </a:moveTo>
                    <a:lnTo>
                      <a:pt x="236832" y="326064"/>
                    </a:lnTo>
                    <a:lnTo>
                      <a:pt x="236832" y="12694"/>
                    </a:lnTo>
                    <a:cubicBezTo>
                      <a:pt x="236832" y="12033"/>
                      <a:pt x="237381" y="11496"/>
                      <a:pt x="238057" y="11496"/>
                    </a:cubicBezTo>
                    <a:lnTo>
                      <a:pt x="285982" y="11496"/>
                    </a:lnTo>
                    <a:lnTo>
                      <a:pt x="285982" y="2395"/>
                    </a:lnTo>
                    <a:lnTo>
                      <a:pt x="239748" y="2395"/>
                    </a:lnTo>
                    <a:cubicBezTo>
                      <a:pt x="234997" y="2395"/>
                      <a:pt x="231148" y="6158"/>
                      <a:pt x="231148" y="10802"/>
                    </a:cubicBezTo>
                    <a:lnTo>
                      <a:pt x="231148" y="11975"/>
                    </a:lnTo>
                    <a:cubicBezTo>
                      <a:pt x="231309" y="12181"/>
                      <a:pt x="231395" y="12435"/>
                      <a:pt x="231393" y="12694"/>
                    </a:cubicBezTo>
                    <a:lnTo>
                      <a:pt x="231393" y="268702"/>
                    </a:lnTo>
                    <a:cubicBezTo>
                      <a:pt x="231393" y="269363"/>
                      <a:pt x="230844" y="269900"/>
                      <a:pt x="230167" y="269900"/>
                    </a:cubicBezTo>
                    <a:lnTo>
                      <a:pt x="2450" y="269900"/>
                    </a:lnTo>
                    <a:lnTo>
                      <a:pt x="2450" y="273708"/>
                    </a:lnTo>
                    <a:lnTo>
                      <a:pt x="230167" y="273708"/>
                    </a:lnTo>
                    <a:cubicBezTo>
                      <a:pt x="230844" y="273708"/>
                      <a:pt x="231393" y="274244"/>
                      <a:pt x="231393" y="27490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5" name="Forme libre : forme 844">
                <a:extLst>
                  <a:ext uri="{FF2B5EF4-FFF2-40B4-BE49-F238E27FC236}">
                    <a16:creationId xmlns:a16="http://schemas.microsoft.com/office/drawing/2014/main" id="{F0CFA972-A46E-41EE-9625-D454A67697ED}"/>
                  </a:ext>
                </a:extLst>
              </p:cNvPr>
              <p:cNvSpPr/>
              <p:nvPr/>
            </p:nvSpPr>
            <p:spPr>
              <a:xfrm>
                <a:off x="632249" y="656558"/>
                <a:ext cx="49958" cy="18226"/>
              </a:xfrm>
              <a:custGeom>
                <a:avLst/>
                <a:gdLst>
                  <a:gd name="connsiteX0" fmla="*/ 0 w 49958"/>
                  <a:gd name="connsiteY0" fmla="*/ 0 h 18226"/>
                  <a:gd name="connsiteX1" fmla="*/ 49959 w 49958"/>
                  <a:gd name="connsiteY1" fmla="*/ 0 h 18226"/>
                  <a:gd name="connsiteX2" fmla="*/ 49959 w 49958"/>
                  <a:gd name="connsiteY2" fmla="*/ 18226 h 18226"/>
                  <a:gd name="connsiteX3" fmla="*/ 0 w 49958"/>
                  <a:gd name="connsiteY3" fmla="*/ 18226 h 182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9958" h="18226">
                    <a:moveTo>
                      <a:pt x="0" y="0"/>
                    </a:moveTo>
                    <a:lnTo>
                      <a:pt x="49959" y="0"/>
                    </a:lnTo>
                    <a:lnTo>
                      <a:pt x="49959" y="18226"/>
                    </a:lnTo>
                    <a:lnTo>
                      <a:pt x="0" y="1822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6" name="Forme libre : forme 845">
                <a:extLst>
                  <a:ext uri="{FF2B5EF4-FFF2-40B4-BE49-F238E27FC236}">
                    <a16:creationId xmlns:a16="http://schemas.microsoft.com/office/drawing/2014/main" id="{68221297-ABC5-4F6D-8FB4-1379782356D4}"/>
                  </a:ext>
                </a:extLst>
              </p:cNvPr>
              <p:cNvSpPr/>
              <p:nvPr/>
            </p:nvSpPr>
            <p:spPr>
              <a:xfrm>
                <a:off x="630999" y="655361"/>
                <a:ext cx="52435" cy="20621"/>
              </a:xfrm>
              <a:custGeom>
                <a:avLst/>
                <a:gdLst>
                  <a:gd name="connsiteX0" fmla="*/ 51208 w 52435"/>
                  <a:gd name="connsiteY0" fmla="*/ 20622 h 20621"/>
                  <a:gd name="connsiteX1" fmla="*/ 1225 w 52435"/>
                  <a:gd name="connsiteY1" fmla="*/ 20622 h 20621"/>
                  <a:gd name="connsiteX2" fmla="*/ 0 w 52435"/>
                  <a:gd name="connsiteY2" fmla="*/ 19424 h 20621"/>
                  <a:gd name="connsiteX3" fmla="*/ 0 w 52435"/>
                  <a:gd name="connsiteY3" fmla="*/ 1198 h 20621"/>
                  <a:gd name="connsiteX4" fmla="*/ 1225 w 52435"/>
                  <a:gd name="connsiteY4" fmla="*/ 0 h 20621"/>
                  <a:gd name="connsiteX5" fmla="*/ 51208 w 52435"/>
                  <a:gd name="connsiteY5" fmla="*/ 0 h 20621"/>
                  <a:gd name="connsiteX6" fmla="*/ 52433 w 52435"/>
                  <a:gd name="connsiteY6" fmla="*/ 1198 h 20621"/>
                  <a:gd name="connsiteX7" fmla="*/ 52433 w 52435"/>
                  <a:gd name="connsiteY7" fmla="*/ 19328 h 20621"/>
                  <a:gd name="connsiteX8" fmla="*/ 51260 w 52435"/>
                  <a:gd name="connsiteY8" fmla="*/ 20619 h 20621"/>
                  <a:gd name="connsiteX9" fmla="*/ 51208 w 52435"/>
                  <a:gd name="connsiteY9" fmla="*/ 20622 h 20621"/>
                  <a:gd name="connsiteX10" fmla="*/ 2450 w 52435"/>
                  <a:gd name="connsiteY10" fmla="*/ 18226 h 20621"/>
                  <a:gd name="connsiteX11" fmla="*/ 49983 w 52435"/>
                  <a:gd name="connsiteY11" fmla="*/ 18226 h 20621"/>
                  <a:gd name="connsiteX12" fmla="*/ 49983 w 52435"/>
                  <a:gd name="connsiteY12" fmla="*/ 2395 h 20621"/>
                  <a:gd name="connsiteX13" fmla="*/ 2450 w 52435"/>
                  <a:gd name="connsiteY13" fmla="*/ 2395 h 206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52435" h="20621">
                    <a:moveTo>
                      <a:pt x="51208" y="20622"/>
                    </a:moveTo>
                    <a:lnTo>
                      <a:pt x="1225" y="20622"/>
                    </a:lnTo>
                    <a:cubicBezTo>
                      <a:pt x="554" y="20610"/>
                      <a:pt x="12" y="20080"/>
                      <a:pt x="0" y="19424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51208" y="0"/>
                    </a:lnTo>
                    <a:cubicBezTo>
                      <a:pt x="51884" y="0"/>
                      <a:pt x="52433" y="536"/>
                      <a:pt x="52433" y="1198"/>
                    </a:cubicBezTo>
                    <a:lnTo>
                      <a:pt x="52433" y="19328"/>
                    </a:lnTo>
                    <a:cubicBezTo>
                      <a:pt x="52475" y="20001"/>
                      <a:pt x="51948" y="20581"/>
                      <a:pt x="51260" y="20619"/>
                    </a:cubicBezTo>
                    <a:cubicBezTo>
                      <a:pt x="51243" y="20622"/>
                      <a:pt x="51225" y="20622"/>
                      <a:pt x="51208" y="20622"/>
                    </a:cubicBezTo>
                    <a:close/>
                    <a:moveTo>
                      <a:pt x="2450" y="18226"/>
                    </a:moveTo>
                    <a:lnTo>
                      <a:pt x="49983" y="18226"/>
                    </a:lnTo>
                    <a:lnTo>
                      <a:pt x="49983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7" name="Forme libre : forme 846">
                <a:extLst>
                  <a:ext uri="{FF2B5EF4-FFF2-40B4-BE49-F238E27FC236}">
                    <a16:creationId xmlns:a16="http://schemas.microsoft.com/office/drawing/2014/main" id="{4E94820B-F3E7-4EF6-A554-3816436E5F8B}"/>
                  </a:ext>
                </a:extLst>
              </p:cNvPr>
              <p:cNvSpPr/>
              <p:nvPr/>
            </p:nvSpPr>
            <p:spPr>
              <a:xfrm rot="1015800">
                <a:off x="113182" y="1080096"/>
                <a:ext cx="83550" cy="10346"/>
              </a:xfrm>
              <a:custGeom>
                <a:avLst/>
                <a:gdLst>
                  <a:gd name="connsiteX0" fmla="*/ 0 w 83550"/>
                  <a:gd name="connsiteY0" fmla="*/ 0 h 10346"/>
                  <a:gd name="connsiteX1" fmla="*/ 83550 w 83550"/>
                  <a:gd name="connsiteY1" fmla="*/ 0 h 10346"/>
                  <a:gd name="connsiteX2" fmla="*/ 83550 w 83550"/>
                  <a:gd name="connsiteY2" fmla="*/ 10347 h 10346"/>
                  <a:gd name="connsiteX3" fmla="*/ 0 w 83550"/>
                  <a:gd name="connsiteY3" fmla="*/ 10347 h 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550" h="10346">
                    <a:moveTo>
                      <a:pt x="0" y="0"/>
                    </a:moveTo>
                    <a:lnTo>
                      <a:pt x="83550" y="0"/>
                    </a:lnTo>
                    <a:lnTo>
                      <a:pt x="83550" y="10347"/>
                    </a:lnTo>
                    <a:lnTo>
                      <a:pt x="0" y="1034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8" name="Forme libre : forme 847">
                <a:extLst>
                  <a:ext uri="{FF2B5EF4-FFF2-40B4-BE49-F238E27FC236}">
                    <a16:creationId xmlns:a16="http://schemas.microsoft.com/office/drawing/2014/main" id="{DFE5C50E-8B61-434E-B0FB-70EC5138A316}"/>
                  </a:ext>
                </a:extLst>
              </p:cNvPr>
              <p:cNvSpPr/>
              <p:nvPr/>
            </p:nvSpPr>
            <p:spPr>
              <a:xfrm>
                <a:off x="112275" y="1067215"/>
                <a:ext cx="85520" cy="36190"/>
              </a:xfrm>
              <a:custGeom>
                <a:avLst/>
                <a:gdLst>
                  <a:gd name="connsiteX0" fmla="*/ 81151 w 85520"/>
                  <a:gd name="connsiteY0" fmla="*/ 36190 h 36190"/>
                  <a:gd name="connsiteX1" fmla="*/ 80808 w 85520"/>
                  <a:gd name="connsiteY1" fmla="*/ 36190 h 36190"/>
                  <a:gd name="connsiteX2" fmla="*/ 860 w 85520"/>
                  <a:gd name="connsiteY2" fmla="*/ 12240 h 36190"/>
                  <a:gd name="connsiteX3" fmla="*/ 51 w 85520"/>
                  <a:gd name="connsiteY3" fmla="*/ 10755 h 36190"/>
                  <a:gd name="connsiteX4" fmla="*/ 3114 w 85520"/>
                  <a:gd name="connsiteY4" fmla="*/ 863 h 36190"/>
                  <a:gd name="connsiteX5" fmla="*/ 4658 w 85520"/>
                  <a:gd name="connsiteY5" fmla="*/ 49 h 36190"/>
                  <a:gd name="connsiteX6" fmla="*/ 84631 w 85520"/>
                  <a:gd name="connsiteY6" fmla="*/ 23856 h 36190"/>
                  <a:gd name="connsiteX7" fmla="*/ 85473 w 85520"/>
                  <a:gd name="connsiteY7" fmla="*/ 25336 h 36190"/>
                  <a:gd name="connsiteX8" fmla="*/ 85464 w 85520"/>
                  <a:gd name="connsiteY8" fmla="*/ 25365 h 36190"/>
                  <a:gd name="connsiteX9" fmla="*/ 82376 w 85520"/>
                  <a:gd name="connsiteY9" fmla="*/ 35256 h 36190"/>
                  <a:gd name="connsiteX10" fmla="*/ 81788 w 85520"/>
                  <a:gd name="connsiteY10" fmla="*/ 35951 h 36190"/>
                  <a:gd name="connsiteX11" fmla="*/ 81151 w 85520"/>
                  <a:gd name="connsiteY11" fmla="*/ 36190 h 36190"/>
                  <a:gd name="connsiteX12" fmla="*/ 2746 w 85520"/>
                  <a:gd name="connsiteY12" fmla="*/ 10420 h 36190"/>
                  <a:gd name="connsiteX13" fmla="*/ 80343 w 85520"/>
                  <a:gd name="connsiteY13" fmla="*/ 33508 h 36190"/>
                  <a:gd name="connsiteX14" fmla="*/ 82793 w 85520"/>
                  <a:gd name="connsiteY14" fmla="*/ 25892 h 36190"/>
                  <a:gd name="connsiteX15" fmla="*/ 5123 w 85520"/>
                  <a:gd name="connsiteY15" fmla="*/ 2660 h 3619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520" h="36190">
                    <a:moveTo>
                      <a:pt x="81151" y="36190"/>
                    </a:moveTo>
                    <a:lnTo>
                      <a:pt x="80808" y="36190"/>
                    </a:lnTo>
                    <a:lnTo>
                      <a:pt x="860" y="12240"/>
                    </a:lnTo>
                    <a:cubicBezTo>
                      <a:pt x="220" y="12043"/>
                      <a:pt x="-140" y="11382"/>
                      <a:pt x="51" y="10755"/>
                    </a:cubicBezTo>
                    <a:lnTo>
                      <a:pt x="3114" y="863"/>
                    </a:lnTo>
                    <a:cubicBezTo>
                      <a:pt x="3314" y="226"/>
                      <a:pt x="4002" y="-138"/>
                      <a:pt x="4658" y="49"/>
                    </a:cubicBezTo>
                    <a:lnTo>
                      <a:pt x="84631" y="23856"/>
                    </a:lnTo>
                    <a:cubicBezTo>
                      <a:pt x="85282" y="24038"/>
                      <a:pt x="85657" y="24699"/>
                      <a:pt x="85473" y="25336"/>
                    </a:cubicBezTo>
                    <a:cubicBezTo>
                      <a:pt x="85469" y="25346"/>
                      <a:pt x="85466" y="25355"/>
                      <a:pt x="85464" y="25365"/>
                    </a:cubicBezTo>
                    <a:lnTo>
                      <a:pt x="82376" y="35256"/>
                    </a:lnTo>
                    <a:cubicBezTo>
                      <a:pt x="82283" y="35556"/>
                      <a:pt x="82070" y="35805"/>
                      <a:pt x="81788" y="35951"/>
                    </a:cubicBezTo>
                    <a:cubicBezTo>
                      <a:pt x="81602" y="36085"/>
                      <a:pt x="81382" y="36167"/>
                      <a:pt x="81151" y="36190"/>
                    </a:cubicBezTo>
                    <a:close/>
                    <a:moveTo>
                      <a:pt x="2746" y="10420"/>
                    </a:moveTo>
                    <a:lnTo>
                      <a:pt x="80343" y="33508"/>
                    </a:lnTo>
                    <a:lnTo>
                      <a:pt x="82793" y="25892"/>
                    </a:lnTo>
                    <a:lnTo>
                      <a:pt x="5123" y="266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49" name="Forme libre : forme 848">
                <a:extLst>
                  <a:ext uri="{FF2B5EF4-FFF2-40B4-BE49-F238E27FC236}">
                    <a16:creationId xmlns:a16="http://schemas.microsoft.com/office/drawing/2014/main" id="{57471F62-EA7D-4F90-A0F0-7DDF4CBE59B7}"/>
                  </a:ext>
                </a:extLst>
              </p:cNvPr>
              <p:cNvSpPr/>
              <p:nvPr/>
            </p:nvSpPr>
            <p:spPr>
              <a:xfrm>
                <a:off x="126557" y="806863"/>
                <a:ext cx="267022" cy="294015"/>
              </a:xfrm>
              <a:custGeom>
                <a:avLst/>
                <a:gdLst>
                  <a:gd name="connsiteX0" fmla="*/ 139786 w 267022"/>
                  <a:gd name="connsiteY0" fmla="*/ 7961 h 294015"/>
                  <a:gd name="connsiteX1" fmla="*/ 86887 w 267022"/>
                  <a:gd name="connsiteY1" fmla="*/ 5087 h 294015"/>
                  <a:gd name="connsiteX2" fmla="*/ 70740 w 267022"/>
                  <a:gd name="connsiteY2" fmla="*/ 91310 h 294015"/>
                  <a:gd name="connsiteX3" fmla="*/ 61185 w 267022"/>
                  <a:gd name="connsiteY3" fmla="*/ 229936 h 294015"/>
                  <a:gd name="connsiteX4" fmla="*/ 53834 w 267022"/>
                  <a:gd name="connsiteY4" fmla="*/ 232091 h 294015"/>
                  <a:gd name="connsiteX5" fmla="*/ 47954 w 267022"/>
                  <a:gd name="connsiteY5" fmla="*/ 243564 h 294015"/>
                  <a:gd name="connsiteX6" fmla="*/ 20782 w 267022"/>
                  <a:gd name="connsiteY6" fmla="*/ 244282 h 294015"/>
                  <a:gd name="connsiteX7" fmla="*/ 3141 w 267022"/>
                  <a:gd name="connsiteY7" fmla="*/ 259371 h 294015"/>
                  <a:gd name="connsiteX8" fmla="*/ 36193 w 267022"/>
                  <a:gd name="connsiteY8" fmla="*/ 278053 h 294015"/>
                  <a:gd name="connsiteX9" fmla="*/ 86152 w 267022"/>
                  <a:gd name="connsiteY9" fmla="*/ 290986 h 294015"/>
                  <a:gd name="connsiteX10" fmla="*/ 100118 w 267022"/>
                  <a:gd name="connsiteY10" fmla="*/ 292423 h 294015"/>
                  <a:gd name="connsiteX11" fmla="*/ 103058 w 267022"/>
                  <a:gd name="connsiteY11" fmla="*/ 273023 h 294015"/>
                  <a:gd name="connsiteX12" fmla="*/ 105998 w 267022"/>
                  <a:gd name="connsiteY12" fmla="*/ 243564 h 294015"/>
                  <a:gd name="connsiteX13" fmla="*/ 118494 w 267022"/>
                  <a:gd name="connsiteY13" fmla="*/ 201195 h 294015"/>
                  <a:gd name="connsiteX14" fmla="*/ 121434 w 267022"/>
                  <a:gd name="connsiteY14" fmla="*/ 166012 h 294015"/>
                  <a:gd name="connsiteX15" fmla="*/ 134052 w 267022"/>
                  <a:gd name="connsiteY15" fmla="*/ 83382 h 294015"/>
                  <a:gd name="connsiteX16" fmla="*/ 243501 w 267022"/>
                  <a:gd name="connsiteY16" fmla="*/ 97752 h 294015"/>
                  <a:gd name="connsiteX17" fmla="*/ 267022 w 267022"/>
                  <a:gd name="connsiteY17" fmla="*/ 96315 h 29401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67022" h="294015">
                    <a:moveTo>
                      <a:pt x="139786" y="7961"/>
                    </a:moveTo>
                    <a:cubicBezTo>
                      <a:pt x="139786" y="7961"/>
                      <a:pt x="110384" y="-7846"/>
                      <a:pt x="86887" y="5087"/>
                    </a:cubicBezTo>
                    <a:cubicBezTo>
                      <a:pt x="74293" y="12033"/>
                      <a:pt x="72186" y="66856"/>
                      <a:pt x="70740" y="91310"/>
                    </a:cubicBezTo>
                    <a:cubicBezTo>
                      <a:pt x="69295" y="115763"/>
                      <a:pt x="61185" y="229936"/>
                      <a:pt x="61185" y="229936"/>
                    </a:cubicBezTo>
                    <a:cubicBezTo>
                      <a:pt x="58654" y="230360"/>
                      <a:pt x="56185" y="231083"/>
                      <a:pt x="53834" y="232091"/>
                    </a:cubicBezTo>
                    <a:cubicBezTo>
                      <a:pt x="50894" y="233528"/>
                      <a:pt x="47954" y="243564"/>
                      <a:pt x="47954" y="243564"/>
                    </a:cubicBezTo>
                    <a:cubicBezTo>
                      <a:pt x="47954" y="243564"/>
                      <a:pt x="38398" y="245719"/>
                      <a:pt x="20782" y="244282"/>
                    </a:cubicBezTo>
                    <a:cubicBezTo>
                      <a:pt x="3165" y="242845"/>
                      <a:pt x="-4945" y="248593"/>
                      <a:pt x="3141" y="259371"/>
                    </a:cubicBezTo>
                    <a:cubicBezTo>
                      <a:pt x="11226" y="270149"/>
                      <a:pt x="3876" y="267993"/>
                      <a:pt x="36193" y="278053"/>
                    </a:cubicBezTo>
                    <a:cubicBezTo>
                      <a:pt x="52547" y="283398"/>
                      <a:pt x="69233" y="287719"/>
                      <a:pt x="86152" y="290986"/>
                    </a:cubicBezTo>
                    <a:cubicBezTo>
                      <a:pt x="86152" y="290986"/>
                      <a:pt x="95707" y="296710"/>
                      <a:pt x="100118" y="292423"/>
                    </a:cubicBezTo>
                    <a:cubicBezTo>
                      <a:pt x="104528" y="288136"/>
                      <a:pt x="103793" y="280927"/>
                      <a:pt x="103058" y="273023"/>
                    </a:cubicBezTo>
                    <a:cubicBezTo>
                      <a:pt x="102323" y="265119"/>
                      <a:pt x="105998" y="245719"/>
                      <a:pt x="105998" y="243564"/>
                    </a:cubicBezTo>
                    <a:cubicBezTo>
                      <a:pt x="105998" y="241408"/>
                      <a:pt x="117024" y="227062"/>
                      <a:pt x="118494" y="201195"/>
                    </a:cubicBezTo>
                    <a:cubicBezTo>
                      <a:pt x="119964" y="175328"/>
                      <a:pt x="120699" y="171760"/>
                      <a:pt x="121434" y="166012"/>
                    </a:cubicBezTo>
                    <a:cubicBezTo>
                      <a:pt x="122169" y="160263"/>
                      <a:pt x="134052" y="83382"/>
                      <a:pt x="134052" y="83382"/>
                    </a:cubicBezTo>
                    <a:cubicBezTo>
                      <a:pt x="134052" y="83382"/>
                      <a:pt x="227477" y="96531"/>
                      <a:pt x="243501" y="97752"/>
                    </a:cubicBezTo>
                    <a:cubicBezTo>
                      <a:pt x="259525" y="98974"/>
                      <a:pt x="267022" y="96315"/>
                      <a:pt x="267022" y="96315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0" name="Forme libre : forme 849">
                <a:extLst>
                  <a:ext uri="{FF2B5EF4-FFF2-40B4-BE49-F238E27FC236}">
                    <a16:creationId xmlns:a16="http://schemas.microsoft.com/office/drawing/2014/main" id="{2D10074E-6B49-4D1B-BA9F-B873A922A95B}"/>
                  </a:ext>
                </a:extLst>
              </p:cNvPr>
              <p:cNvSpPr/>
              <p:nvPr/>
            </p:nvSpPr>
            <p:spPr>
              <a:xfrm>
                <a:off x="125344" y="805553"/>
                <a:ext cx="269345" cy="296474"/>
              </a:xfrm>
              <a:custGeom>
                <a:avLst/>
                <a:gdLst>
                  <a:gd name="connsiteX0" fmla="*/ 96896 w 269345"/>
                  <a:gd name="connsiteY0" fmla="*/ 296463 h 296474"/>
                  <a:gd name="connsiteX1" fmla="*/ 86948 w 269345"/>
                  <a:gd name="connsiteY1" fmla="*/ 293373 h 296474"/>
                  <a:gd name="connsiteX2" fmla="*/ 37039 w 269345"/>
                  <a:gd name="connsiteY2" fmla="*/ 280440 h 296474"/>
                  <a:gd name="connsiteX3" fmla="*/ 6583 w 269345"/>
                  <a:gd name="connsiteY3" fmla="*/ 266070 h 296474"/>
                  <a:gd name="connsiteX4" fmla="*/ 3374 w 269345"/>
                  <a:gd name="connsiteY4" fmla="*/ 261279 h 296474"/>
                  <a:gd name="connsiteX5" fmla="*/ 923 w 269345"/>
                  <a:gd name="connsiteY5" fmla="*/ 249663 h 296474"/>
                  <a:gd name="connsiteX6" fmla="*/ 22142 w 269345"/>
                  <a:gd name="connsiteY6" fmla="*/ 244298 h 296474"/>
                  <a:gd name="connsiteX7" fmla="*/ 48260 w 269345"/>
                  <a:gd name="connsiteY7" fmla="*/ 243724 h 296474"/>
                  <a:gd name="connsiteX8" fmla="*/ 54557 w 269345"/>
                  <a:gd name="connsiteY8" fmla="*/ 232203 h 296474"/>
                  <a:gd name="connsiteX9" fmla="*/ 61295 w 269345"/>
                  <a:gd name="connsiteY9" fmla="*/ 230120 h 296474"/>
                  <a:gd name="connsiteX10" fmla="*/ 70777 w 269345"/>
                  <a:gd name="connsiteY10" fmla="*/ 92427 h 296474"/>
                  <a:gd name="connsiteX11" fmla="*/ 71120 w 269345"/>
                  <a:gd name="connsiteY11" fmla="*/ 86248 h 296474"/>
                  <a:gd name="connsiteX12" fmla="*/ 87561 w 269345"/>
                  <a:gd name="connsiteY12" fmla="*/ 5295 h 296474"/>
                  <a:gd name="connsiteX13" fmla="*/ 141660 w 269345"/>
                  <a:gd name="connsiteY13" fmla="*/ 8145 h 296474"/>
                  <a:gd name="connsiteX14" fmla="*/ 141660 w 269345"/>
                  <a:gd name="connsiteY14" fmla="*/ 8145 h 296474"/>
                  <a:gd name="connsiteX15" fmla="*/ 268823 w 269345"/>
                  <a:gd name="connsiteY15" fmla="*/ 96667 h 296474"/>
                  <a:gd name="connsiteX16" fmla="*/ 269338 w 269345"/>
                  <a:gd name="connsiteY16" fmla="*/ 97792 h 296474"/>
                  <a:gd name="connsiteX17" fmla="*/ 268529 w 269345"/>
                  <a:gd name="connsiteY17" fmla="*/ 98750 h 296474"/>
                  <a:gd name="connsiteX18" fmla="*/ 244518 w 269345"/>
                  <a:gd name="connsiteY18" fmla="*/ 100259 h 296474"/>
                  <a:gd name="connsiteX19" fmla="*/ 136172 w 269345"/>
                  <a:gd name="connsiteY19" fmla="*/ 86056 h 296474"/>
                  <a:gd name="connsiteX20" fmla="*/ 123921 w 269345"/>
                  <a:gd name="connsiteY20" fmla="*/ 167489 h 296474"/>
                  <a:gd name="connsiteX21" fmla="*/ 123676 w 269345"/>
                  <a:gd name="connsiteY21" fmla="*/ 169405 h 296474"/>
                  <a:gd name="connsiteX22" fmla="*/ 121005 w 269345"/>
                  <a:gd name="connsiteY22" fmla="*/ 202600 h 296474"/>
                  <a:gd name="connsiteX23" fmla="*/ 109931 w 269345"/>
                  <a:gd name="connsiteY23" fmla="*/ 241927 h 296474"/>
                  <a:gd name="connsiteX24" fmla="*/ 108510 w 269345"/>
                  <a:gd name="connsiteY24" fmla="*/ 244945 h 296474"/>
                  <a:gd name="connsiteX25" fmla="*/ 107775 w 269345"/>
                  <a:gd name="connsiteY25" fmla="*/ 250621 h 296474"/>
                  <a:gd name="connsiteX26" fmla="*/ 105569 w 269345"/>
                  <a:gd name="connsiteY26" fmla="*/ 274237 h 296474"/>
                  <a:gd name="connsiteX27" fmla="*/ 105569 w 269345"/>
                  <a:gd name="connsiteY27" fmla="*/ 274572 h 296474"/>
                  <a:gd name="connsiteX28" fmla="*/ 102262 w 269345"/>
                  <a:gd name="connsiteY28" fmla="*/ 294595 h 296474"/>
                  <a:gd name="connsiteX29" fmla="*/ 96896 w 269345"/>
                  <a:gd name="connsiteY29" fmla="*/ 296463 h 296474"/>
                  <a:gd name="connsiteX30" fmla="*/ 16874 w 269345"/>
                  <a:gd name="connsiteY30" fmla="*/ 246526 h 296474"/>
                  <a:gd name="connsiteX31" fmla="*/ 3031 w 269345"/>
                  <a:gd name="connsiteY31" fmla="*/ 250909 h 296474"/>
                  <a:gd name="connsiteX32" fmla="*/ 5334 w 269345"/>
                  <a:gd name="connsiteY32" fmla="*/ 259938 h 296474"/>
                  <a:gd name="connsiteX33" fmla="*/ 8690 w 269345"/>
                  <a:gd name="connsiteY33" fmla="*/ 264872 h 296474"/>
                  <a:gd name="connsiteX34" fmla="*/ 37798 w 269345"/>
                  <a:gd name="connsiteY34" fmla="*/ 278165 h 296474"/>
                  <a:gd name="connsiteX35" fmla="*/ 87585 w 269345"/>
                  <a:gd name="connsiteY35" fmla="*/ 291050 h 296474"/>
                  <a:gd name="connsiteX36" fmla="*/ 88026 w 269345"/>
                  <a:gd name="connsiteY36" fmla="*/ 291218 h 296474"/>
                  <a:gd name="connsiteX37" fmla="*/ 100473 w 269345"/>
                  <a:gd name="connsiteY37" fmla="*/ 292822 h 296474"/>
                  <a:gd name="connsiteX38" fmla="*/ 103095 w 269345"/>
                  <a:gd name="connsiteY38" fmla="*/ 274716 h 296474"/>
                  <a:gd name="connsiteX39" fmla="*/ 103095 w 269345"/>
                  <a:gd name="connsiteY39" fmla="*/ 274380 h 296474"/>
                  <a:gd name="connsiteX40" fmla="*/ 105324 w 269345"/>
                  <a:gd name="connsiteY40" fmla="*/ 250214 h 296474"/>
                  <a:gd name="connsiteX41" fmla="*/ 106035 w 269345"/>
                  <a:gd name="connsiteY41" fmla="*/ 244849 h 296474"/>
                  <a:gd name="connsiteX42" fmla="*/ 107726 w 269345"/>
                  <a:gd name="connsiteY42" fmla="*/ 240778 h 296474"/>
                  <a:gd name="connsiteX43" fmla="*/ 118531 w 269345"/>
                  <a:gd name="connsiteY43" fmla="*/ 202457 h 296474"/>
                  <a:gd name="connsiteX44" fmla="*/ 121226 w 269345"/>
                  <a:gd name="connsiteY44" fmla="*/ 169069 h 296474"/>
                  <a:gd name="connsiteX45" fmla="*/ 121471 w 269345"/>
                  <a:gd name="connsiteY45" fmla="*/ 167177 h 296474"/>
                  <a:gd name="connsiteX46" fmla="*/ 133967 w 269345"/>
                  <a:gd name="connsiteY46" fmla="*/ 84548 h 296474"/>
                  <a:gd name="connsiteX47" fmla="*/ 135363 w 269345"/>
                  <a:gd name="connsiteY47" fmla="*/ 83542 h 296474"/>
                  <a:gd name="connsiteX48" fmla="*/ 244738 w 269345"/>
                  <a:gd name="connsiteY48" fmla="*/ 97912 h 296474"/>
                  <a:gd name="connsiteX49" fmla="*/ 265295 w 269345"/>
                  <a:gd name="connsiteY49" fmla="*/ 97146 h 296474"/>
                  <a:gd name="connsiteX50" fmla="*/ 140337 w 269345"/>
                  <a:gd name="connsiteY50" fmla="*/ 10372 h 296474"/>
                  <a:gd name="connsiteX51" fmla="*/ 88688 w 269345"/>
                  <a:gd name="connsiteY51" fmla="*/ 7522 h 296474"/>
                  <a:gd name="connsiteX52" fmla="*/ 73497 w 269345"/>
                  <a:gd name="connsiteY52" fmla="*/ 86559 h 296474"/>
                  <a:gd name="connsiteX53" fmla="*/ 73154 w 269345"/>
                  <a:gd name="connsiteY53" fmla="*/ 92739 h 296474"/>
                  <a:gd name="connsiteX54" fmla="*/ 63598 w 269345"/>
                  <a:gd name="connsiteY54" fmla="*/ 231365 h 296474"/>
                  <a:gd name="connsiteX55" fmla="*/ 62569 w 269345"/>
                  <a:gd name="connsiteY55" fmla="*/ 232467 h 296474"/>
                  <a:gd name="connsiteX56" fmla="*/ 55562 w 269345"/>
                  <a:gd name="connsiteY56" fmla="*/ 234503 h 296474"/>
                  <a:gd name="connsiteX57" fmla="*/ 50319 w 269345"/>
                  <a:gd name="connsiteY57" fmla="*/ 245256 h 296474"/>
                  <a:gd name="connsiteX58" fmla="*/ 49412 w 269345"/>
                  <a:gd name="connsiteY58" fmla="*/ 246095 h 296474"/>
                  <a:gd name="connsiteX59" fmla="*/ 21872 w 269345"/>
                  <a:gd name="connsiteY59" fmla="*/ 246837 h 296474"/>
                  <a:gd name="connsiteX60" fmla="*/ 16874 w 269345"/>
                  <a:gd name="connsiteY60" fmla="*/ 246526 h 29647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</a:cxnLst>
                <a:rect l="l" t="t" r="r" b="b"/>
                <a:pathLst>
                  <a:path w="269345" h="296474">
                    <a:moveTo>
                      <a:pt x="96896" y="296463"/>
                    </a:moveTo>
                    <a:cubicBezTo>
                      <a:pt x="93378" y="296211"/>
                      <a:pt x="89969" y="295153"/>
                      <a:pt x="86948" y="293373"/>
                    </a:cubicBezTo>
                    <a:cubicBezTo>
                      <a:pt x="70057" y="290068"/>
                      <a:pt x="53388" y="285750"/>
                      <a:pt x="37039" y="280440"/>
                    </a:cubicBezTo>
                    <a:cubicBezTo>
                      <a:pt x="10577" y="272225"/>
                      <a:pt x="10308" y="272081"/>
                      <a:pt x="6583" y="266070"/>
                    </a:cubicBezTo>
                    <a:cubicBezTo>
                      <a:pt x="5824" y="264824"/>
                      <a:pt x="4844" y="263267"/>
                      <a:pt x="3374" y="261279"/>
                    </a:cubicBezTo>
                    <a:cubicBezTo>
                      <a:pt x="-914" y="255579"/>
                      <a:pt x="-351" y="251819"/>
                      <a:pt x="923" y="249663"/>
                    </a:cubicBezTo>
                    <a:cubicBezTo>
                      <a:pt x="3374" y="245280"/>
                      <a:pt x="10969" y="243364"/>
                      <a:pt x="22142" y="244298"/>
                    </a:cubicBezTo>
                    <a:cubicBezTo>
                      <a:pt x="30838" y="245182"/>
                      <a:pt x="39614" y="244990"/>
                      <a:pt x="48260" y="243724"/>
                    </a:cubicBezTo>
                    <a:cubicBezTo>
                      <a:pt x="49093" y="241017"/>
                      <a:pt x="51617" y="233640"/>
                      <a:pt x="54557" y="232203"/>
                    </a:cubicBezTo>
                    <a:cubicBezTo>
                      <a:pt x="56706" y="231238"/>
                      <a:pt x="58970" y="230539"/>
                      <a:pt x="61295" y="230120"/>
                    </a:cubicBezTo>
                    <a:cubicBezTo>
                      <a:pt x="62055" y="219198"/>
                      <a:pt x="69381" y="115420"/>
                      <a:pt x="70777" y="92427"/>
                    </a:cubicBezTo>
                    <a:lnTo>
                      <a:pt x="71120" y="86248"/>
                    </a:lnTo>
                    <a:cubicBezTo>
                      <a:pt x="73178" y="50322"/>
                      <a:pt x="76290" y="11474"/>
                      <a:pt x="87561" y="5295"/>
                    </a:cubicBezTo>
                    <a:cubicBezTo>
                      <a:pt x="111401" y="-7830"/>
                      <a:pt x="140435" y="7498"/>
                      <a:pt x="141660" y="8145"/>
                    </a:cubicBezTo>
                    <a:lnTo>
                      <a:pt x="141660" y="8145"/>
                    </a:lnTo>
                    <a:lnTo>
                      <a:pt x="268823" y="96667"/>
                    </a:lnTo>
                    <a:cubicBezTo>
                      <a:pt x="269191" y="96923"/>
                      <a:pt x="269387" y="97354"/>
                      <a:pt x="269338" y="97792"/>
                    </a:cubicBezTo>
                    <a:cubicBezTo>
                      <a:pt x="269277" y="98235"/>
                      <a:pt x="268963" y="98609"/>
                      <a:pt x="268529" y="98750"/>
                    </a:cubicBezTo>
                    <a:cubicBezTo>
                      <a:pt x="268211" y="98870"/>
                      <a:pt x="260640" y="101457"/>
                      <a:pt x="244518" y="100259"/>
                    </a:cubicBezTo>
                    <a:cubicBezTo>
                      <a:pt x="229621" y="99157"/>
                      <a:pt x="147173" y="87613"/>
                      <a:pt x="136172" y="86056"/>
                    </a:cubicBezTo>
                    <a:cubicBezTo>
                      <a:pt x="134677" y="95780"/>
                      <a:pt x="124534" y="162172"/>
                      <a:pt x="123921" y="167489"/>
                    </a:cubicBezTo>
                    <a:lnTo>
                      <a:pt x="123676" y="169405"/>
                    </a:lnTo>
                    <a:cubicBezTo>
                      <a:pt x="123039" y="174195"/>
                      <a:pt x="122304" y="179727"/>
                      <a:pt x="121005" y="202600"/>
                    </a:cubicBezTo>
                    <a:cubicBezTo>
                      <a:pt x="120290" y="216341"/>
                      <a:pt x="116512" y="229765"/>
                      <a:pt x="109931" y="241927"/>
                    </a:cubicBezTo>
                    <a:cubicBezTo>
                      <a:pt x="109387" y="242900"/>
                      <a:pt x="108912" y="243908"/>
                      <a:pt x="108510" y="244945"/>
                    </a:cubicBezTo>
                    <a:cubicBezTo>
                      <a:pt x="108510" y="245592"/>
                      <a:pt x="108265" y="247340"/>
                      <a:pt x="107775" y="250621"/>
                    </a:cubicBezTo>
                    <a:cubicBezTo>
                      <a:pt x="106746" y="257423"/>
                      <a:pt x="105055" y="268776"/>
                      <a:pt x="105569" y="274237"/>
                    </a:cubicBezTo>
                    <a:lnTo>
                      <a:pt x="105569" y="274572"/>
                    </a:lnTo>
                    <a:cubicBezTo>
                      <a:pt x="106305" y="282476"/>
                      <a:pt x="107015" y="289948"/>
                      <a:pt x="102262" y="294595"/>
                    </a:cubicBezTo>
                    <a:cubicBezTo>
                      <a:pt x="100804" y="295898"/>
                      <a:pt x="98868" y="296571"/>
                      <a:pt x="96896" y="296463"/>
                    </a:cubicBezTo>
                    <a:close/>
                    <a:moveTo>
                      <a:pt x="16874" y="246526"/>
                    </a:moveTo>
                    <a:cubicBezTo>
                      <a:pt x="9523" y="246526"/>
                      <a:pt x="4623" y="248059"/>
                      <a:pt x="3031" y="250909"/>
                    </a:cubicBezTo>
                    <a:cubicBezTo>
                      <a:pt x="1438" y="253759"/>
                      <a:pt x="3398" y="257351"/>
                      <a:pt x="5334" y="259938"/>
                    </a:cubicBezTo>
                    <a:cubicBezTo>
                      <a:pt x="6877" y="261998"/>
                      <a:pt x="7784" y="263579"/>
                      <a:pt x="8690" y="264872"/>
                    </a:cubicBezTo>
                    <a:cubicBezTo>
                      <a:pt x="11900" y="270045"/>
                      <a:pt x="11949" y="270141"/>
                      <a:pt x="37798" y="278165"/>
                    </a:cubicBezTo>
                    <a:cubicBezTo>
                      <a:pt x="54097" y="283491"/>
                      <a:pt x="70726" y="287795"/>
                      <a:pt x="87585" y="291050"/>
                    </a:cubicBezTo>
                    <a:cubicBezTo>
                      <a:pt x="87740" y="291086"/>
                      <a:pt x="87889" y="291141"/>
                      <a:pt x="88026" y="291218"/>
                    </a:cubicBezTo>
                    <a:cubicBezTo>
                      <a:pt x="90477" y="292679"/>
                      <a:pt x="97435" y="295816"/>
                      <a:pt x="100473" y="292822"/>
                    </a:cubicBezTo>
                    <a:cubicBezTo>
                      <a:pt x="104418" y="288966"/>
                      <a:pt x="103805" y="282356"/>
                      <a:pt x="103095" y="274716"/>
                    </a:cubicBezTo>
                    <a:lnTo>
                      <a:pt x="103095" y="274380"/>
                    </a:lnTo>
                    <a:cubicBezTo>
                      <a:pt x="102580" y="268656"/>
                      <a:pt x="104295" y="257112"/>
                      <a:pt x="105324" y="250214"/>
                    </a:cubicBezTo>
                    <a:cubicBezTo>
                      <a:pt x="105692" y="247604"/>
                      <a:pt x="106035" y="245424"/>
                      <a:pt x="106035" y="244849"/>
                    </a:cubicBezTo>
                    <a:cubicBezTo>
                      <a:pt x="106336" y="243403"/>
                      <a:pt x="106910" y="242021"/>
                      <a:pt x="107726" y="240778"/>
                    </a:cubicBezTo>
                    <a:cubicBezTo>
                      <a:pt x="114135" y="228924"/>
                      <a:pt x="117823" y="215847"/>
                      <a:pt x="118531" y="202457"/>
                    </a:cubicBezTo>
                    <a:cubicBezTo>
                      <a:pt x="119829" y="179488"/>
                      <a:pt x="120564" y="173955"/>
                      <a:pt x="121226" y="169069"/>
                    </a:cubicBezTo>
                    <a:lnTo>
                      <a:pt x="121471" y="167177"/>
                    </a:lnTo>
                    <a:cubicBezTo>
                      <a:pt x="122206" y="161477"/>
                      <a:pt x="133844" y="85314"/>
                      <a:pt x="133967" y="84548"/>
                    </a:cubicBezTo>
                    <a:cubicBezTo>
                      <a:pt x="134080" y="83899"/>
                      <a:pt x="134697" y="83455"/>
                      <a:pt x="135363" y="83542"/>
                    </a:cubicBezTo>
                    <a:cubicBezTo>
                      <a:pt x="136294" y="83685"/>
                      <a:pt x="228935" y="96714"/>
                      <a:pt x="244738" y="97912"/>
                    </a:cubicBezTo>
                    <a:cubicBezTo>
                      <a:pt x="251594" y="98580"/>
                      <a:pt x="258511" y="98324"/>
                      <a:pt x="265295" y="97146"/>
                    </a:cubicBezTo>
                    <a:lnTo>
                      <a:pt x="140337" y="10372"/>
                    </a:lnTo>
                    <a:cubicBezTo>
                      <a:pt x="138867" y="9606"/>
                      <a:pt x="110935" y="-4669"/>
                      <a:pt x="88688" y="7522"/>
                    </a:cubicBezTo>
                    <a:cubicBezTo>
                      <a:pt x="77638" y="13582"/>
                      <a:pt x="74943" y="61028"/>
                      <a:pt x="73497" y="86559"/>
                    </a:cubicBezTo>
                    <a:lnTo>
                      <a:pt x="73154" y="92739"/>
                    </a:lnTo>
                    <a:cubicBezTo>
                      <a:pt x="71684" y="116881"/>
                      <a:pt x="63672" y="230239"/>
                      <a:pt x="63598" y="231365"/>
                    </a:cubicBezTo>
                    <a:cubicBezTo>
                      <a:pt x="63552" y="231918"/>
                      <a:pt x="63128" y="232371"/>
                      <a:pt x="62569" y="232467"/>
                    </a:cubicBezTo>
                    <a:cubicBezTo>
                      <a:pt x="60160" y="232871"/>
                      <a:pt x="57807" y="233556"/>
                      <a:pt x="55562" y="234503"/>
                    </a:cubicBezTo>
                    <a:cubicBezTo>
                      <a:pt x="53871" y="235341"/>
                      <a:pt x="51495" y="241305"/>
                      <a:pt x="50319" y="245256"/>
                    </a:cubicBezTo>
                    <a:cubicBezTo>
                      <a:pt x="50200" y="245680"/>
                      <a:pt x="49851" y="246004"/>
                      <a:pt x="49412" y="246095"/>
                    </a:cubicBezTo>
                    <a:cubicBezTo>
                      <a:pt x="49020" y="246095"/>
                      <a:pt x="39611" y="248274"/>
                      <a:pt x="21872" y="246837"/>
                    </a:cubicBezTo>
                    <a:cubicBezTo>
                      <a:pt x="20108" y="246598"/>
                      <a:pt x="18442" y="246526"/>
                      <a:pt x="16874" y="24652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1" name="Forme libre : forme 850">
                <a:extLst>
                  <a:ext uri="{FF2B5EF4-FFF2-40B4-BE49-F238E27FC236}">
                    <a16:creationId xmlns:a16="http://schemas.microsoft.com/office/drawing/2014/main" id="{697C2F8A-AE50-4CE3-AD16-9DC3C267D009}"/>
                  </a:ext>
                </a:extLst>
              </p:cNvPr>
              <p:cNvSpPr/>
              <p:nvPr/>
            </p:nvSpPr>
            <p:spPr>
              <a:xfrm>
                <a:off x="225744" y="897885"/>
                <a:ext cx="17984" cy="83012"/>
              </a:xfrm>
              <a:custGeom>
                <a:avLst/>
                <a:gdLst>
                  <a:gd name="connsiteX0" fmla="*/ 15681 w 17984"/>
                  <a:gd name="connsiteY0" fmla="*/ 83013 h 83012"/>
                  <a:gd name="connsiteX1" fmla="*/ 0 w 17984"/>
                  <a:gd name="connsiteY1" fmla="*/ 216 h 83012"/>
                  <a:gd name="connsiteX2" fmla="*/ 2450 w 17984"/>
                  <a:gd name="connsiteY2" fmla="*/ 0 h 83012"/>
                  <a:gd name="connsiteX3" fmla="*/ 17984 w 17984"/>
                  <a:gd name="connsiteY3" fmla="*/ 82175 h 830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7984" h="83012">
                    <a:moveTo>
                      <a:pt x="15681" y="83013"/>
                    </a:moveTo>
                    <a:cubicBezTo>
                      <a:pt x="6909" y="60164"/>
                      <a:pt x="2328" y="25364"/>
                      <a:pt x="0" y="216"/>
                    </a:cubicBezTo>
                    <a:lnTo>
                      <a:pt x="2450" y="0"/>
                    </a:lnTo>
                    <a:cubicBezTo>
                      <a:pt x="4337" y="20478"/>
                      <a:pt x="8845" y="58368"/>
                      <a:pt x="17984" y="821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2" name="Forme libre : forme 851">
                <a:extLst>
                  <a:ext uri="{FF2B5EF4-FFF2-40B4-BE49-F238E27FC236}">
                    <a16:creationId xmlns:a16="http://schemas.microsoft.com/office/drawing/2014/main" id="{8105E6B2-ACF8-4449-8E77-ABF80B6FD624}"/>
                  </a:ext>
                </a:extLst>
              </p:cNvPr>
              <p:cNvSpPr/>
              <p:nvPr/>
            </p:nvSpPr>
            <p:spPr>
              <a:xfrm>
                <a:off x="224225" y="877383"/>
                <a:ext cx="3136" cy="10466"/>
              </a:xfrm>
              <a:custGeom>
                <a:avLst/>
                <a:gdLst>
                  <a:gd name="connsiteX0" fmla="*/ 662 w 3136"/>
                  <a:gd name="connsiteY0" fmla="*/ 10466 h 10466"/>
                  <a:gd name="connsiteX1" fmla="*/ 0 w 3136"/>
                  <a:gd name="connsiteY1" fmla="*/ 120 h 10466"/>
                  <a:gd name="connsiteX2" fmla="*/ 2450 w 3136"/>
                  <a:gd name="connsiteY2" fmla="*/ 0 h 10466"/>
                  <a:gd name="connsiteX3" fmla="*/ 3136 w 3136"/>
                  <a:gd name="connsiteY3" fmla="*/ 10275 h 104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36" h="10466">
                    <a:moveTo>
                      <a:pt x="662" y="10466"/>
                    </a:moveTo>
                    <a:cubicBezTo>
                      <a:pt x="172" y="4024"/>
                      <a:pt x="0" y="120"/>
                      <a:pt x="0" y="120"/>
                    </a:cubicBezTo>
                    <a:lnTo>
                      <a:pt x="2450" y="0"/>
                    </a:lnTo>
                    <a:cubicBezTo>
                      <a:pt x="2450" y="0"/>
                      <a:pt x="2646" y="3880"/>
                      <a:pt x="3136" y="102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3" name="Forme libre : forme 852">
                <a:extLst>
                  <a:ext uri="{FF2B5EF4-FFF2-40B4-BE49-F238E27FC236}">
                    <a16:creationId xmlns:a16="http://schemas.microsoft.com/office/drawing/2014/main" id="{06B46E93-9D86-41D2-8BE1-45A1D04C39FD}"/>
                  </a:ext>
                </a:extLst>
              </p:cNvPr>
              <p:cNvSpPr/>
              <p:nvPr/>
            </p:nvSpPr>
            <p:spPr>
              <a:xfrm>
                <a:off x="126554" y="1050378"/>
                <a:ext cx="103619" cy="50452"/>
              </a:xfrm>
              <a:custGeom>
                <a:avLst/>
                <a:gdLst>
                  <a:gd name="connsiteX0" fmla="*/ 20785 w 103619"/>
                  <a:gd name="connsiteY0" fmla="*/ 719 h 50452"/>
                  <a:gd name="connsiteX1" fmla="*/ 3144 w 103619"/>
                  <a:gd name="connsiteY1" fmla="*/ 15807 h 50452"/>
                  <a:gd name="connsiteX2" fmla="*/ 36197 w 103619"/>
                  <a:gd name="connsiteY2" fmla="*/ 34489 h 50452"/>
                  <a:gd name="connsiteX3" fmla="*/ 86156 w 103619"/>
                  <a:gd name="connsiteY3" fmla="*/ 47422 h 50452"/>
                  <a:gd name="connsiteX4" fmla="*/ 100121 w 103619"/>
                  <a:gd name="connsiteY4" fmla="*/ 48859 h 50452"/>
                  <a:gd name="connsiteX5" fmla="*/ 103233 w 103619"/>
                  <a:gd name="connsiteY5" fmla="*/ 31423 h 50452"/>
                  <a:gd name="connsiteX6" fmla="*/ 80373 w 103619"/>
                  <a:gd name="connsiteY6" fmla="*/ 22346 h 50452"/>
                  <a:gd name="connsiteX7" fmla="*/ 47958 w 103619"/>
                  <a:gd name="connsiteY7" fmla="*/ 0 h 50452"/>
                  <a:gd name="connsiteX8" fmla="*/ 20785 w 103619"/>
                  <a:gd name="connsiteY8" fmla="*/ 719 h 504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103619" h="50452">
                    <a:moveTo>
                      <a:pt x="20785" y="719"/>
                    </a:moveTo>
                    <a:cubicBezTo>
                      <a:pt x="3144" y="-695"/>
                      <a:pt x="-4941" y="5030"/>
                      <a:pt x="3144" y="15807"/>
                    </a:cubicBezTo>
                    <a:cubicBezTo>
                      <a:pt x="11230" y="26585"/>
                      <a:pt x="3879" y="24430"/>
                      <a:pt x="36197" y="34489"/>
                    </a:cubicBezTo>
                    <a:cubicBezTo>
                      <a:pt x="52551" y="39835"/>
                      <a:pt x="69237" y="44155"/>
                      <a:pt x="86156" y="47422"/>
                    </a:cubicBezTo>
                    <a:cubicBezTo>
                      <a:pt x="86156" y="47422"/>
                      <a:pt x="95711" y="53146"/>
                      <a:pt x="100121" y="48859"/>
                    </a:cubicBezTo>
                    <a:cubicBezTo>
                      <a:pt x="104164" y="44907"/>
                      <a:pt x="103895" y="38537"/>
                      <a:pt x="103233" y="31423"/>
                    </a:cubicBezTo>
                    <a:cubicBezTo>
                      <a:pt x="95111" y="29785"/>
                      <a:pt x="87363" y="26710"/>
                      <a:pt x="80373" y="22346"/>
                    </a:cubicBezTo>
                    <a:cubicBezTo>
                      <a:pt x="69568" y="14778"/>
                      <a:pt x="47958" y="0"/>
                      <a:pt x="47958" y="0"/>
                    </a:cubicBezTo>
                    <a:cubicBezTo>
                      <a:pt x="47958" y="0"/>
                      <a:pt x="38500" y="2156"/>
                      <a:pt x="20785" y="719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4" name="Forme libre : forme 853">
                <a:extLst>
                  <a:ext uri="{FF2B5EF4-FFF2-40B4-BE49-F238E27FC236}">
                    <a16:creationId xmlns:a16="http://schemas.microsoft.com/office/drawing/2014/main" id="{0378B581-F86E-4886-8EB0-4A091EC4227D}"/>
                  </a:ext>
                </a:extLst>
              </p:cNvPr>
              <p:cNvSpPr/>
              <p:nvPr/>
            </p:nvSpPr>
            <p:spPr>
              <a:xfrm>
                <a:off x="125344" y="1049131"/>
                <a:ext cx="106092" cy="52889"/>
              </a:xfrm>
              <a:custGeom>
                <a:avLst/>
                <a:gdLst>
                  <a:gd name="connsiteX0" fmla="*/ 96896 w 106092"/>
                  <a:gd name="connsiteY0" fmla="*/ 52885 h 52889"/>
                  <a:gd name="connsiteX1" fmla="*/ 86948 w 106092"/>
                  <a:gd name="connsiteY1" fmla="*/ 49796 h 52889"/>
                  <a:gd name="connsiteX2" fmla="*/ 37039 w 106092"/>
                  <a:gd name="connsiteY2" fmla="*/ 36862 h 52889"/>
                  <a:gd name="connsiteX3" fmla="*/ 6583 w 106092"/>
                  <a:gd name="connsiteY3" fmla="*/ 22492 h 52889"/>
                  <a:gd name="connsiteX4" fmla="*/ 3374 w 106092"/>
                  <a:gd name="connsiteY4" fmla="*/ 17702 h 52889"/>
                  <a:gd name="connsiteX5" fmla="*/ 923 w 106092"/>
                  <a:gd name="connsiteY5" fmla="*/ 6086 h 52889"/>
                  <a:gd name="connsiteX6" fmla="*/ 22142 w 106092"/>
                  <a:gd name="connsiteY6" fmla="*/ 721 h 52889"/>
                  <a:gd name="connsiteX7" fmla="*/ 48946 w 106092"/>
                  <a:gd name="connsiteY7" fmla="*/ 26 h 52889"/>
                  <a:gd name="connsiteX8" fmla="*/ 49926 w 106092"/>
                  <a:gd name="connsiteY8" fmla="*/ 218 h 52889"/>
                  <a:gd name="connsiteX9" fmla="*/ 82342 w 106092"/>
                  <a:gd name="connsiteY9" fmla="*/ 22540 h 52889"/>
                  <a:gd name="connsiteX10" fmla="*/ 104785 w 106092"/>
                  <a:gd name="connsiteY10" fmla="*/ 31450 h 52889"/>
                  <a:gd name="connsiteX11" fmla="*/ 105717 w 106092"/>
                  <a:gd name="connsiteY11" fmla="*/ 32503 h 52889"/>
                  <a:gd name="connsiteX12" fmla="*/ 102262 w 106092"/>
                  <a:gd name="connsiteY12" fmla="*/ 50873 h 52889"/>
                  <a:gd name="connsiteX13" fmla="*/ 96896 w 106092"/>
                  <a:gd name="connsiteY13" fmla="*/ 52885 h 52889"/>
                  <a:gd name="connsiteX14" fmla="*/ 16874 w 106092"/>
                  <a:gd name="connsiteY14" fmla="*/ 2948 h 52889"/>
                  <a:gd name="connsiteX15" fmla="*/ 3031 w 106092"/>
                  <a:gd name="connsiteY15" fmla="*/ 7331 h 52889"/>
                  <a:gd name="connsiteX16" fmla="*/ 5334 w 106092"/>
                  <a:gd name="connsiteY16" fmla="*/ 16361 h 52889"/>
                  <a:gd name="connsiteX17" fmla="*/ 8690 w 106092"/>
                  <a:gd name="connsiteY17" fmla="*/ 21294 h 52889"/>
                  <a:gd name="connsiteX18" fmla="*/ 37798 w 106092"/>
                  <a:gd name="connsiteY18" fmla="*/ 34587 h 52889"/>
                  <a:gd name="connsiteX19" fmla="*/ 87585 w 106092"/>
                  <a:gd name="connsiteY19" fmla="*/ 47473 h 52889"/>
                  <a:gd name="connsiteX20" fmla="*/ 88026 w 106092"/>
                  <a:gd name="connsiteY20" fmla="*/ 47640 h 52889"/>
                  <a:gd name="connsiteX21" fmla="*/ 100473 w 106092"/>
                  <a:gd name="connsiteY21" fmla="*/ 49245 h 52889"/>
                  <a:gd name="connsiteX22" fmla="*/ 103315 w 106092"/>
                  <a:gd name="connsiteY22" fmla="*/ 33653 h 52889"/>
                  <a:gd name="connsiteX23" fmla="*/ 80872 w 106092"/>
                  <a:gd name="connsiteY23" fmla="*/ 24552 h 52889"/>
                  <a:gd name="connsiteX24" fmla="*/ 49020 w 106092"/>
                  <a:gd name="connsiteY24" fmla="*/ 2541 h 52889"/>
                  <a:gd name="connsiteX25" fmla="*/ 22068 w 106092"/>
                  <a:gd name="connsiteY25" fmla="*/ 3164 h 52889"/>
                  <a:gd name="connsiteX26" fmla="*/ 16874 w 106092"/>
                  <a:gd name="connsiteY26" fmla="*/ 2948 h 52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106092" h="52889">
                    <a:moveTo>
                      <a:pt x="96896" y="52885"/>
                    </a:moveTo>
                    <a:cubicBezTo>
                      <a:pt x="93378" y="52634"/>
                      <a:pt x="89969" y="51575"/>
                      <a:pt x="86948" y="49796"/>
                    </a:cubicBezTo>
                    <a:cubicBezTo>
                      <a:pt x="70057" y="46491"/>
                      <a:pt x="53388" y="42172"/>
                      <a:pt x="37039" y="36862"/>
                    </a:cubicBezTo>
                    <a:cubicBezTo>
                      <a:pt x="10577" y="28647"/>
                      <a:pt x="10308" y="28504"/>
                      <a:pt x="6583" y="22492"/>
                    </a:cubicBezTo>
                    <a:cubicBezTo>
                      <a:pt x="5824" y="21247"/>
                      <a:pt x="4844" y="19690"/>
                      <a:pt x="3374" y="17702"/>
                    </a:cubicBezTo>
                    <a:cubicBezTo>
                      <a:pt x="-914" y="12002"/>
                      <a:pt x="-351" y="8241"/>
                      <a:pt x="923" y="6086"/>
                    </a:cubicBezTo>
                    <a:cubicBezTo>
                      <a:pt x="3374" y="1703"/>
                      <a:pt x="10969" y="-213"/>
                      <a:pt x="22142" y="721"/>
                    </a:cubicBezTo>
                    <a:cubicBezTo>
                      <a:pt x="31067" y="1691"/>
                      <a:pt x="40086" y="1456"/>
                      <a:pt x="48946" y="26"/>
                    </a:cubicBezTo>
                    <a:cubicBezTo>
                      <a:pt x="49286" y="-43"/>
                      <a:pt x="49640" y="26"/>
                      <a:pt x="49926" y="218"/>
                    </a:cubicBezTo>
                    <a:cubicBezTo>
                      <a:pt x="50147" y="362"/>
                      <a:pt x="71659" y="15067"/>
                      <a:pt x="82342" y="22540"/>
                    </a:cubicBezTo>
                    <a:cubicBezTo>
                      <a:pt x="89212" y="26810"/>
                      <a:pt x="96815" y="29830"/>
                      <a:pt x="104785" y="31450"/>
                    </a:cubicBezTo>
                    <a:cubicBezTo>
                      <a:pt x="105298" y="31565"/>
                      <a:pt x="105675" y="31991"/>
                      <a:pt x="105717" y="32503"/>
                    </a:cubicBezTo>
                    <a:cubicBezTo>
                      <a:pt x="106403" y="40024"/>
                      <a:pt x="106599" y="46610"/>
                      <a:pt x="102262" y="50873"/>
                    </a:cubicBezTo>
                    <a:cubicBezTo>
                      <a:pt x="100826" y="52229"/>
                      <a:pt x="98890" y="52955"/>
                      <a:pt x="96896" y="52885"/>
                    </a:cubicBezTo>
                    <a:close/>
                    <a:moveTo>
                      <a:pt x="16874" y="2948"/>
                    </a:moveTo>
                    <a:cubicBezTo>
                      <a:pt x="9523" y="2948"/>
                      <a:pt x="4623" y="4481"/>
                      <a:pt x="3031" y="7331"/>
                    </a:cubicBezTo>
                    <a:cubicBezTo>
                      <a:pt x="1438" y="10181"/>
                      <a:pt x="3398" y="13774"/>
                      <a:pt x="5334" y="16361"/>
                    </a:cubicBezTo>
                    <a:cubicBezTo>
                      <a:pt x="6877" y="18420"/>
                      <a:pt x="7784" y="20001"/>
                      <a:pt x="8690" y="21294"/>
                    </a:cubicBezTo>
                    <a:cubicBezTo>
                      <a:pt x="11900" y="26468"/>
                      <a:pt x="11949" y="26564"/>
                      <a:pt x="37798" y="34587"/>
                    </a:cubicBezTo>
                    <a:cubicBezTo>
                      <a:pt x="54097" y="39914"/>
                      <a:pt x="70726" y="44218"/>
                      <a:pt x="87585" y="47473"/>
                    </a:cubicBezTo>
                    <a:cubicBezTo>
                      <a:pt x="87740" y="47508"/>
                      <a:pt x="87889" y="47564"/>
                      <a:pt x="88026" y="47640"/>
                    </a:cubicBezTo>
                    <a:cubicBezTo>
                      <a:pt x="90477" y="49101"/>
                      <a:pt x="97435" y="52239"/>
                      <a:pt x="100473" y="49245"/>
                    </a:cubicBezTo>
                    <a:cubicBezTo>
                      <a:pt x="103928" y="45868"/>
                      <a:pt x="103879" y="40215"/>
                      <a:pt x="103315" y="33653"/>
                    </a:cubicBezTo>
                    <a:cubicBezTo>
                      <a:pt x="95328" y="31984"/>
                      <a:pt x="87723" y="28899"/>
                      <a:pt x="80872" y="24552"/>
                    </a:cubicBezTo>
                    <a:cubicBezTo>
                      <a:pt x="71071" y="17702"/>
                      <a:pt x="52009" y="4673"/>
                      <a:pt x="49020" y="2541"/>
                    </a:cubicBezTo>
                    <a:cubicBezTo>
                      <a:pt x="40103" y="3899"/>
                      <a:pt x="31041" y="4110"/>
                      <a:pt x="22068" y="3164"/>
                    </a:cubicBezTo>
                    <a:cubicBezTo>
                      <a:pt x="20108" y="3020"/>
                      <a:pt x="18442" y="2948"/>
                      <a:pt x="16874" y="294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5" name="Forme libre : forme 854">
                <a:extLst>
                  <a:ext uri="{FF2B5EF4-FFF2-40B4-BE49-F238E27FC236}">
                    <a16:creationId xmlns:a16="http://schemas.microsoft.com/office/drawing/2014/main" id="{8CB9E8F7-3449-4A69-A69D-4DC82C7F8828}"/>
                  </a:ext>
                </a:extLst>
              </p:cNvPr>
              <p:cNvSpPr/>
              <p:nvPr/>
            </p:nvSpPr>
            <p:spPr>
              <a:xfrm>
                <a:off x="157568" y="806903"/>
                <a:ext cx="395050" cy="307818"/>
              </a:xfrm>
              <a:custGeom>
                <a:avLst/>
                <a:gdLst>
                  <a:gd name="connsiteX0" fmla="*/ 395050 w 395050"/>
                  <a:gd name="connsiteY0" fmla="*/ 42314 h 307818"/>
                  <a:gd name="connsiteX1" fmla="*/ 202101 w 395050"/>
                  <a:gd name="connsiteY1" fmla="*/ 7202 h 307818"/>
                  <a:gd name="connsiteX2" fmla="*/ 97773 w 395050"/>
                  <a:gd name="connsiteY2" fmla="*/ 11513 h 307818"/>
                  <a:gd name="connsiteX3" fmla="*/ 85277 w 395050"/>
                  <a:gd name="connsiteY3" fmla="*/ 222662 h 307818"/>
                  <a:gd name="connsiteX4" fmla="*/ 67636 w 395050"/>
                  <a:gd name="connsiteY4" fmla="*/ 227692 h 307818"/>
                  <a:gd name="connsiteX5" fmla="*/ 62491 w 395050"/>
                  <a:gd name="connsiteY5" fmla="*/ 249247 h 307818"/>
                  <a:gd name="connsiteX6" fmla="*/ 19883 w 395050"/>
                  <a:gd name="connsiteY6" fmla="*/ 252121 h 307818"/>
                  <a:gd name="connsiteX7" fmla="*/ 61 w 395050"/>
                  <a:gd name="connsiteY7" fmla="*/ 256432 h 307818"/>
                  <a:gd name="connsiteX8" fmla="*/ 41934 w 395050"/>
                  <a:gd name="connsiteY8" fmla="*/ 285173 h 307818"/>
                  <a:gd name="connsiteX9" fmla="*/ 109583 w 395050"/>
                  <a:gd name="connsiteY9" fmla="*/ 307088 h 307818"/>
                  <a:gd name="connsiteX10" fmla="*/ 114483 w 395050"/>
                  <a:gd name="connsiteY10" fmla="*/ 281317 h 307818"/>
                  <a:gd name="connsiteX11" fmla="*/ 128645 w 395050"/>
                  <a:gd name="connsiteY11" fmla="*/ 252840 h 307818"/>
                  <a:gd name="connsiteX12" fmla="*/ 132320 w 395050"/>
                  <a:gd name="connsiteY12" fmla="*/ 231284 h 307818"/>
                  <a:gd name="connsiteX13" fmla="*/ 147021 w 395050"/>
                  <a:gd name="connsiteY13" fmla="*/ 157301 h 307818"/>
                  <a:gd name="connsiteX14" fmla="*/ 167578 w 395050"/>
                  <a:gd name="connsiteY14" fmla="*/ 74719 h 307818"/>
                  <a:gd name="connsiteX15" fmla="*/ 220477 w 395050"/>
                  <a:gd name="connsiteY15" fmla="*/ 94095 h 307818"/>
                  <a:gd name="connsiteX16" fmla="*/ 228440 w 395050"/>
                  <a:gd name="connsiteY16" fmla="*/ 98885 h 307818"/>
                  <a:gd name="connsiteX17" fmla="*/ 368907 w 395050"/>
                  <a:gd name="connsiteY17" fmla="*/ 88347 h 307818"/>
                  <a:gd name="connsiteX18" fmla="*/ 395050 w 395050"/>
                  <a:gd name="connsiteY18" fmla="*/ 42314 h 3078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395050" h="307818">
                    <a:moveTo>
                      <a:pt x="395050" y="42314"/>
                    </a:moveTo>
                    <a:cubicBezTo>
                      <a:pt x="395050" y="42314"/>
                      <a:pt x="285847" y="18698"/>
                      <a:pt x="202101" y="7202"/>
                    </a:cubicBezTo>
                    <a:cubicBezTo>
                      <a:pt x="118355" y="-4294"/>
                      <a:pt x="101448" y="-1420"/>
                      <a:pt x="97773" y="11513"/>
                    </a:cubicBezTo>
                    <a:cubicBezTo>
                      <a:pt x="94098" y="24446"/>
                      <a:pt x="85277" y="222662"/>
                      <a:pt x="85277" y="222662"/>
                    </a:cubicBezTo>
                    <a:cubicBezTo>
                      <a:pt x="85277" y="222662"/>
                      <a:pt x="68371" y="223380"/>
                      <a:pt x="67636" y="227692"/>
                    </a:cubicBezTo>
                    <a:cubicBezTo>
                      <a:pt x="66901" y="232003"/>
                      <a:pt x="62491" y="249247"/>
                      <a:pt x="62491" y="249247"/>
                    </a:cubicBezTo>
                    <a:cubicBezTo>
                      <a:pt x="62491" y="249247"/>
                      <a:pt x="34584" y="254277"/>
                      <a:pt x="19883" y="252121"/>
                    </a:cubicBezTo>
                    <a:cubicBezTo>
                      <a:pt x="5182" y="249966"/>
                      <a:pt x="-674" y="247092"/>
                      <a:pt x="61" y="256432"/>
                    </a:cubicBezTo>
                    <a:cubicBezTo>
                      <a:pt x="796" y="265773"/>
                      <a:pt x="13267" y="272240"/>
                      <a:pt x="41934" y="285173"/>
                    </a:cubicBezTo>
                    <a:cubicBezTo>
                      <a:pt x="70601" y="298107"/>
                      <a:pt x="103017" y="311064"/>
                      <a:pt x="109583" y="307088"/>
                    </a:cubicBezTo>
                    <a:cubicBezTo>
                      <a:pt x="116149" y="303112"/>
                      <a:pt x="110563" y="281772"/>
                      <a:pt x="114483" y="281317"/>
                    </a:cubicBezTo>
                    <a:cubicBezTo>
                      <a:pt x="118404" y="280862"/>
                      <a:pt x="124970" y="259306"/>
                      <a:pt x="128645" y="252840"/>
                    </a:cubicBezTo>
                    <a:cubicBezTo>
                      <a:pt x="132320" y="246373"/>
                      <a:pt x="132320" y="233464"/>
                      <a:pt x="132320" y="231284"/>
                    </a:cubicBezTo>
                    <a:cubicBezTo>
                      <a:pt x="132320" y="229105"/>
                      <a:pt x="141141" y="173803"/>
                      <a:pt x="147021" y="157301"/>
                    </a:cubicBezTo>
                    <a:cubicBezTo>
                      <a:pt x="152902" y="140799"/>
                      <a:pt x="167578" y="74719"/>
                      <a:pt x="167578" y="74719"/>
                    </a:cubicBezTo>
                    <a:cubicBezTo>
                      <a:pt x="167578" y="74719"/>
                      <a:pt x="212538" y="89305"/>
                      <a:pt x="220477" y="94095"/>
                    </a:cubicBezTo>
                    <a:lnTo>
                      <a:pt x="228440" y="98885"/>
                    </a:lnTo>
                    <a:cubicBezTo>
                      <a:pt x="228440" y="98885"/>
                      <a:pt x="343916" y="107747"/>
                      <a:pt x="368907" y="88347"/>
                    </a:cubicBezTo>
                    <a:cubicBezTo>
                      <a:pt x="383628" y="77085"/>
                      <a:pt x="393056" y="60480"/>
                      <a:pt x="395050" y="42314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6" name="Forme libre : forme 855">
                <a:extLst>
                  <a:ext uri="{FF2B5EF4-FFF2-40B4-BE49-F238E27FC236}">
                    <a16:creationId xmlns:a16="http://schemas.microsoft.com/office/drawing/2014/main" id="{D8845055-8975-4741-855F-8DD60BDA391C}"/>
                  </a:ext>
                </a:extLst>
              </p:cNvPr>
              <p:cNvSpPr/>
              <p:nvPr/>
            </p:nvSpPr>
            <p:spPr>
              <a:xfrm>
                <a:off x="156335" y="805774"/>
                <a:ext cx="397484" cy="310066"/>
              </a:xfrm>
              <a:custGeom>
                <a:avLst/>
                <a:gdLst>
                  <a:gd name="connsiteX0" fmla="*/ 107312 w 397484"/>
                  <a:gd name="connsiteY0" fmla="*/ 310061 h 310066"/>
                  <a:gd name="connsiteX1" fmla="*/ 42653 w 397484"/>
                  <a:gd name="connsiteY1" fmla="*/ 287356 h 310066"/>
                  <a:gd name="connsiteX2" fmla="*/ 69 w 397484"/>
                  <a:gd name="connsiteY2" fmla="*/ 257633 h 310066"/>
                  <a:gd name="connsiteX3" fmla="*/ 1686 w 397484"/>
                  <a:gd name="connsiteY3" fmla="*/ 251167 h 310066"/>
                  <a:gd name="connsiteX4" fmla="*/ 14672 w 397484"/>
                  <a:gd name="connsiteY4" fmla="*/ 250975 h 310066"/>
                  <a:gd name="connsiteX5" fmla="*/ 21312 w 397484"/>
                  <a:gd name="connsiteY5" fmla="*/ 252053 h 310066"/>
                  <a:gd name="connsiteX6" fmla="*/ 62744 w 397484"/>
                  <a:gd name="connsiteY6" fmla="*/ 249322 h 310066"/>
                  <a:gd name="connsiteX7" fmla="*/ 67644 w 397484"/>
                  <a:gd name="connsiteY7" fmla="*/ 228629 h 310066"/>
                  <a:gd name="connsiteX8" fmla="*/ 85310 w 397484"/>
                  <a:gd name="connsiteY8" fmla="*/ 222641 h 310066"/>
                  <a:gd name="connsiteX9" fmla="*/ 97781 w 397484"/>
                  <a:gd name="connsiteY9" fmla="*/ 12331 h 310066"/>
                  <a:gd name="connsiteX10" fmla="*/ 203481 w 397484"/>
                  <a:gd name="connsiteY10" fmla="*/ 7157 h 310066"/>
                  <a:gd name="connsiteX11" fmla="*/ 396504 w 397484"/>
                  <a:gd name="connsiteY11" fmla="*/ 42269 h 310066"/>
                  <a:gd name="connsiteX12" fmla="*/ 397484 w 397484"/>
                  <a:gd name="connsiteY12" fmla="*/ 43491 h 310066"/>
                  <a:gd name="connsiteX13" fmla="*/ 370851 w 397484"/>
                  <a:gd name="connsiteY13" fmla="*/ 90434 h 310066"/>
                  <a:gd name="connsiteX14" fmla="*/ 229526 w 397484"/>
                  <a:gd name="connsiteY14" fmla="*/ 101212 h 310066"/>
                  <a:gd name="connsiteX15" fmla="*/ 228987 w 397484"/>
                  <a:gd name="connsiteY15" fmla="*/ 101044 h 310066"/>
                  <a:gd name="connsiteX16" fmla="*/ 221024 w 397484"/>
                  <a:gd name="connsiteY16" fmla="*/ 96254 h 310066"/>
                  <a:gd name="connsiteX17" fmla="*/ 169571 w 397484"/>
                  <a:gd name="connsiteY17" fmla="*/ 77405 h 310066"/>
                  <a:gd name="connsiteX18" fmla="*/ 149259 w 397484"/>
                  <a:gd name="connsiteY18" fmla="*/ 158837 h 310066"/>
                  <a:gd name="connsiteX19" fmla="*/ 134558 w 397484"/>
                  <a:gd name="connsiteY19" fmla="*/ 232413 h 310066"/>
                  <a:gd name="connsiteX20" fmla="*/ 130736 w 397484"/>
                  <a:gd name="connsiteY20" fmla="*/ 254544 h 310066"/>
                  <a:gd name="connsiteX21" fmla="*/ 126081 w 397484"/>
                  <a:gd name="connsiteY21" fmla="*/ 265226 h 310066"/>
                  <a:gd name="connsiteX22" fmla="*/ 115643 w 397484"/>
                  <a:gd name="connsiteY22" fmla="*/ 283596 h 310066"/>
                  <a:gd name="connsiteX23" fmla="*/ 115226 w 397484"/>
                  <a:gd name="connsiteY23" fmla="*/ 291643 h 310066"/>
                  <a:gd name="connsiteX24" fmla="*/ 111257 w 397484"/>
                  <a:gd name="connsiteY24" fmla="*/ 309223 h 310066"/>
                  <a:gd name="connsiteX25" fmla="*/ 107312 w 397484"/>
                  <a:gd name="connsiteY25" fmla="*/ 310061 h 310066"/>
                  <a:gd name="connsiteX26" fmla="*/ 6047 w 397484"/>
                  <a:gd name="connsiteY26" fmla="*/ 252268 h 310066"/>
                  <a:gd name="connsiteX27" fmla="*/ 3328 w 397484"/>
                  <a:gd name="connsiteY27" fmla="*/ 252939 h 310066"/>
                  <a:gd name="connsiteX28" fmla="*/ 2495 w 397484"/>
                  <a:gd name="connsiteY28" fmla="*/ 257442 h 310066"/>
                  <a:gd name="connsiteX29" fmla="*/ 43682 w 397484"/>
                  <a:gd name="connsiteY29" fmla="*/ 285176 h 310066"/>
                  <a:gd name="connsiteX30" fmla="*/ 110155 w 397484"/>
                  <a:gd name="connsiteY30" fmla="*/ 307187 h 310066"/>
                  <a:gd name="connsiteX31" fmla="*/ 112972 w 397484"/>
                  <a:gd name="connsiteY31" fmla="*/ 291715 h 310066"/>
                  <a:gd name="connsiteX32" fmla="*/ 115422 w 397484"/>
                  <a:gd name="connsiteY32" fmla="*/ 281225 h 310066"/>
                  <a:gd name="connsiteX33" fmla="*/ 123875 w 397484"/>
                  <a:gd name="connsiteY33" fmla="*/ 264459 h 310066"/>
                  <a:gd name="connsiteX34" fmla="*/ 128653 w 397484"/>
                  <a:gd name="connsiteY34" fmla="*/ 253490 h 310066"/>
                  <a:gd name="connsiteX35" fmla="*/ 132181 w 397484"/>
                  <a:gd name="connsiteY35" fmla="*/ 232533 h 310066"/>
                  <a:gd name="connsiteX36" fmla="*/ 146882 w 397484"/>
                  <a:gd name="connsiteY36" fmla="*/ 158286 h 310066"/>
                  <a:gd name="connsiteX37" fmla="*/ 167415 w 397484"/>
                  <a:gd name="connsiteY37" fmla="*/ 75824 h 310066"/>
                  <a:gd name="connsiteX38" fmla="*/ 168027 w 397484"/>
                  <a:gd name="connsiteY38" fmla="*/ 75034 h 310066"/>
                  <a:gd name="connsiteX39" fmla="*/ 169007 w 397484"/>
                  <a:gd name="connsiteY39" fmla="*/ 75034 h 310066"/>
                  <a:gd name="connsiteX40" fmla="*/ 222176 w 397484"/>
                  <a:gd name="connsiteY40" fmla="*/ 94553 h 310066"/>
                  <a:gd name="connsiteX41" fmla="*/ 229869 w 397484"/>
                  <a:gd name="connsiteY41" fmla="*/ 99176 h 310066"/>
                  <a:gd name="connsiteX42" fmla="*/ 369160 w 397484"/>
                  <a:gd name="connsiteY42" fmla="*/ 88877 h 310066"/>
                  <a:gd name="connsiteX43" fmla="*/ 394789 w 397484"/>
                  <a:gd name="connsiteY43" fmla="*/ 44736 h 310066"/>
                  <a:gd name="connsiteX44" fmla="*/ 202991 w 397484"/>
                  <a:gd name="connsiteY44" fmla="*/ 9864 h 310066"/>
                  <a:gd name="connsiteX45" fmla="*/ 100084 w 397484"/>
                  <a:gd name="connsiteY45" fmla="*/ 13289 h 310066"/>
                  <a:gd name="connsiteX46" fmla="*/ 87638 w 397484"/>
                  <a:gd name="connsiteY46" fmla="*/ 224174 h 310066"/>
                  <a:gd name="connsiteX47" fmla="*/ 86462 w 397484"/>
                  <a:gd name="connsiteY47" fmla="*/ 225324 h 310066"/>
                  <a:gd name="connsiteX48" fmla="*/ 69997 w 397484"/>
                  <a:gd name="connsiteY48" fmla="*/ 229347 h 310066"/>
                  <a:gd name="connsiteX49" fmla="*/ 64827 w 397484"/>
                  <a:gd name="connsiteY49" fmla="*/ 250903 h 310066"/>
                  <a:gd name="connsiteX50" fmla="*/ 63847 w 397484"/>
                  <a:gd name="connsiteY50" fmla="*/ 251813 h 310066"/>
                  <a:gd name="connsiteX51" fmla="*/ 20846 w 397484"/>
                  <a:gd name="connsiteY51" fmla="*/ 254687 h 310066"/>
                  <a:gd name="connsiteX52" fmla="*/ 14133 w 397484"/>
                  <a:gd name="connsiteY52" fmla="*/ 253586 h 310066"/>
                  <a:gd name="connsiteX53" fmla="*/ 6047 w 397484"/>
                  <a:gd name="connsiteY53" fmla="*/ 252268 h 3100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</a:cxnLst>
                <a:rect l="l" t="t" r="r" b="b"/>
                <a:pathLst>
                  <a:path w="397484" h="310066">
                    <a:moveTo>
                      <a:pt x="107312" y="310061"/>
                    </a:moveTo>
                    <a:cubicBezTo>
                      <a:pt x="97781" y="310061"/>
                      <a:pt x="76097" y="302445"/>
                      <a:pt x="42653" y="287356"/>
                    </a:cubicBezTo>
                    <a:cubicBezTo>
                      <a:pt x="13006" y="273968"/>
                      <a:pt x="829" y="267549"/>
                      <a:pt x="69" y="257633"/>
                    </a:cubicBezTo>
                    <a:cubicBezTo>
                      <a:pt x="-200" y="254376"/>
                      <a:pt x="314" y="252388"/>
                      <a:pt x="1686" y="251167"/>
                    </a:cubicBezTo>
                    <a:cubicBezTo>
                      <a:pt x="3989" y="249131"/>
                      <a:pt x="8008" y="249825"/>
                      <a:pt x="14672" y="250975"/>
                    </a:cubicBezTo>
                    <a:cubicBezTo>
                      <a:pt x="16632" y="251310"/>
                      <a:pt x="18837" y="251693"/>
                      <a:pt x="21312" y="252053"/>
                    </a:cubicBezTo>
                    <a:cubicBezTo>
                      <a:pt x="34273" y="253945"/>
                      <a:pt x="58064" y="250089"/>
                      <a:pt x="62744" y="249322"/>
                    </a:cubicBezTo>
                    <a:cubicBezTo>
                      <a:pt x="63602" y="245945"/>
                      <a:pt x="67032" y="232317"/>
                      <a:pt x="67644" y="228629"/>
                    </a:cubicBezTo>
                    <a:cubicBezTo>
                      <a:pt x="68404" y="224102"/>
                      <a:pt x="80214" y="222953"/>
                      <a:pt x="85310" y="222641"/>
                    </a:cubicBezTo>
                    <a:cubicBezTo>
                      <a:pt x="86094" y="205205"/>
                      <a:pt x="94229" y="24881"/>
                      <a:pt x="97781" y="12331"/>
                    </a:cubicBezTo>
                    <a:cubicBezTo>
                      <a:pt x="101579" y="-1034"/>
                      <a:pt x="117113" y="-4698"/>
                      <a:pt x="203481" y="7157"/>
                    </a:cubicBezTo>
                    <a:cubicBezTo>
                      <a:pt x="286321" y="18510"/>
                      <a:pt x="395426" y="42054"/>
                      <a:pt x="396504" y="42269"/>
                    </a:cubicBezTo>
                    <a:cubicBezTo>
                      <a:pt x="397087" y="42396"/>
                      <a:pt x="397499" y="42906"/>
                      <a:pt x="397484" y="43491"/>
                    </a:cubicBezTo>
                    <a:cubicBezTo>
                      <a:pt x="395384" y="61990"/>
                      <a:pt x="385792" y="78897"/>
                      <a:pt x="370851" y="90434"/>
                    </a:cubicBezTo>
                    <a:cubicBezTo>
                      <a:pt x="345761" y="109882"/>
                      <a:pt x="234255" y="101571"/>
                      <a:pt x="229526" y="101212"/>
                    </a:cubicBezTo>
                    <a:cubicBezTo>
                      <a:pt x="229332" y="101207"/>
                      <a:pt x="229146" y="101149"/>
                      <a:pt x="228987" y="101044"/>
                    </a:cubicBezTo>
                    <a:lnTo>
                      <a:pt x="221024" y="96254"/>
                    </a:lnTo>
                    <a:cubicBezTo>
                      <a:pt x="214041" y="92038"/>
                      <a:pt x="177093" y="79824"/>
                      <a:pt x="169571" y="77405"/>
                    </a:cubicBezTo>
                    <a:cubicBezTo>
                      <a:pt x="167439" y="86985"/>
                      <a:pt x="154698" y="143508"/>
                      <a:pt x="149259" y="158837"/>
                    </a:cubicBezTo>
                    <a:cubicBezTo>
                      <a:pt x="143281" y="175602"/>
                      <a:pt x="134681" y="230497"/>
                      <a:pt x="134558" y="232413"/>
                    </a:cubicBezTo>
                    <a:cubicBezTo>
                      <a:pt x="134558" y="238161"/>
                      <a:pt x="134068" y="248676"/>
                      <a:pt x="130736" y="254544"/>
                    </a:cubicBezTo>
                    <a:cubicBezTo>
                      <a:pt x="128986" y="258019"/>
                      <a:pt x="127433" y="261585"/>
                      <a:pt x="126081" y="265226"/>
                    </a:cubicBezTo>
                    <a:cubicBezTo>
                      <a:pt x="121180" y="277464"/>
                      <a:pt x="118559" y="283260"/>
                      <a:pt x="115643" y="283596"/>
                    </a:cubicBezTo>
                    <a:cubicBezTo>
                      <a:pt x="115055" y="284218"/>
                      <a:pt x="115177" y="288697"/>
                      <a:pt x="115226" y="291643"/>
                    </a:cubicBezTo>
                    <a:cubicBezTo>
                      <a:pt x="115398" y="298661"/>
                      <a:pt x="115569" y="306612"/>
                      <a:pt x="111257" y="309223"/>
                    </a:cubicBezTo>
                    <a:cubicBezTo>
                      <a:pt x="110037" y="309824"/>
                      <a:pt x="108680" y="310111"/>
                      <a:pt x="107312" y="310061"/>
                    </a:cubicBezTo>
                    <a:close/>
                    <a:moveTo>
                      <a:pt x="6047" y="252268"/>
                    </a:moveTo>
                    <a:cubicBezTo>
                      <a:pt x="5088" y="252170"/>
                      <a:pt x="4124" y="252407"/>
                      <a:pt x="3328" y="252939"/>
                    </a:cubicBezTo>
                    <a:cubicBezTo>
                      <a:pt x="2593" y="253586"/>
                      <a:pt x="2323" y="255071"/>
                      <a:pt x="2495" y="257442"/>
                    </a:cubicBezTo>
                    <a:cubicBezTo>
                      <a:pt x="3181" y="266040"/>
                      <a:pt x="15579" y="272507"/>
                      <a:pt x="43682" y="285176"/>
                    </a:cubicBezTo>
                    <a:cubicBezTo>
                      <a:pt x="96875" y="309127"/>
                      <a:pt x="107900" y="308552"/>
                      <a:pt x="110155" y="307187"/>
                    </a:cubicBezTo>
                    <a:cubicBezTo>
                      <a:pt x="113291" y="305295"/>
                      <a:pt x="113119" y="297439"/>
                      <a:pt x="112972" y="291715"/>
                    </a:cubicBezTo>
                    <a:cubicBezTo>
                      <a:pt x="112850" y="285584"/>
                      <a:pt x="112752" y="281560"/>
                      <a:pt x="115422" y="281225"/>
                    </a:cubicBezTo>
                    <a:cubicBezTo>
                      <a:pt x="117284" y="280793"/>
                      <a:pt x="121572" y="270088"/>
                      <a:pt x="123875" y="264459"/>
                    </a:cubicBezTo>
                    <a:cubicBezTo>
                      <a:pt x="125277" y="260725"/>
                      <a:pt x="126872" y="257066"/>
                      <a:pt x="128653" y="253490"/>
                    </a:cubicBezTo>
                    <a:cubicBezTo>
                      <a:pt x="131838" y="247909"/>
                      <a:pt x="132181" y="236964"/>
                      <a:pt x="132181" y="232533"/>
                    </a:cubicBezTo>
                    <a:cubicBezTo>
                      <a:pt x="132181" y="229539"/>
                      <a:pt x="141149" y="174429"/>
                      <a:pt x="146882" y="158286"/>
                    </a:cubicBezTo>
                    <a:cubicBezTo>
                      <a:pt x="152616" y="142143"/>
                      <a:pt x="167268" y="76495"/>
                      <a:pt x="167415" y="75824"/>
                    </a:cubicBezTo>
                    <a:cubicBezTo>
                      <a:pt x="167488" y="75484"/>
                      <a:pt x="167714" y="75196"/>
                      <a:pt x="168027" y="75034"/>
                    </a:cubicBezTo>
                    <a:cubicBezTo>
                      <a:pt x="168341" y="74904"/>
                      <a:pt x="168694" y="74904"/>
                      <a:pt x="169007" y="75034"/>
                    </a:cubicBezTo>
                    <a:cubicBezTo>
                      <a:pt x="170845" y="75632"/>
                      <a:pt x="214188" y="89739"/>
                      <a:pt x="222176" y="94553"/>
                    </a:cubicBezTo>
                    <a:lnTo>
                      <a:pt x="229869" y="99176"/>
                    </a:lnTo>
                    <a:cubicBezTo>
                      <a:pt x="236337" y="99655"/>
                      <a:pt x="345467" y="107295"/>
                      <a:pt x="369160" y="88877"/>
                    </a:cubicBezTo>
                    <a:cubicBezTo>
                      <a:pt x="383276" y="78001"/>
                      <a:pt x="392474" y="62158"/>
                      <a:pt x="394789" y="44736"/>
                    </a:cubicBezTo>
                    <a:cubicBezTo>
                      <a:pt x="383371" y="42341"/>
                      <a:pt x="281396" y="20618"/>
                      <a:pt x="202991" y="9864"/>
                    </a:cubicBezTo>
                    <a:cubicBezTo>
                      <a:pt x="118975" y="-1680"/>
                      <a:pt x="103319" y="1601"/>
                      <a:pt x="100084" y="13289"/>
                    </a:cubicBezTo>
                    <a:cubicBezTo>
                      <a:pt x="96483" y="25935"/>
                      <a:pt x="87711" y="222186"/>
                      <a:pt x="87638" y="224174"/>
                    </a:cubicBezTo>
                    <a:cubicBezTo>
                      <a:pt x="87613" y="224799"/>
                      <a:pt x="87101" y="225300"/>
                      <a:pt x="86462" y="225324"/>
                    </a:cubicBezTo>
                    <a:cubicBezTo>
                      <a:pt x="78793" y="225659"/>
                      <a:pt x="70315" y="227336"/>
                      <a:pt x="69997" y="229347"/>
                    </a:cubicBezTo>
                    <a:cubicBezTo>
                      <a:pt x="69261" y="233659"/>
                      <a:pt x="65096" y="250280"/>
                      <a:pt x="64827" y="250903"/>
                    </a:cubicBezTo>
                    <a:cubicBezTo>
                      <a:pt x="64716" y="251370"/>
                      <a:pt x="64329" y="251729"/>
                      <a:pt x="63847" y="251813"/>
                    </a:cubicBezTo>
                    <a:cubicBezTo>
                      <a:pt x="62720" y="252005"/>
                      <a:pt x="35572" y="256843"/>
                      <a:pt x="20846" y="254687"/>
                    </a:cubicBezTo>
                    <a:cubicBezTo>
                      <a:pt x="18396" y="254328"/>
                      <a:pt x="16118" y="253945"/>
                      <a:pt x="14133" y="253586"/>
                    </a:cubicBezTo>
                    <a:cubicBezTo>
                      <a:pt x="11475" y="252953"/>
                      <a:pt x="8772" y="252513"/>
                      <a:pt x="6047" y="2522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7" name="Forme libre : forme 856">
                <a:extLst>
                  <a:ext uri="{FF2B5EF4-FFF2-40B4-BE49-F238E27FC236}">
                    <a16:creationId xmlns:a16="http://schemas.microsoft.com/office/drawing/2014/main" id="{3B5D09D6-73A0-4759-81D2-90B5D0556582}"/>
                  </a:ext>
                </a:extLst>
              </p:cNvPr>
              <p:cNvSpPr/>
              <p:nvPr/>
            </p:nvSpPr>
            <p:spPr>
              <a:xfrm>
                <a:off x="312847" y="859971"/>
                <a:ext cx="13500" cy="21819"/>
              </a:xfrm>
              <a:custGeom>
                <a:avLst/>
                <a:gdLst>
                  <a:gd name="connsiteX0" fmla="*/ 11075 w 13500"/>
                  <a:gd name="connsiteY0" fmla="*/ 21819 h 21819"/>
                  <a:gd name="connsiteX1" fmla="*/ 0 w 13500"/>
                  <a:gd name="connsiteY1" fmla="*/ 1533 h 21819"/>
                  <a:gd name="connsiteX2" fmla="*/ 1862 w 13500"/>
                  <a:gd name="connsiteY2" fmla="*/ 0 h 21819"/>
                  <a:gd name="connsiteX3" fmla="*/ 13500 w 13500"/>
                  <a:gd name="connsiteY3" fmla="*/ 21556 h 218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500" h="21819">
                    <a:moveTo>
                      <a:pt x="11075" y="21819"/>
                    </a:moveTo>
                    <a:cubicBezTo>
                      <a:pt x="10144" y="15879"/>
                      <a:pt x="6321" y="8862"/>
                      <a:pt x="0" y="1533"/>
                    </a:cubicBezTo>
                    <a:lnTo>
                      <a:pt x="1862" y="0"/>
                    </a:lnTo>
                    <a:cubicBezTo>
                      <a:pt x="8576" y="7760"/>
                      <a:pt x="12471" y="14993"/>
                      <a:pt x="13500" y="2155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8" name="Forme libre : forme 857">
                <a:extLst>
                  <a:ext uri="{FF2B5EF4-FFF2-40B4-BE49-F238E27FC236}">
                    <a16:creationId xmlns:a16="http://schemas.microsoft.com/office/drawing/2014/main" id="{713D8DCB-A1DF-4A1E-9439-A5AB9C45B511}"/>
                  </a:ext>
                </a:extLst>
              </p:cNvPr>
              <p:cNvSpPr/>
              <p:nvPr/>
            </p:nvSpPr>
            <p:spPr>
              <a:xfrm>
                <a:off x="301772" y="848762"/>
                <a:ext cx="7472" cy="7041"/>
              </a:xfrm>
              <a:custGeom>
                <a:avLst/>
                <a:gdLst>
                  <a:gd name="connsiteX0" fmla="*/ 5733 w 7472"/>
                  <a:gd name="connsiteY0" fmla="*/ 7041 h 7041"/>
                  <a:gd name="connsiteX1" fmla="*/ 0 w 7472"/>
                  <a:gd name="connsiteY1" fmla="*/ 1844 h 7041"/>
                  <a:gd name="connsiteX2" fmla="*/ 1568 w 7472"/>
                  <a:gd name="connsiteY2" fmla="*/ 0 h 7041"/>
                  <a:gd name="connsiteX3" fmla="*/ 7473 w 7472"/>
                  <a:gd name="connsiteY3" fmla="*/ 5365 h 7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7472" h="7041">
                    <a:moveTo>
                      <a:pt x="5733" y="7041"/>
                    </a:moveTo>
                    <a:cubicBezTo>
                      <a:pt x="2475" y="3856"/>
                      <a:pt x="24" y="1868"/>
                      <a:pt x="0" y="1844"/>
                    </a:cubicBezTo>
                    <a:lnTo>
                      <a:pt x="1568" y="0"/>
                    </a:lnTo>
                    <a:cubicBezTo>
                      <a:pt x="1568" y="0"/>
                      <a:pt x="4018" y="2084"/>
                      <a:pt x="7473" y="53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9" name="Forme libre : forme 858">
                <a:extLst>
                  <a:ext uri="{FF2B5EF4-FFF2-40B4-BE49-F238E27FC236}">
                    <a16:creationId xmlns:a16="http://schemas.microsoft.com/office/drawing/2014/main" id="{FAE45E7C-93DD-44B4-9132-BD2D1897D05F}"/>
                  </a:ext>
                </a:extLst>
              </p:cNvPr>
              <p:cNvSpPr/>
              <p:nvPr/>
            </p:nvSpPr>
            <p:spPr>
              <a:xfrm>
                <a:off x="307701" y="835876"/>
                <a:ext cx="15141" cy="25100"/>
              </a:xfrm>
              <a:custGeom>
                <a:avLst/>
                <a:gdLst>
                  <a:gd name="connsiteX0" fmla="*/ 12790 w 15141"/>
                  <a:gd name="connsiteY0" fmla="*/ 25100 h 25100"/>
                  <a:gd name="connsiteX1" fmla="*/ 0 w 15141"/>
                  <a:gd name="connsiteY1" fmla="*/ 1844 h 25100"/>
                  <a:gd name="connsiteX2" fmla="*/ 1568 w 15141"/>
                  <a:gd name="connsiteY2" fmla="*/ 0 h 25100"/>
                  <a:gd name="connsiteX3" fmla="*/ 15142 w 15141"/>
                  <a:gd name="connsiteY3" fmla="*/ 24430 h 251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141" h="25100">
                    <a:moveTo>
                      <a:pt x="12790" y="25100"/>
                    </a:moveTo>
                    <a:cubicBezTo>
                      <a:pt x="7718" y="8335"/>
                      <a:pt x="74" y="1916"/>
                      <a:pt x="0" y="1844"/>
                    </a:cubicBezTo>
                    <a:lnTo>
                      <a:pt x="1568" y="0"/>
                    </a:lnTo>
                    <a:cubicBezTo>
                      <a:pt x="1911" y="287"/>
                      <a:pt x="9825" y="6874"/>
                      <a:pt x="15142" y="2443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0" name="Forme libre : forme 859">
                <a:extLst>
                  <a:ext uri="{FF2B5EF4-FFF2-40B4-BE49-F238E27FC236}">
                    <a16:creationId xmlns:a16="http://schemas.microsoft.com/office/drawing/2014/main" id="{88C28C9D-31EB-4625-B8A1-8E11920DAFAC}"/>
                  </a:ext>
                </a:extLst>
              </p:cNvPr>
              <p:cNvSpPr/>
              <p:nvPr/>
            </p:nvSpPr>
            <p:spPr>
              <a:xfrm>
                <a:off x="157568" y="1056175"/>
                <a:ext cx="114483" cy="58523"/>
              </a:xfrm>
              <a:custGeom>
                <a:avLst/>
                <a:gdLst>
                  <a:gd name="connsiteX0" fmla="*/ 19883 w 114483"/>
                  <a:gd name="connsiteY0" fmla="*/ 2826 h 58523"/>
                  <a:gd name="connsiteX1" fmla="*/ 61 w 114483"/>
                  <a:gd name="connsiteY1" fmla="*/ 7137 h 58523"/>
                  <a:gd name="connsiteX2" fmla="*/ 41934 w 114483"/>
                  <a:gd name="connsiteY2" fmla="*/ 35878 h 58523"/>
                  <a:gd name="connsiteX3" fmla="*/ 109583 w 114483"/>
                  <a:gd name="connsiteY3" fmla="*/ 57793 h 58523"/>
                  <a:gd name="connsiteX4" fmla="*/ 114483 w 114483"/>
                  <a:gd name="connsiteY4" fmla="*/ 32022 h 58523"/>
                  <a:gd name="connsiteX5" fmla="*/ 83636 w 114483"/>
                  <a:gd name="connsiteY5" fmla="*/ 23951 h 58523"/>
                  <a:gd name="connsiteX6" fmla="*/ 62516 w 114483"/>
                  <a:gd name="connsiteY6" fmla="*/ 0 h 58523"/>
                  <a:gd name="connsiteX7" fmla="*/ 19883 w 114483"/>
                  <a:gd name="connsiteY7" fmla="*/ 2826 h 585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4483" h="58523">
                    <a:moveTo>
                      <a:pt x="19883" y="2826"/>
                    </a:moveTo>
                    <a:cubicBezTo>
                      <a:pt x="5182" y="671"/>
                      <a:pt x="-674" y="-2203"/>
                      <a:pt x="61" y="7137"/>
                    </a:cubicBezTo>
                    <a:cubicBezTo>
                      <a:pt x="796" y="16478"/>
                      <a:pt x="13267" y="22945"/>
                      <a:pt x="41934" y="35878"/>
                    </a:cubicBezTo>
                    <a:cubicBezTo>
                      <a:pt x="70601" y="48811"/>
                      <a:pt x="103017" y="61769"/>
                      <a:pt x="109583" y="57793"/>
                    </a:cubicBezTo>
                    <a:cubicBezTo>
                      <a:pt x="116149" y="53817"/>
                      <a:pt x="110563" y="32477"/>
                      <a:pt x="114483" y="32022"/>
                    </a:cubicBezTo>
                    <a:cubicBezTo>
                      <a:pt x="103507" y="33521"/>
                      <a:pt x="92378" y="30609"/>
                      <a:pt x="83636" y="23951"/>
                    </a:cubicBezTo>
                    <a:cubicBezTo>
                      <a:pt x="75002" y="17455"/>
                      <a:pt x="67815" y="9305"/>
                      <a:pt x="62516" y="0"/>
                    </a:cubicBezTo>
                    <a:cubicBezTo>
                      <a:pt x="62516" y="0"/>
                      <a:pt x="34584" y="4982"/>
                      <a:pt x="19883" y="282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1" name="Forme libre : forme 860">
                <a:extLst>
                  <a:ext uri="{FF2B5EF4-FFF2-40B4-BE49-F238E27FC236}">
                    <a16:creationId xmlns:a16="http://schemas.microsoft.com/office/drawing/2014/main" id="{CCDAE6B0-FD92-4F34-84C3-21E0A6C4AA77}"/>
                  </a:ext>
                </a:extLst>
              </p:cNvPr>
              <p:cNvSpPr/>
              <p:nvPr/>
            </p:nvSpPr>
            <p:spPr>
              <a:xfrm>
                <a:off x="156335" y="1054933"/>
                <a:ext cx="116908" cy="60926"/>
              </a:xfrm>
              <a:custGeom>
                <a:avLst/>
                <a:gdLst>
                  <a:gd name="connsiteX0" fmla="*/ 107312 w 116908"/>
                  <a:gd name="connsiteY0" fmla="*/ 60903 h 60926"/>
                  <a:gd name="connsiteX1" fmla="*/ 42653 w 116908"/>
                  <a:gd name="connsiteY1" fmla="*/ 38198 h 60926"/>
                  <a:gd name="connsiteX2" fmla="*/ 69 w 116908"/>
                  <a:gd name="connsiteY2" fmla="*/ 8475 h 60926"/>
                  <a:gd name="connsiteX3" fmla="*/ 1686 w 116908"/>
                  <a:gd name="connsiteY3" fmla="*/ 2008 h 60926"/>
                  <a:gd name="connsiteX4" fmla="*/ 14672 w 116908"/>
                  <a:gd name="connsiteY4" fmla="*/ 1817 h 60926"/>
                  <a:gd name="connsiteX5" fmla="*/ 21312 w 116908"/>
                  <a:gd name="connsiteY5" fmla="*/ 2894 h 60926"/>
                  <a:gd name="connsiteX6" fmla="*/ 21312 w 116908"/>
                  <a:gd name="connsiteY6" fmla="*/ 2894 h 60926"/>
                  <a:gd name="connsiteX7" fmla="*/ 63504 w 116908"/>
                  <a:gd name="connsiteY7" fmla="*/ 20 h 60926"/>
                  <a:gd name="connsiteX8" fmla="*/ 64827 w 116908"/>
                  <a:gd name="connsiteY8" fmla="*/ 667 h 60926"/>
                  <a:gd name="connsiteX9" fmla="*/ 85604 w 116908"/>
                  <a:gd name="connsiteY9" fmla="*/ 24234 h 60926"/>
                  <a:gd name="connsiteX10" fmla="*/ 115300 w 116908"/>
                  <a:gd name="connsiteY10" fmla="*/ 32114 h 60926"/>
                  <a:gd name="connsiteX11" fmla="*/ 115545 w 116908"/>
                  <a:gd name="connsiteY11" fmla="*/ 32114 h 60926"/>
                  <a:gd name="connsiteX12" fmla="*/ 116892 w 116908"/>
                  <a:gd name="connsiteY12" fmla="*/ 33120 h 60926"/>
                  <a:gd name="connsiteX13" fmla="*/ 115937 w 116908"/>
                  <a:gd name="connsiteY13" fmla="*/ 34485 h 60926"/>
                  <a:gd name="connsiteX14" fmla="*/ 115937 w 116908"/>
                  <a:gd name="connsiteY14" fmla="*/ 34485 h 60926"/>
                  <a:gd name="connsiteX15" fmla="*/ 115520 w 116908"/>
                  <a:gd name="connsiteY15" fmla="*/ 42509 h 60926"/>
                  <a:gd name="connsiteX16" fmla="*/ 111551 w 116908"/>
                  <a:gd name="connsiteY16" fmla="*/ 60089 h 60926"/>
                  <a:gd name="connsiteX17" fmla="*/ 107312 w 116908"/>
                  <a:gd name="connsiteY17" fmla="*/ 60903 h 60926"/>
                  <a:gd name="connsiteX18" fmla="*/ 6047 w 116908"/>
                  <a:gd name="connsiteY18" fmla="*/ 3110 h 60926"/>
                  <a:gd name="connsiteX19" fmla="*/ 3328 w 116908"/>
                  <a:gd name="connsiteY19" fmla="*/ 3781 h 60926"/>
                  <a:gd name="connsiteX20" fmla="*/ 2495 w 116908"/>
                  <a:gd name="connsiteY20" fmla="*/ 8283 h 60926"/>
                  <a:gd name="connsiteX21" fmla="*/ 43682 w 116908"/>
                  <a:gd name="connsiteY21" fmla="*/ 36018 h 60926"/>
                  <a:gd name="connsiteX22" fmla="*/ 110155 w 116908"/>
                  <a:gd name="connsiteY22" fmla="*/ 58029 h 60926"/>
                  <a:gd name="connsiteX23" fmla="*/ 112972 w 116908"/>
                  <a:gd name="connsiteY23" fmla="*/ 42557 h 60926"/>
                  <a:gd name="connsiteX24" fmla="*/ 113242 w 116908"/>
                  <a:gd name="connsiteY24" fmla="*/ 34773 h 60926"/>
                  <a:gd name="connsiteX25" fmla="*/ 84085 w 116908"/>
                  <a:gd name="connsiteY25" fmla="*/ 26127 h 60926"/>
                  <a:gd name="connsiteX26" fmla="*/ 63063 w 116908"/>
                  <a:gd name="connsiteY26" fmla="*/ 2535 h 60926"/>
                  <a:gd name="connsiteX27" fmla="*/ 20944 w 116908"/>
                  <a:gd name="connsiteY27" fmla="*/ 5266 h 60926"/>
                  <a:gd name="connsiteX28" fmla="*/ 14231 w 116908"/>
                  <a:gd name="connsiteY28" fmla="*/ 4164 h 60926"/>
                  <a:gd name="connsiteX29" fmla="*/ 6047 w 116908"/>
                  <a:gd name="connsiteY29" fmla="*/ 3110 h 6092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16908" h="60926">
                    <a:moveTo>
                      <a:pt x="107312" y="60903"/>
                    </a:moveTo>
                    <a:cubicBezTo>
                      <a:pt x="97781" y="60903"/>
                      <a:pt x="76097" y="53287"/>
                      <a:pt x="42653" y="38198"/>
                    </a:cubicBezTo>
                    <a:cubicBezTo>
                      <a:pt x="13006" y="24809"/>
                      <a:pt x="829" y="18391"/>
                      <a:pt x="69" y="8475"/>
                    </a:cubicBezTo>
                    <a:cubicBezTo>
                      <a:pt x="-200" y="5218"/>
                      <a:pt x="314" y="3230"/>
                      <a:pt x="1686" y="2008"/>
                    </a:cubicBezTo>
                    <a:cubicBezTo>
                      <a:pt x="3989" y="-28"/>
                      <a:pt x="8008" y="667"/>
                      <a:pt x="14672" y="1817"/>
                    </a:cubicBezTo>
                    <a:cubicBezTo>
                      <a:pt x="16632" y="2152"/>
                      <a:pt x="18837" y="2535"/>
                      <a:pt x="21312" y="2894"/>
                    </a:cubicBezTo>
                    <a:lnTo>
                      <a:pt x="21312" y="2894"/>
                    </a:lnTo>
                    <a:cubicBezTo>
                      <a:pt x="35621" y="5002"/>
                      <a:pt x="63234" y="68"/>
                      <a:pt x="63504" y="20"/>
                    </a:cubicBezTo>
                    <a:cubicBezTo>
                      <a:pt x="64043" y="-78"/>
                      <a:pt x="64584" y="186"/>
                      <a:pt x="64827" y="667"/>
                    </a:cubicBezTo>
                    <a:cubicBezTo>
                      <a:pt x="70070" y="9802"/>
                      <a:pt x="77136" y="17816"/>
                      <a:pt x="85604" y="24234"/>
                    </a:cubicBezTo>
                    <a:cubicBezTo>
                      <a:pt x="94037" y="30613"/>
                      <a:pt x="104723" y="33448"/>
                      <a:pt x="115300" y="32114"/>
                    </a:cubicBezTo>
                    <a:lnTo>
                      <a:pt x="115545" y="32114"/>
                    </a:lnTo>
                    <a:cubicBezTo>
                      <a:pt x="116202" y="32028"/>
                      <a:pt x="116804" y="32478"/>
                      <a:pt x="116892" y="33120"/>
                    </a:cubicBezTo>
                    <a:cubicBezTo>
                      <a:pt x="116998" y="33752"/>
                      <a:pt x="116576" y="34354"/>
                      <a:pt x="115937" y="34485"/>
                    </a:cubicBezTo>
                    <a:lnTo>
                      <a:pt x="115937" y="34485"/>
                    </a:lnTo>
                    <a:cubicBezTo>
                      <a:pt x="115415" y="37127"/>
                      <a:pt x="115275" y="39829"/>
                      <a:pt x="115520" y="42509"/>
                    </a:cubicBezTo>
                    <a:cubicBezTo>
                      <a:pt x="115692" y="49526"/>
                      <a:pt x="115863" y="57478"/>
                      <a:pt x="111551" y="60089"/>
                    </a:cubicBezTo>
                    <a:cubicBezTo>
                      <a:pt x="110240" y="60730"/>
                      <a:pt x="108775" y="61013"/>
                      <a:pt x="107312" y="60903"/>
                    </a:cubicBezTo>
                    <a:close/>
                    <a:moveTo>
                      <a:pt x="6047" y="3110"/>
                    </a:moveTo>
                    <a:cubicBezTo>
                      <a:pt x="5088" y="3012"/>
                      <a:pt x="4124" y="3249"/>
                      <a:pt x="3328" y="3781"/>
                    </a:cubicBezTo>
                    <a:cubicBezTo>
                      <a:pt x="2593" y="4427"/>
                      <a:pt x="2323" y="5912"/>
                      <a:pt x="2495" y="8283"/>
                    </a:cubicBezTo>
                    <a:cubicBezTo>
                      <a:pt x="3181" y="16882"/>
                      <a:pt x="15579" y="23348"/>
                      <a:pt x="43682" y="36018"/>
                    </a:cubicBezTo>
                    <a:cubicBezTo>
                      <a:pt x="96875" y="59969"/>
                      <a:pt x="107900" y="59394"/>
                      <a:pt x="110155" y="58029"/>
                    </a:cubicBezTo>
                    <a:cubicBezTo>
                      <a:pt x="113291" y="56137"/>
                      <a:pt x="113119" y="48281"/>
                      <a:pt x="112972" y="42557"/>
                    </a:cubicBezTo>
                    <a:cubicBezTo>
                      <a:pt x="112798" y="39961"/>
                      <a:pt x="112889" y="37352"/>
                      <a:pt x="113242" y="34773"/>
                    </a:cubicBezTo>
                    <a:cubicBezTo>
                      <a:pt x="102762" y="35527"/>
                      <a:pt x="92369" y="32445"/>
                      <a:pt x="84085" y="26127"/>
                    </a:cubicBezTo>
                    <a:cubicBezTo>
                      <a:pt x="75573" y="19674"/>
                      <a:pt x="68433" y="11660"/>
                      <a:pt x="63063" y="2535"/>
                    </a:cubicBezTo>
                    <a:cubicBezTo>
                      <a:pt x="58162" y="3397"/>
                      <a:pt x="34371" y="7325"/>
                      <a:pt x="20944" y="5266"/>
                    </a:cubicBezTo>
                    <a:cubicBezTo>
                      <a:pt x="18494" y="4906"/>
                      <a:pt x="16216" y="4523"/>
                      <a:pt x="14231" y="4164"/>
                    </a:cubicBezTo>
                    <a:cubicBezTo>
                      <a:pt x="11534" y="3615"/>
                      <a:pt x="8798" y="3263"/>
                      <a:pt x="6047" y="311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2" name="Forme libre : forme 861">
                <a:extLst>
                  <a:ext uri="{FF2B5EF4-FFF2-40B4-BE49-F238E27FC236}">
                    <a16:creationId xmlns:a16="http://schemas.microsoft.com/office/drawing/2014/main" id="{CAEFA47C-ACF7-402A-BFA8-E66E47F69BC8}"/>
                  </a:ext>
                </a:extLst>
              </p:cNvPr>
              <p:cNvSpPr/>
              <p:nvPr/>
            </p:nvSpPr>
            <p:spPr>
              <a:xfrm>
                <a:off x="385984" y="819820"/>
                <a:ext cx="226786" cy="85968"/>
              </a:xfrm>
              <a:custGeom>
                <a:avLst/>
                <a:gdLst>
                  <a:gd name="connsiteX0" fmla="*/ 0 w 226786"/>
                  <a:gd name="connsiteY0" fmla="*/ 85968 h 85968"/>
                  <a:gd name="connsiteX1" fmla="*/ 226786 w 226786"/>
                  <a:gd name="connsiteY1" fmla="*/ 85968 h 85968"/>
                  <a:gd name="connsiteX2" fmla="*/ 226786 w 226786"/>
                  <a:gd name="connsiteY2" fmla="*/ 824 h 85968"/>
                  <a:gd name="connsiteX3" fmla="*/ 735 w 226786"/>
                  <a:gd name="connsiteY3" fmla="*/ 54401 h 859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26786" h="85968">
                    <a:moveTo>
                      <a:pt x="0" y="85968"/>
                    </a:moveTo>
                    <a:lnTo>
                      <a:pt x="226786" y="85968"/>
                    </a:lnTo>
                    <a:lnTo>
                      <a:pt x="226786" y="824"/>
                    </a:lnTo>
                    <a:cubicBezTo>
                      <a:pt x="226786" y="824"/>
                      <a:pt x="81100" y="-10936"/>
                      <a:pt x="735" y="54401"/>
                    </a:cubicBezTo>
                    <a:close/>
                  </a:path>
                </a:pathLst>
              </a:custGeom>
              <a:solidFill>
                <a:srgbClr val="949494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3" name="Forme libre : forme 862">
                <a:extLst>
                  <a:ext uri="{FF2B5EF4-FFF2-40B4-BE49-F238E27FC236}">
                    <a16:creationId xmlns:a16="http://schemas.microsoft.com/office/drawing/2014/main" id="{973EE5CC-3970-4205-A306-1AAA7E1A2EAF}"/>
                  </a:ext>
                </a:extLst>
              </p:cNvPr>
              <p:cNvSpPr/>
              <p:nvPr/>
            </p:nvSpPr>
            <p:spPr>
              <a:xfrm>
                <a:off x="384759" y="818708"/>
                <a:ext cx="229236" cy="88302"/>
              </a:xfrm>
              <a:custGeom>
                <a:avLst/>
                <a:gdLst>
                  <a:gd name="connsiteX0" fmla="*/ 228012 w 229236"/>
                  <a:gd name="connsiteY0" fmla="*/ 88302 h 88302"/>
                  <a:gd name="connsiteX1" fmla="*/ 1225 w 229236"/>
                  <a:gd name="connsiteY1" fmla="*/ 88302 h 88302"/>
                  <a:gd name="connsiteX2" fmla="*/ 343 w 229236"/>
                  <a:gd name="connsiteY2" fmla="*/ 87943 h 88302"/>
                  <a:gd name="connsiteX3" fmla="*/ 0 w 229236"/>
                  <a:gd name="connsiteY3" fmla="*/ 87080 h 88302"/>
                  <a:gd name="connsiteX4" fmla="*/ 735 w 229236"/>
                  <a:gd name="connsiteY4" fmla="*/ 55513 h 88302"/>
                  <a:gd name="connsiteX5" fmla="*/ 1176 w 229236"/>
                  <a:gd name="connsiteY5" fmla="*/ 54627 h 88302"/>
                  <a:gd name="connsiteX6" fmla="*/ 228134 w 229236"/>
                  <a:gd name="connsiteY6" fmla="*/ 762 h 88302"/>
                  <a:gd name="connsiteX7" fmla="*/ 229237 w 229236"/>
                  <a:gd name="connsiteY7" fmla="*/ 1960 h 88302"/>
                  <a:gd name="connsiteX8" fmla="*/ 229237 w 229236"/>
                  <a:gd name="connsiteY8" fmla="*/ 87104 h 88302"/>
                  <a:gd name="connsiteX9" fmla="*/ 228012 w 229236"/>
                  <a:gd name="connsiteY9" fmla="*/ 88302 h 88302"/>
                  <a:gd name="connsiteX10" fmla="*/ 2475 w 229236"/>
                  <a:gd name="connsiteY10" fmla="*/ 85907 h 88302"/>
                  <a:gd name="connsiteX11" fmla="*/ 226786 w 229236"/>
                  <a:gd name="connsiteY11" fmla="*/ 85907 h 88302"/>
                  <a:gd name="connsiteX12" fmla="*/ 226786 w 229236"/>
                  <a:gd name="connsiteY12" fmla="*/ 3038 h 88302"/>
                  <a:gd name="connsiteX13" fmla="*/ 3185 w 229236"/>
                  <a:gd name="connsiteY13" fmla="*/ 56088 h 88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29236" h="88302">
                    <a:moveTo>
                      <a:pt x="228012" y="88302"/>
                    </a:moveTo>
                    <a:lnTo>
                      <a:pt x="1225" y="88302"/>
                    </a:lnTo>
                    <a:cubicBezTo>
                      <a:pt x="892" y="88309"/>
                      <a:pt x="571" y="88180"/>
                      <a:pt x="343" y="87943"/>
                    </a:cubicBezTo>
                    <a:cubicBezTo>
                      <a:pt x="118" y="87710"/>
                      <a:pt x="-5" y="87401"/>
                      <a:pt x="0" y="87080"/>
                    </a:cubicBezTo>
                    <a:lnTo>
                      <a:pt x="735" y="55513"/>
                    </a:lnTo>
                    <a:cubicBezTo>
                      <a:pt x="755" y="55171"/>
                      <a:pt x="914" y="54852"/>
                      <a:pt x="1176" y="54627"/>
                    </a:cubicBezTo>
                    <a:cubicBezTo>
                      <a:pt x="81002" y="-10279"/>
                      <a:pt x="226590" y="643"/>
                      <a:pt x="228134" y="762"/>
                    </a:cubicBezTo>
                    <a:cubicBezTo>
                      <a:pt x="228761" y="825"/>
                      <a:pt x="229239" y="1342"/>
                      <a:pt x="229237" y="1960"/>
                    </a:cubicBezTo>
                    <a:lnTo>
                      <a:pt x="229237" y="87104"/>
                    </a:lnTo>
                    <a:cubicBezTo>
                      <a:pt x="229237" y="87765"/>
                      <a:pt x="228688" y="88302"/>
                      <a:pt x="228012" y="88302"/>
                    </a:cubicBezTo>
                    <a:close/>
                    <a:moveTo>
                      <a:pt x="2475" y="85907"/>
                    </a:moveTo>
                    <a:lnTo>
                      <a:pt x="226786" y="85907"/>
                    </a:lnTo>
                    <a:lnTo>
                      <a:pt x="226786" y="3038"/>
                    </a:lnTo>
                    <a:cubicBezTo>
                      <a:pt x="213090" y="2151"/>
                      <a:pt x="78601" y="-4794"/>
                      <a:pt x="3185" y="560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4" name="Forme libre : forme 863">
                <a:extLst>
                  <a:ext uri="{FF2B5EF4-FFF2-40B4-BE49-F238E27FC236}">
                    <a16:creationId xmlns:a16="http://schemas.microsoft.com/office/drawing/2014/main" id="{2A45371F-10C9-48E0-B92D-D4E8DBD4F963}"/>
                  </a:ext>
                </a:extLst>
              </p:cNvPr>
              <p:cNvSpPr/>
              <p:nvPr/>
            </p:nvSpPr>
            <p:spPr>
              <a:xfrm>
                <a:off x="461449" y="845409"/>
                <a:ext cx="261921" cy="287407"/>
              </a:xfrm>
              <a:custGeom>
                <a:avLst/>
                <a:gdLst>
                  <a:gd name="connsiteX0" fmla="*/ 130961 w 261921"/>
                  <a:gd name="connsiteY0" fmla="*/ 0 h 287407"/>
                  <a:gd name="connsiteX1" fmla="*/ 0 w 261921"/>
                  <a:gd name="connsiteY1" fmla="*/ 143704 h 287407"/>
                  <a:gd name="connsiteX2" fmla="*/ 130961 w 261921"/>
                  <a:gd name="connsiteY2" fmla="*/ 287408 h 287407"/>
                  <a:gd name="connsiteX3" fmla="*/ 261921 w 261921"/>
                  <a:gd name="connsiteY3" fmla="*/ 143704 h 287407"/>
                  <a:gd name="connsiteX4" fmla="*/ 130961 w 261921"/>
                  <a:gd name="connsiteY4" fmla="*/ 0 h 287407"/>
                  <a:gd name="connsiteX5" fmla="*/ 130961 w 261921"/>
                  <a:gd name="connsiteY5" fmla="*/ 271936 h 287407"/>
                  <a:gd name="connsiteX6" fmla="*/ 13941 w 261921"/>
                  <a:gd name="connsiteY6" fmla="*/ 143608 h 287407"/>
                  <a:gd name="connsiteX7" fmla="*/ 130961 w 261921"/>
                  <a:gd name="connsiteY7" fmla="*/ 15281 h 287407"/>
                  <a:gd name="connsiteX8" fmla="*/ 247980 w 261921"/>
                  <a:gd name="connsiteY8" fmla="*/ 143608 h 287407"/>
                  <a:gd name="connsiteX9" fmla="*/ 130961 w 261921"/>
                  <a:gd name="connsiteY9" fmla="*/ 271936 h 2874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61921" h="287407">
                    <a:moveTo>
                      <a:pt x="130961" y="0"/>
                    </a:moveTo>
                    <a:cubicBezTo>
                      <a:pt x="58632" y="0"/>
                      <a:pt x="0" y="64284"/>
                      <a:pt x="0" y="143704"/>
                    </a:cubicBezTo>
                    <a:cubicBezTo>
                      <a:pt x="0" y="223124"/>
                      <a:pt x="58632" y="287408"/>
                      <a:pt x="130961" y="287408"/>
                    </a:cubicBezTo>
                    <a:cubicBezTo>
                      <a:pt x="203289" y="287408"/>
                      <a:pt x="261921" y="223100"/>
                      <a:pt x="261921" y="143704"/>
                    </a:cubicBezTo>
                    <a:cubicBezTo>
                      <a:pt x="261921" y="64307"/>
                      <a:pt x="203289" y="0"/>
                      <a:pt x="130961" y="0"/>
                    </a:cubicBezTo>
                    <a:close/>
                    <a:moveTo>
                      <a:pt x="130961" y="271936"/>
                    </a:moveTo>
                    <a:cubicBezTo>
                      <a:pt x="66326" y="271936"/>
                      <a:pt x="13941" y="214454"/>
                      <a:pt x="13941" y="143608"/>
                    </a:cubicBezTo>
                    <a:cubicBezTo>
                      <a:pt x="13941" y="72762"/>
                      <a:pt x="66326" y="15281"/>
                      <a:pt x="130961" y="15281"/>
                    </a:cubicBezTo>
                    <a:cubicBezTo>
                      <a:pt x="195596" y="15281"/>
                      <a:pt x="247980" y="72762"/>
                      <a:pt x="247980" y="143608"/>
                    </a:cubicBezTo>
                    <a:cubicBezTo>
                      <a:pt x="247980" y="214454"/>
                      <a:pt x="195596" y="271936"/>
                      <a:pt x="130961" y="27193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5" name="Forme libre : forme 864">
                <a:extLst>
                  <a:ext uri="{FF2B5EF4-FFF2-40B4-BE49-F238E27FC236}">
                    <a16:creationId xmlns:a16="http://schemas.microsoft.com/office/drawing/2014/main" id="{62FB88D5-803D-483F-B2BA-FE360FC53005}"/>
                  </a:ext>
                </a:extLst>
              </p:cNvPr>
              <p:cNvSpPr/>
              <p:nvPr/>
            </p:nvSpPr>
            <p:spPr>
              <a:xfrm>
                <a:off x="460101" y="844211"/>
                <a:ext cx="264494" cy="289635"/>
              </a:xfrm>
              <a:custGeom>
                <a:avLst/>
                <a:gdLst>
                  <a:gd name="connsiteX0" fmla="*/ 132308 w 264494"/>
                  <a:gd name="connsiteY0" fmla="*/ 289635 h 289635"/>
                  <a:gd name="connsiteX1" fmla="*/ 0 w 264494"/>
                  <a:gd name="connsiteY1" fmla="*/ 144806 h 289635"/>
                  <a:gd name="connsiteX2" fmla="*/ 132308 w 264494"/>
                  <a:gd name="connsiteY2" fmla="*/ 0 h 289635"/>
                  <a:gd name="connsiteX3" fmla="*/ 264494 w 264494"/>
                  <a:gd name="connsiteY3" fmla="*/ 144806 h 289635"/>
                  <a:gd name="connsiteX4" fmla="*/ 132308 w 264494"/>
                  <a:gd name="connsiteY4" fmla="*/ 289635 h 289635"/>
                  <a:gd name="connsiteX5" fmla="*/ 132308 w 264494"/>
                  <a:gd name="connsiteY5" fmla="*/ 2395 h 289635"/>
                  <a:gd name="connsiteX6" fmla="*/ 2450 w 264494"/>
                  <a:gd name="connsiteY6" fmla="*/ 144806 h 289635"/>
                  <a:gd name="connsiteX7" fmla="*/ 132308 w 264494"/>
                  <a:gd name="connsiteY7" fmla="*/ 287240 h 289635"/>
                  <a:gd name="connsiteX8" fmla="*/ 262044 w 264494"/>
                  <a:gd name="connsiteY8" fmla="*/ 144806 h 289635"/>
                  <a:gd name="connsiteX9" fmla="*/ 132308 w 264494"/>
                  <a:gd name="connsiteY9" fmla="*/ 2395 h 289635"/>
                  <a:gd name="connsiteX10" fmla="*/ 132308 w 264494"/>
                  <a:gd name="connsiteY10" fmla="*/ 274331 h 289635"/>
                  <a:gd name="connsiteX11" fmla="*/ 14064 w 264494"/>
                  <a:gd name="connsiteY11" fmla="*/ 144806 h 289635"/>
                  <a:gd name="connsiteX12" fmla="*/ 132308 w 264494"/>
                  <a:gd name="connsiteY12" fmla="*/ 15281 h 289635"/>
                  <a:gd name="connsiteX13" fmla="*/ 250553 w 264494"/>
                  <a:gd name="connsiteY13" fmla="*/ 144806 h 289635"/>
                  <a:gd name="connsiteX14" fmla="*/ 132308 w 264494"/>
                  <a:gd name="connsiteY14" fmla="*/ 274331 h 289635"/>
                  <a:gd name="connsiteX15" fmla="*/ 132308 w 264494"/>
                  <a:gd name="connsiteY15" fmla="*/ 17676 h 289635"/>
                  <a:gd name="connsiteX16" fmla="*/ 16514 w 264494"/>
                  <a:gd name="connsiteY16" fmla="*/ 144806 h 289635"/>
                  <a:gd name="connsiteX17" fmla="*/ 132308 w 264494"/>
                  <a:gd name="connsiteY17" fmla="*/ 271936 h 289635"/>
                  <a:gd name="connsiteX18" fmla="*/ 248103 w 264494"/>
                  <a:gd name="connsiteY18" fmla="*/ 144806 h 289635"/>
                  <a:gd name="connsiteX19" fmla="*/ 132308 w 264494"/>
                  <a:gd name="connsiteY19" fmla="*/ 17676 h 2896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64494" h="289635">
                    <a:moveTo>
                      <a:pt x="132308" y="289635"/>
                    </a:moveTo>
                    <a:cubicBezTo>
                      <a:pt x="59416" y="289635"/>
                      <a:pt x="0" y="224657"/>
                      <a:pt x="0" y="144806"/>
                    </a:cubicBezTo>
                    <a:cubicBezTo>
                      <a:pt x="0" y="64954"/>
                      <a:pt x="59294" y="0"/>
                      <a:pt x="132308" y="0"/>
                    </a:cubicBezTo>
                    <a:cubicBezTo>
                      <a:pt x="205323" y="0"/>
                      <a:pt x="264494" y="64954"/>
                      <a:pt x="264494" y="144806"/>
                    </a:cubicBezTo>
                    <a:cubicBezTo>
                      <a:pt x="264494" y="224657"/>
                      <a:pt x="205200" y="289635"/>
                      <a:pt x="132308" y="289635"/>
                    </a:cubicBezTo>
                    <a:close/>
                    <a:moveTo>
                      <a:pt x="132308" y="2395"/>
                    </a:moveTo>
                    <a:cubicBezTo>
                      <a:pt x="60788" y="2395"/>
                      <a:pt x="2450" y="66271"/>
                      <a:pt x="2450" y="144806"/>
                    </a:cubicBezTo>
                    <a:cubicBezTo>
                      <a:pt x="2450" y="223340"/>
                      <a:pt x="60666" y="287240"/>
                      <a:pt x="132308" y="287240"/>
                    </a:cubicBezTo>
                    <a:cubicBezTo>
                      <a:pt x="203951" y="287240"/>
                      <a:pt x="262044" y="223340"/>
                      <a:pt x="262044" y="144806"/>
                    </a:cubicBezTo>
                    <a:cubicBezTo>
                      <a:pt x="262044" y="66271"/>
                      <a:pt x="203853" y="2395"/>
                      <a:pt x="132308" y="2395"/>
                    </a:cubicBezTo>
                    <a:close/>
                    <a:moveTo>
                      <a:pt x="132308" y="274331"/>
                    </a:moveTo>
                    <a:cubicBezTo>
                      <a:pt x="67110" y="274331"/>
                      <a:pt x="14064" y="216226"/>
                      <a:pt x="14064" y="144806"/>
                    </a:cubicBezTo>
                    <a:cubicBezTo>
                      <a:pt x="14064" y="73385"/>
                      <a:pt x="67110" y="15281"/>
                      <a:pt x="132308" y="15281"/>
                    </a:cubicBezTo>
                    <a:cubicBezTo>
                      <a:pt x="197507" y="15281"/>
                      <a:pt x="250553" y="73385"/>
                      <a:pt x="250553" y="144806"/>
                    </a:cubicBezTo>
                    <a:cubicBezTo>
                      <a:pt x="250553" y="216226"/>
                      <a:pt x="197433" y="274331"/>
                      <a:pt x="132308" y="274331"/>
                    </a:cubicBezTo>
                    <a:close/>
                    <a:moveTo>
                      <a:pt x="132308" y="17676"/>
                    </a:moveTo>
                    <a:cubicBezTo>
                      <a:pt x="68457" y="17676"/>
                      <a:pt x="16514" y="74702"/>
                      <a:pt x="16514" y="144806"/>
                    </a:cubicBezTo>
                    <a:cubicBezTo>
                      <a:pt x="16514" y="214909"/>
                      <a:pt x="68457" y="271936"/>
                      <a:pt x="132308" y="271936"/>
                    </a:cubicBezTo>
                    <a:cubicBezTo>
                      <a:pt x="196159" y="271936"/>
                      <a:pt x="248103" y="214909"/>
                      <a:pt x="248103" y="144806"/>
                    </a:cubicBezTo>
                    <a:cubicBezTo>
                      <a:pt x="248103" y="74702"/>
                      <a:pt x="196159" y="17676"/>
                      <a:pt x="132308" y="17676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6" name="Forme libre : forme 865">
                <a:extLst>
                  <a:ext uri="{FF2B5EF4-FFF2-40B4-BE49-F238E27FC236}">
                    <a16:creationId xmlns:a16="http://schemas.microsoft.com/office/drawing/2014/main" id="{BED6BE3D-5EA4-4ABA-9DB0-00FE489F460A}"/>
                  </a:ext>
                </a:extLst>
              </p:cNvPr>
              <p:cNvSpPr/>
              <p:nvPr/>
            </p:nvSpPr>
            <p:spPr>
              <a:xfrm>
                <a:off x="497490" y="876042"/>
                <a:ext cx="210002" cy="225950"/>
              </a:xfrm>
              <a:custGeom>
                <a:avLst/>
                <a:gdLst>
                  <a:gd name="connsiteX0" fmla="*/ 210003 w 210002"/>
                  <a:gd name="connsiteY0" fmla="*/ 168301 h 225950"/>
                  <a:gd name="connsiteX1" fmla="*/ 195718 w 210002"/>
                  <a:gd name="connsiteY1" fmla="*/ 168301 h 225950"/>
                  <a:gd name="connsiteX2" fmla="*/ 208925 w 210002"/>
                  <a:gd name="connsiteY2" fmla="*/ 112975 h 225950"/>
                  <a:gd name="connsiteX3" fmla="*/ 105896 w 210002"/>
                  <a:gd name="connsiteY3" fmla="*/ 0 h 225950"/>
                  <a:gd name="connsiteX4" fmla="*/ 41212 w 210002"/>
                  <a:gd name="connsiteY4" fmla="*/ 25076 h 225950"/>
                  <a:gd name="connsiteX5" fmla="*/ 0 w 210002"/>
                  <a:gd name="connsiteY5" fmla="*/ 25076 h 225950"/>
                  <a:gd name="connsiteX6" fmla="*/ 0 w 210002"/>
                  <a:gd name="connsiteY6" fmla="*/ 30082 h 225950"/>
                  <a:gd name="connsiteX7" fmla="*/ 35944 w 210002"/>
                  <a:gd name="connsiteY7" fmla="*/ 30082 h 225950"/>
                  <a:gd name="connsiteX8" fmla="*/ 2867 w 210002"/>
                  <a:gd name="connsiteY8" fmla="*/ 112975 h 225950"/>
                  <a:gd name="connsiteX9" fmla="*/ 45279 w 210002"/>
                  <a:gd name="connsiteY9" fmla="*/ 204299 h 225950"/>
                  <a:gd name="connsiteX10" fmla="*/ 6272 w 210002"/>
                  <a:gd name="connsiteY10" fmla="*/ 204299 h 225950"/>
                  <a:gd name="connsiteX11" fmla="*/ 6272 w 210002"/>
                  <a:gd name="connsiteY11" fmla="*/ 209305 h 225950"/>
                  <a:gd name="connsiteX12" fmla="*/ 50939 w 210002"/>
                  <a:gd name="connsiteY12" fmla="*/ 209305 h 225950"/>
                  <a:gd name="connsiteX13" fmla="*/ 50939 w 210002"/>
                  <a:gd name="connsiteY13" fmla="*/ 208514 h 225950"/>
                  <a:gd name="connsiteX14" fmla="*/ 105896 w 210002"/>
                  <a:gd name="connsiteY14" fmla="*/ 225950 h 225950"/>
                  <a:gd name="connsiteX15" fmla="*/ 192974 w 210002"/>
                  <a:gd name="connsiteY15" fmla="*/ 173259 h 225950"/>
                  <a:gd name="connsiteX16" fmla="*/ 210003 w 210002"/>
                  <a:gd name="connsiteY16" fmla="*/ 173259 h 225950"/>
                  <a:gd name="connsiteX17" fmla="*/ 201697 w 210002"/>
                  <a:gd name="connsiteY17" fmla="*/ 112975 h 225950"/>
                  <a:gd name="connsiteX18" fmla="*/ 178347 w 210002"/>
                  <a:gd name="connsiteY18" fmla="*/ 181690 h 225950"/>
                  <a:gd name="connsiteX19" fmla="*/ 138238 w 210002"/>
                  <a:gd name="connsiteY19" fmla="*/ 122867 h 225950"/>
                  <a:gd name="connsiteX20" fmla="*/ 140247 w 210002"/>
                  <a:gd name="connsiteY20" fmla="*/ 112544 h 225950"/>
                  <a:gd name="connsiteX21" fmla="*/ 130005 w 210002"/>
                  <a:gd name="connsiteY21" fmla="*/ 91611 h 225950"/>
                  <a:gd name="connsiteX22" fmla="*/ 141962 w 210002"/>
                  <a:gd name="connsiteY22" fmla="*/ 15616 h 225950"/>
                  <a:gd name="connsiteX23" fmla="*/ 201697 w 210002"/>
                  <a:gd name="connsiteY23" fmla="*/ 112975 h 225950"/>
                  <a:gd name="connsiteX24" fmla="*/ 105896 w 210002"/>
                  <a:gd name="connsiteY24" fmla="*/ 7880 h 225950"/>
                  <a:gd name="connsiteX25" fmla="*/ 130961 w 210002"/>
                  <a:gd name="connsiteY25" fmla="*/ 11544 h 225950"/>
                  <a:gd name="connsiteX26" fmla="*/ 113491 w 210002"/>
                  <a:gd name="connsiteY26" fmla="*/ 88186 h 225950"/>
                  <a:gd name="connsiteX27" fmla="*/ 95875 w 210002"/>
                  <a:gd name="connsiteY27" fmla="*/ 110867 h 225950"/>
                  <a:gd name="connsiteX28" fmla="*/ 12716 w 210002"/>
                  <a:gd name="connsiteY28" fmla="*/ 137549 h 225950"/>
                  <a:gd name="connsiteX29" fmla="*/ 10070 w 210002"/>
                  <a:gd name="connsiteY29" fmla="*/ 112951 h 225950"/>
                  <a:gd name="connsiteX30" fmla="*/ 105896 w 210002"/>
                  <a:gd name="connsiteY30" fmla="*/ 7880 h 225950"/>
                  <a:gd name="connsiteX31" fmla="*/ 16906 w 210002"/>
                  <a:gd name="connsiteY31" fmla="*/ 151991 h 225950"/>
                  <a:gd name="connsiteX32" fmla="*/ 102809 w 210002"/>
                  <a:gd name="connsiteY32" fmla="*/ 130627 h 225950"/>
                  <a:gd name="connsiteX33" fmla="*/ 118024 w 210002"/>
                  <a:gd name="connsiteY33" fmla="*/ 137381 h 225950"/>
                  <a:gd name="connsiteX34" fmla="*/ 125546 w 210002"/>
                  <a:gd name="connsiteY34" fmla="*/ 135896 h 225950"/>
                  <a:gd name="connsiteX35" fmla="*/ 168889 w 210002"/>
                  <a:gd name="connsiteY35" fmla="*/ 192156 h 225950"/>
                  <a:gd name="connsiteX36" fmla="*/ 105896 w 210002"/>
                  <a:gd name="connsiteY36" fmla="*/ 218071 h 225950"/>
                  <a:gd name="connsiteX37" fmla="*/ 16906 w 210002"/>
                  <a:gd name="connsiteY37" fmla="*/ 151991 h 225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</a:cxnLst>
                <a:rect l="l" t="t" r="r" b="b"/>
                <a:pathLst>
                  <a:path w="210002" h="225950">
                    <a:moveTo>
                      <a:pt x="210003" y="168301"/>
                    </a:moveTo>
                    <a:lnTo>
                      <a:pt x="195718" y="168301"/>
                    </a:lnTo>
                    <a:cubicBezTo>
                      <a:pt x="204463" y="151114"/>
                      <a:pt x="208983" y="132169"/>
                      <a:pt x="208925" y="112975"/>
                    </a:cubicBezTo>
                    <a:cubicBezTo>
                      <a:pt x="208925" y="50584"/>
                      <a:pt x="162788" y="0"/>
                      <a:pt x="105896" y="0"/>
                    </a:cubicBezTo>
                    <a:cubicBezTo>
                      <a:pt x="81884" y="153"/>
                      <a:pt x="58804" y="9099"/>
                      <a:pt x="41212" y="25076"/>
                    </a:cubicBezTo>
                    <a:lnTo>
                      <a:pt x="0" y="25076"/>
                    </a:lnTo>
                    <a:lnTo>
                      <a:pt x="0" y="30082"/>
                    </a:lnTo>
                    <a:lnTo>
                      <a:pt x="35944" y="30082"/>
                    </a:lnTo>
                    <a:cubicBezTo>
                      <a:pt x="14390" y="52507"/>
                      <a:pt x="2538" y="82208"/>
                      <a:pt x="2867" y="112975"/>
                    </a:cubicBezTo>
                    <a:cubicBezTo>
                      <a:pt x="2867" y="150530"/>
                      <a:pt x="19577" y="183773"/>
                      <a:pt x="45279" y="204299"/>
                    </a:cubicBezTo>
                    <a:lnTo>
                      <a:pt x="6272" y="204299"/>
                    </a:lnTo>
                    <a:lnTo>
                      <a:pt x="6272" y="209305"/>
                    </a:lnTo>
                    <a:lnTo>
                      <a:pt x="50939" y="209305"/>
                    </a:lnTo>
                    <a:lnTo>
                      <a:pt x="50939" y="208514"/>
                    </a:lnTo>
                    <a:cubicBezTo>
                      <a:pt x="66943" y="219797"/>
                      <a:pt x="86162" y="225895"/>
                      <a:pt x="105896" y="225950"/>
                    </a:cubicBezTo>
                    <a:cubicBezTo>
                      <a:pt x="142648" y="225950"/>
                      <a:pt x="174720" y="204946"/>
                      <a:pt x="192974" y="173259"/>
                    </a:cubicBezTo>
                    <a:lnTo>
                      <a:pt x="210003" y="173259"/>
                    </a:lnTo>
                    <a:close/>
                    <a:moveTo>
                      <a:pt x="201697" y="112975"/>
                    </a:moveTo>
                    <a:cubicBezTo>
                      <a:pt x="201883" y="137771"/>
                      <a:pt x="193672" y="161930"/>
                      <a:pt x="178347" y="181690"/>
                    </a:cubicBezTo>
                    <a:lnTo>
                      <a:pt x="138238" y="122867"/>
                    </a:lnTo>
                    <a:cubicBezTo>
                      <a:pt x="139568" y="119581"/>
                      <a:pt x="140249" y="116079"/>
                      <a:pt x="140247" y="112544"/>
                    </a:cubicBezTo>
                    <a:cubicBezTo>
                      <a:pt x="140401" y="104377"/>
                      <a:pt x="136606" y="96619"/>
                      <a:pt x="130005" y="91611"/>
                    </a:cubicBezTo>
                    <a:lnTo>
                      <a:pt x="141962" y="15616"/>
                    </a:lnTo>
                    <a:cubicBezTo>
                      <a:pt x="177024" y="31256"/>
                      <a:pt x="201697" y="68930"/>
                      <a:pt x="201697" y="112975"/>
                    </a:cubicBezTo>
                    <a:close/>
                    <a:moveTo>
                      <a:pt x="105896" y="7880"/>
                    </a:moveTo>
                    <a:cubicBezTo>
                      <a:pt x="114390" y="7887"/>
                      <a:pt x="122836" y="9120"/>
                      <a:pt x="130961" y="11544"/>
                    </a:cubicBezTo>
                    <a:cubicBezTo>
                      <a:pt x="129295" y="18897"/>
                      <a:pt x="119273" y="63134"/>
                      <a:pt x="113491" y="88186"/>
                    </a:cubicBezTo>
                    <a:cubicBezTo>
                      <a:pt x="103862" y="90414"/>
                      <a:pt x="96512" y="99635"/>
                      <a:pt x="95875" y="110867"/>
                    </a:cubicBezTo>
                    <a:cubicBezTo>
                      <a:pt x="71961" y="119202"/>
                      <a:pt x="23718" y="134147"/>
                      <a:pt x="12716" y="137549"/>
                    </a:cubicBezTo>
                    <a:cubicBezTo>
                      <a:pt x="10957" y="129463"/>
                      <a:pt x="10070" y="121219"/>
                      <a:pt x="10070" y="112951"/>
                    </a:cubicBezTo>
                    <a:cubicBezTo>
                      <a:pt x="10070" y="54919"/>
                      <a:pt x="52972" y="7880"/>
                      <a:pt x="105896" y="7880"/>
                    </a:cubicBezTo>
                    <a:close/>
                    <a:moveTo>
                      <a:pt x="16906" y="151991"/>
                    </a:moveTo>
                    <a:lnTo>
                      <a:pt x="102809" y="130627"/>
                    </a:lnTo>
                    <a:cubicBezTo>
                      <a:pt x="106687" y="134864"/>
                      <a:pt x="112207" y="137314"/>
                      <a:pt x="118024" y="137381"/>
                    </a:cubicBezTo>
                    <a:cubicBezTo>
                      <a:pt x="120606" y="137378"/>
                      <a:pt x="123164" y="136873"/>
                      <a:pt x="125546" y="135896"/>
                    </a:cubicBezTo>
                    <a:lnTo>
                      <a:pt x="168889" y="192156"/>
                    </a:lnTo>
                    <a:cubicBezTo>
                      <a:pt x="152208" y="208574"/>
                      <a:pt x="129567" y="217889"/>
                      <a:pt x="105896" y="218071"/>
                    </a:cubicBezTo>
                    <a:cubicBezTo>
                      <a:pt x="65542" y="218071"/>
                      <a:pt x="31043" y="190719"/>
                      <a:pt x="16906" y="151991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7" name="Forme libre : forme 866">
                <a:extLst>
                  <a:ext uri="{FF2B5EF4-FFF2-40B4-BE49-F238E27FC236}">
                    <a16:creationId xmlns:a16="http://schemas.microsoft.com/office/drawing/2014/main" id="{D5E4D724-665E-46AF-9160-C8818155560D}"/>
                  </a:ext>
                </a:extLst>
              </p:cNvPr>
              <p:cNvSpPr/>
              <p:nvPr/>
            </p:nvSpPr>
            <p:spPr>
              <a:xfrm>
                <a:off x="223490" y="928613"/>
                <a:ext cx="161759" cy="184539"/>
              </a:xfrm>
              <a:custGeom>
                <a:avLst/>
                <a:gdLst>
                  <a:gd name="connsiteX0" fmla="*/ 8404 w 161759"/>
                  <a:gd name="connsiteY0" fmla="*/ 184540 h 184539"/>
                  <a:gd name="connsiteX1" fmla="*/ 0 w 161759"/>
                  <a:gd name="connsiteY1" fmla="*/ 179582 h 184539"/>
                  <a:gd name="connsiteX2" fmla="*/ 103274 w 161759"/>
                  <a:gd name="connsiteY2" fmla="*/ 10682 h 184539"/>
                  <a:gd name="connsiteX3" fmla="*/ 122557 w 161759"/>
                  <a:gd name="connsiteY3" fmla="*/ 0 h 184539"/>
                  <a:gd name="connsiteX4" fmla="*/ 161759 w 161759"/>
                  <a:gd name="connsiteY4" fmla="*/ 0 h 184539"/>
                  <a:gd name="connsiteX5" fmla="*/ 161759 w 161759"/>
                  <a:gd name="connsiteY5" fmla="*/ 9580 h 184539"/>
                  <a:gd name="connsiteX6" fmla="*/ 122557 w 161759"/>
                  <a:gd name="connsiteY6" fmla="*/ 9580 h 184539"/>
                  <a:gd name="connsiteX7" fmla="*/ 111703 w 161759"/>
                  <a:gd name="connsiteY7" fmla="*/ 15592 h 184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61759" h="184539">
                    <a:moveTo>
                      <a:pt x="8404" y="184540"/>
                    </a:moveTo>
                    <a:lnTo>
                      <a:pt x="0" y="179582"/>
                    </a:lnTo>
                    <a:lnTo>
                      <a:pt x="103274" y="10682"/>
                    </a:lnTo>
                    <a:cubicBezTo>
                      <a:pt x="107351" y="4072"/>
                      <a:pt x="114662" y="22"/>
                      <a:pt x="122557" y="0"/>
                    </a:cubicBezTo>
                    <a:lnTo>
                      <a:pt x="161759" y="0"/>
                    </a:lnTo>
                    <a:lnTo>
                      <a:pt x="161759" y="9580"/>
                    </a:lnTo>
                    <a:lnTo>
                      <a:pt x="122557" y="9580"/>
                    </a:lnTo>
                    <a:cubicBezTo>
                      <a:pt x="118112" y="9587"/>
                      <a:pt x="113993" y="11868"/>
                      <a:pt x="111703" y="1559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8" name="Forme libre : forme 867">
                <a:extLst>
                  <a:ext uri="{FF2B5EF4-FFF2-40B4-BE49-F238E27FC236}">
                    <a16:creationId xmlns:a16="http://schemas.microsoft.com/office/drawing/2014/main" id="{5500B3CE-382C-4A85-8124-AE100148B111}"/>
                  </a:ext>
                </a:extLst>
              </p:cNvPr>
              <p:cNvSpPr/>
              <p:nvPr/>
            </p:nvSpPr>
            <p:spPr>
              <a:xfrm>
                <a:off x="222258" y="927416"/>
                <a:ext cx="164118" cy="186935"/>
              </a:xfrm>
              <a:custGeom>
                <a:avLst/>
                <a:gdLst>
                  <a:gd name="connsiteX0" fmla="*/ 9636 w 164118"/>
                  <a:gd name="connsiteY0" fmla="*/ 186935 h 186935"/>
                  <a:gd name="connsiteX1" fmla="*/ 9023 w 164118"/>
                  <a:gd name="connsiteY1" fmla="*/ 186767 h 186935"/>
                  <a:gd name="connsiteX2" fmla="*/ 595 w 164118"/>
                  <a:gd name="connsiteY2" fmla="*/ 181857 h 186935"/>
                  <a:gd name="connsiteX3" fmla="*/ 164 w 164118"/>
                  <a:gd name="connsiteY3" fmla="*/ 180253 h 186935"/>
                  <a:gd name="connsiteX4" fmla="*/ 178 w 164118"/>
                  <a:gd name="connsiteY4" fmla="*/ 180229 h 186935"/>
                  <a:gd name="connsiteX5" fmla="*/ 103379 w 164118"/>
                  <a:gd name="connsiteY5" fmla="*/ 11281 h 186935"/>
                  <a:gd name="connsiteX6" fmla="*/ 123691 w 164118"/>
                  <a:gd name="connsiteY6" fmla="*/ 0 h 186935"/>
                  <a:gd name="connsiteX7" fmla="*/ 162893 w 164118"/>
                  <a:gd name="connsiteY7" fmla="*/ 0 h 186935"/>
                  <a:gd name="connsiteX8" fmla="*/ 164118 w 164118"/>
                  <a:gd name="connsiteY8" fmla="*/ 1198 h 186935"/>
                  <a:gd name="connsiteX9" fmla="*/ 164118 w 164118"/>
                  <a:gd name="connsiteY9" fmla="*/ 10778 h 186935"/>
                  <a:gd name="connsiteX10" fmla="*/ 162893 w 164118"/>
                  <a:gd name="connsiteY10" fmla="*/ 11975 h 186935"/>
                  <a:gd name="connsiteX11" fmla="*/ 123691 w 164118"/>
                  <a:gd name="connsiteY11" fmla="*/ 11975 h 186935"/>
                  <a:gd name="connsiteX12" fmla="*/ 113890 w 164118"/>
                  <a:gd name="connsiteY12" fmla="*/ 17412 h 186935"/>
                  <a:gd name="connsiteX13" fmla="*/ 10690 w 164118"/>
                  <a:gd name="connsiteY13" fmla="*/ 186360 h 186935"/>
                  <a:gd name="connsiteX14" fmla="*/ 9930 w 164118"/>
                  <a:gd name="connsiteY14" fmla="*/ 186911 h 186935"/>
                  <a:gd name="connsiteX15" fmla="*/ 2898 w 164118"/>
                  <a:gd name="connsiteY15" fmla="*/ 180420 h 186935"/>
                  <a:gd name="connsiteX16" fmla="*/ 9219 w 164118"/>
                  <a:gd name="connsiteY16" fmla="*/ 184109 h 186935"/>
                  <a:gd name="connsiteX17" fmla="*/ 111856 w 164118"/>
                  <a:gd name="connsiteY17" fmla="*/ 16191 h 186935"/>
                  <a:gd name="connsiteX18" fmla="*/ 123764 w 164118"/>
                  <a:gd name="connsiteY18" fmla="*/ 9580 h 186935"/>
                  <a:gd name="connsiteX19" fmla="*/ 161766 w 164118"/>
                  <a:gd name="connsiteY19" fmla="*/ 9580 h 186935"/>
                  <a:gd name="connsiteX20" fmla="*/ 161766 w 164118"/>
                  <a:gd name="connsiteY20" fmla="*/ 2395 h 186935"/>
                  <a:gd name="connsiteX21" fmla="*/ 123691 w 164118"/>
                  <a:gd name="connsiteY21" fmla="*/ 2395 h 186935"/>
                  <a:gd name="connsiteX22" fmla="*/ 105462 w 164118"/>
                  <a:gd name="connsiteY22" fmla="*/ 12502 h 1869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164118" h="186935">
                    <a:moveTo>
                      <a:pt x="9636" y="186935"/>
                    </a:moveTo>
                    <a:cubicBezTo>
                      <a:pt x="9418" y="186942"/>
                      <a:pt x="9205" y="186885"/>
                      <a:pt x="9023" y="186767"/>
                    </a:cubicBezTo>
                    <a:lnTo>
                      <a:pt x="595" y="181857"/>
                    </a:lnTo>
                    <a:cubicBezTo>
                      <a:pt x="22" y="181529"/>
                      <a:pt x="-170" y="180811"/>
                      <a:pt x="164" y="180253"/>
                    </a:cubicBezTo>
                    <a:cubicBezTo>
                      <a:pt x="169" y="180243"/>
                      <a:pt x="174" y="180236"/>
                      <a:pt x="178" y="180229"/>
                    </a:cubicBezTo>
                    <a:lnTo>
                      <a:pt x="103379" y="11281"/>
                    </a:lnTo>
                    <a:cubicBezTo>
                      <a:pt x="107657" y="4299"/>
                      <a:pt x="115365" y="19"/>
                      <a:pt x="123691" y="0"/>
                    </a:cubicBezTo>
                    <a:lnTo>
                      <a:pt x="162893" y="0"/>
                    </a:lnTo>
                    <a:cubicBezTo>
                      <a:pt x="163569" y="0"/>
                      <a:pt x="164118" y="536"/>
                      <a:pt x="164118" y="1198"/>
                    </a:cubicBezTo>
                    <a:lnTo>
                      <a:pt x="164118" y="10778"/>
                    </a:lnTo>
                    <a:cubicBezTo>
                      <a:pt x="164118" y="11439"/>
                      <a:pt x="163569" y="11975"/>
                      <a:pt x="162893" y="11975"/>
                    </a:cubicBezTo>
                    <a:lnTo>
                      <a:pt x="123691" y="11975"/>
                    </a:lnTo>
                    <a:cubicBezTo>
                      <a:pt x="119675" y="11985"/>
                      <a:pt x="115958" y="14047"/>
                      <a:pt x="113890" y="17412"/>
                    </a:cubicBezTo>
                    <a:lnTo>
                      <a:pt x="10690" y="186360"/>
                    </a:lnTo>
                    <a:cubicBezTo>
                      <a:pt x="10518" y="186633"/>
                      <a:pt x="10246" y="186829"/>
                      <a:pt x="9930" y="186911"/>
                    </a:cubicBezTo>
                    <a:close/>
                    <a:moveTo>
                      <a:pt x="2898" y="180420"/>
                    </a:moveTo>
                    <a:lnTo>
                      <a:pt x="9219" y="184109"/>
                    </a:lnTo>
                    <a:lnTo>
                      <a:pt x="111856" y="16191"/>
                    </a:lnTo>
                    <a:cubicBezTo>
                      <a:pt x="114365" y="12098"/>
                      <a:pt x="118883" y="9590"/>
                      <a:pt x="123764" y="9580"/>
                    </a:cubicBezTo>
                    <a:lnTo>
                      <a:pt x="161766" y="9580"/>
                    </a:lnTo>
                    <a:lnTo>
                      <a:pt x="161766" y="2395"/>
                    </a:lnTo>
                    <a:lnTo>
                      <a:pt x="123691" y="2395"/>
                    </a:lnTo>
                    <a:cubicBezTo>
                      <a:pt x="116223" y="2409"/>
                      <a:pt x="109308" y="6244"/>
                      <a:pt x="105462" y="1250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9" name="Forme libre : forme 868">
                <a:extLst>
                  <a:ext uri="{FF2B5EF4-FFF2-40B4-BE49-F238E27FC236}">
                    <a16:creationId xmlns:a16="http://schemas.microsoft.com/office/drawing/2014/main" id="{5E5968AC-0812-4998-A30D-EADEA6196715}"/>
                  </a:ext>
                </a:extLst>
              </p:cNvPr>
              <p:cNvSpPr/>
              <p:nvPr/>
            </p:nvSpPr>
            <p:spPr>
              <a:xfrm>
                <a:off x="677944" y="384666"/>
                <a:ext cx="194209" cy="366725"/>
              </a:xfrm>
              <a:custGeom>
                <a:avLst/>
                <a:gdLst>
                  <a:gd name="connsiteX0" fmla="*/ 71520 w 194209"/>
                  <a:gd name="connsiteY0" fmla="*/ 19548 h 366725"/>
                  <a:gd name="connsiteX1" fmla="*/ 16833 w 194209"/>
                  <a:gd name="connsiteY1" fmla="*/ 112069 h 366725"/>
                  <a:gd name="connsiteX2" fmla="*/ 13672 w 194209"/>
                  <a:gd name="connsiteY2" fmla="*/ 201525 h 366725"/>
                  <a:gd name="connsiteX3" fmla="*/ 0 w 194209"/>
                  <a:gd name="connsiteY3" fmla="*/ 364988 h 366725"/>
                  <a:gd name="connsiteX4" fmla="*/ 113050 w 194209"/>
                  <a:gd name="connsiteY4" fmla="*/ 366018 h 366725"/>
                  <a:gd name="connsiteX5" fmla="*/ 191945 w 194209"/>
                  <a:gd name="connsiteY5" fmla="*/ 360868 h 366725"/>
                  <a:gd name="connsiteX6" fmla="*/ 186163 w 194209"/>
                  <a:gd name="connsiteY6" fmla="*/ 281185 h 366725"/>
                  <a:gd name="connsiteX7" fmla="*/ 151444 w 194209"/>
                  <a:gd name="connsiteY7" fmla="*/ 173239 h 366725"/>
                  <a:gd name="connsiteX8" fmla="*/ 154605 w 194209"/>
                  <a:gd name="connsiteY8" fmla="*/ 55522 h 366725"/>
                  <a:gd name="connsiteX9" fmla="*/ 117852 w 194209"/>
                  <a:gd name="connsiteY9" fmla="*/ 4 h 366725"/>
                  <a:gd name="connsiteX10" fmla="*/ 71520 w 194209"/>
                  <a:gd name="connsiteY10" fmla="*/ 19548 h 3667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94209" h="366725">
                    <a:moveTo>
                      <a:pt x="71520" y="19548"/>
                    </a:moveTo>
                    <a:cubicBezTo>
                      <a:pt x="71520" y="19548"/>
                      <a:pt x="20508" y="97172"/>
                      <a:pt x="16833" y="112069"/>
                    </a:cubicBezTo>
                    <a:cubicBezTo>
                      <a:pt x="13157" y="126966"/>
                      <a:pt x="9997" y="181981"/>
                      <a:pt x="13672" y="201525"/>
                    </a:cubicBezTo>
                    <a:cubicBezTo>
                      <a:pt x="17347" y="221068"/>
                      <a:pt x="0" y="364988"/>
                      <a:pt x="0" y="364988"/>
                    </a:cubicBezTo>
                    <a:cubicBezTo>
                      <a:pt x="0" y="364988"/>
                      <a:pt x="51453" y="368077"/>
                      <a:pt x="113050" y="366018"/>
                    </a:cubicBezTo>
                    <a:cubicBezTo>
                      <a:pt x="174647" y="363958"/>
                      <a:pt x="191945" y="360868"/>
                      <a:pt x="191945" y="360868"/>
                    </a:cubicBezTo>
                    <a:cubicBezTo>
                      <a:pt x="191945" y="360868"/>
                      <a:pt x="199835" y="335169"/>
                      <a:pt x="186163" y="281185"/>
                    </a:cubicBezTo>
                    <a:cubicBezTo>
                      <a:pt x="172491" y="227200"/>
                      <a:pt x="155119" y="206195"/>
                      <a:pt x="151444" y="173239"/>
                    </a:cubicBezTo>
                    <a:cubicBezTo>
                      <a:pt x="147769" y="140283"/>
                      <a:pt x="169330" y="112572"/>
                      <a:pt x="154605" y="55522"/>
                    </a:cubicBezTo>
                    <a:cubicBezTo>
                      <a:pt x="139879" y="-1529"/>
                      <a:pt x="117852" y="4"/>
                      <a:pt x="117852" y="4"/>
                    </a:cubicBezTo>
                    <a:cubicBezTo>
                      <a:pt x="117852" y="4"/>
                      <a:pt x="89847" y="1537"/>
                      <a:pt x="71520" y="19548"/>
                    </a:cubicBezTo>
                    <a:close/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0" name="Forme libre : forme 869">
                <a:extLst>
                  <a:ext uri="{FF2B5EF4-FFF2-40B4-BE49-F238E27FC236}">
                    <a16:creationId xmlns:a16="http://schemas.microsoft.com/office/drawing/2014/main" id="{A68EB576-BFFA-464E-AFCA-E149D7C01FDE}"/>
                  </a:ext>
                </a:extLst>
              </p:cNvPr>
              <p:cNvSpPr/>
              <p:nvPr/>
            </p:nvSpPr>
            <p:spPr>
              <a:xfrm>
                <a:off x="676715" y="383464"/>
                <a:ext cx="196696" cy="369112"/>
              </a:xfrm>
              <a:custGeom>
                <a:avLst/>
                <a:gdLst>
                  <a:gd name="connsiteX0" fmla="*/ 70887 w 196696"/>
                  <a:gd name="connsiteY0" fmla="*/ 369113 h 369112"/>
                  <a:gd name="connsiteX1" fmla="*/ 1155 w 196696"/>
                  <a:gd name="connsiteY1" fmla="*/ 367388 h 369112"/>
                  <a:gd name="connsiteX2" fmla="*/ 273 w 196696"/>
                  <a:gd name="connsiteY2" fmla="*/ 366957 h 369112"/>
                  <a:gd name="connsiteX3" fmla="*/ 4 w 196696"/>
                  <a:gd name="connsiteY3" fmla="*/ 366047 h 369112"/>
                  <a:gd name="connsiteX4" fmla="*/ 13700 w 196696"/>
                  <a:gd name="connsiteY4" fmla="*/ 202943 h 369112"/>
                  <a:gd name="connsiteX5" fmla="*/ 16861 w 196696"/>
                  <a:gd name="connsiteY5" fmla="*/ 112985 h 369112"/>
                  <a:gd name="connsiteX6" fmla="*/ 71720 w 196696"/>
                  <a:gd name="connsiteY6" fmla="*/ 20104 h 369112"/>
                  <a:gd name="connsiteX7" fmla="*/ 71867 w 196696"/>
                  <a:gd name="connsiteY7" fmla="*/ 19888 h 369112"/>
                  <a:gd name="connsiteX8" fmla="*/ 118959 w 196696"/>
                  <a:gd name="connsiteY8" fmla="*/ 9 h 369112"/>
                  <a:gd name="connsiteX9" fmla="*/ 157010 w 196696"/>
                  <a:gd name="connsiteY9" fmla="*/ 56437 h 369112"/>
                  <a:gd name="connsiteX10" fmla="*/ 157328 w 196696"/>
                  <a:gd name="connsiteY10" fmla="*/ 137031 h 369112"/>
                  <a:gd name="connsiteX11" fmla="*/ 153898 w 196696"/>
                  <a:gd name="connsiteY11" fmla="*/ 174322 h 369112"/>
                  <a:gd name="connsiteX12" fmla="*/ 168256 w 196696"/>
                  <a:gd name="connsiteY12" fmla="*/ 222104 h 369112"/>
                  <a:gd name="connsiteX13" fmla="*/ 188568 w 196696"/>
                  <a:gd name="connsiteY13" fmla="*/ 282100 h 369112"/>
                  <a:gd name="connsiteX14" fmla="*/ 194350 w 196696"/>
                  <a:gd name="connsiteY14" fmla="*/ 362406 h 369112"/>
                  <a:gd name="connsiteX15" fmla="*/ 193394 w 196696"/>
                  <a:gd name="connsiteY15" fmla="*/ 363245 h 369112"/>
                  <a:gd name="connsiteX16" fmla="*/ 114328 w 196696"/>
                  <a:gd name="connsiteY16" fmla="*/ 368418 h 369112"/>
                  <a:gd name="connsiteX17" fmla="*/ 70887 w 196696"/>
                  <a:gd name="connsiteY17" fmla="*/ 369113 h 369112"/>
                  <a:gd name="connsiteX18" fmla="*/ 2601 w 196696"/>
                  <a:gd name="connsiteY18" fmla="*/ 365065 h 369112"/>
                  <a:gd name="connsiteX19" fmla="*/ 114254 w 196696"/>
                  <a:gd name="connsiteY19" fmla="*/ 366023 h 369112"/>
                  <a:gd name="connsiteX20" fmla="*/ 192194 w 196696"/>
                  <a:gd name="connsiteY20" fmla="*/ 361017 h 369112"/>
                  <a:gd name="connsiteX21" fmla="*/ 186191 w 196696"/>
                  <a:gd name="connsiteY21" fmla="*/ 282675 h 369112"/>
                  <a:gd name="connsiteX22" fmla="*/ 165977 w 196696"/>
                  <a:gd name="connsiteY22" fmla="*/ 222990 h 369112"/>
                  <a:gd name="connsiteX23" fmla="*/ 151448 w 196696"/>
                  <a:gd name="connsiteY23" fmla="*/ 174562 h 369112"/>
                  <a:gd name="connsiteX24" fmla="*/ 154927 w 196696"/>
                  <a:gd name="connsiteY24" fmla="*/ 136576 h 369112"/>
                  <a:gd name="connsiteX25" fmla="*/ 154658 w 196696"/>
                  <a:gd name="connsiteY25" fmla="*/ 57012 h 369112"/>
                  <a:gd name="connsiteX26" fmla="*/ 119106 w 196696"/>
                  <a:gd name="connsiteY26" fmla="*/ 2404 h 369112"/>
                  <a:gd name="connsiteX27" fmla="*/ 73704 w 196696"/>
                  <a:gd name="connsiteY27" fmla="*/ 21565 h 369112"/>
                  <a:gd name="connsiteX28" fmla="*/ 19237 w 196696"/>
                  <a:gd name="connsiteY28" fmla="*/ 113631 h 369112"/>
                  <a:gd name="connsiteX29" fmla="*/ 16101 w 196696"/>
                  <a:gd name="connsiteY29" fmla="*/ 202608 h 369112"/>
                  <a:gd name="connsiteX30" fmla="*/ 2601 w 196696"/>
                  <a:gd name="connsiteY30" fmla="*/ 365065 h 369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</a:cxnLst>
                <a:rect l="l" t="t" r="r" b="b"/>
                <a:pathLst>
                  <a:path w="196696" h="369112">
                    <a:moveTo>
                      <a:pt x="70887" y="369113"/>
                    </a:moveTo>
                    <a:cubicBezTo>
                      <a:pt x="30680" y="369113"/>
                      <a:pt x="1547" y="367412"/>
                      <a:pt x="1155" y="367388"/>
                    </a:cubicBezTo>
                    <a:cubicBezTo>
                      <a:pt x="815" y="367362"/>
                      <a:pt x="499" y="367206"/>
                      <a:pt x="273" y="366957"/>
                    </a:cubicBezTo>
                    <a:cubicBezTo>
                      <a:pt x="75" y="366696"/>
                      <a:pt x="-21" y="366373"/>
                      <a:pt x="4" y="366047"/>
                    </a:cubicBezTo>
                    <a:cubicBezTo>
                      <a:pt x="175" y="364610"/>
                      <a:pt x="17302" y="222080"/>
                      <a:pt x="13700" y="202943"/>
                    </a:cubicBezTo>
                    <a:cubicBezTo>
                      <a:pt x="9976" y="183256"/>
                      <a:pt x="13088" y="128265"/>
                      <a:pt x="16861" y="112985"/>
                    </a:cubicBezTo>
                    <a:cubicBezTo>
                      <a:pt x="20634" y="97704"/>
                      <a:pt x="69637" y="23265"/>
                      <a:pt x="71720" y="20104"/>
                    </a:cubicBezTo>
                    <a:lnTo>
                      <a:pt x="71867" y="19888"/>
                    </a:lnTo>
                    <a:cubicBezTo>
                      <a:pt x="90390" y="1782"/>
                      <a:pt x="117783" y="81"/>
                      <a:pt x="118959" y="9"/>
                    </a:cubicBezTo>
                    <a:cubicBezTo>
                      <a:pt x="120135" y="-63"/>
                      <a:pt x="142211" y="-925"/>
                      <a:pt x="157010" y="56437"/>
                    </a:cubicBezTo>
                    <a:cubicBezTo>
                      <a:pt x="166149" y="91812"/>
                      <a:pt x="161469" y="115835"/>
                      <a:pt x="157328" y="137031"/>
                    </a:cubicBezTo>
                    <a:cubicBezTo>
                      <a:pt x="154731" y="150347"/>
                      <a:pt x="152428" y="161844"/>
                      <a:pt x="153898" y="174322"/>
                    </a:cubicBezTo>
                    <a:cubicBezTo>
                      <a:pt x="155785" y="191279"/>
                      <a:pt x="161248" y="204883"/>
                      <a:pt x="168256" y="222104"/>
                    </a:cubicBezTo>
                    <a:cubicBezTo>
                      <a:pt x="176501" y="241597"/>
                      <a:pt x="183290" y="261649"/>
                      <a:pt x="188568" y="282100"/>
                    </a:cubicBezTo>
                    <a:cubicBezTo>
                      <a:pt x="202166" y="335773"/>
                      <a:pt x="194669" y="361353"/>
                      <a:pt x="194350" y="362406"/>
                    </a:cubicBezTo>
                    <a:cubicBezTo>
                      <a:pt x="194218" y="362840"/>
                      <a:pt x="193850" y="363163"/>
                      <a:pt x="193394" y="363245"/>
                    </a:cubicBezTo>
                    <a:cubicBezTo>
                      <a:pt x="193223" y="363245"/>
                      <a:pt x="175239" y="366382"/>
                      <a:pt x="114328" y="368418"/>
                    </a:cubicBezTo>
                    <a:cubicBezTo>
                      <a:pt x="99064" y="368921"/>
                      <a:pt x="84363" y="369113"/>
                      <a:pt x="70887" y="369113"/>
                    </a:cubicBezTo>
                    <a:close/>
                    <a:moveTo>
                      <a:pt x="2601" y="365065"/>
                    </a:moveTo>
                    <a:cubicBezTo>
                      <a:pt x="10956" y="365520"/>
                      <a:pt x="58832" y="367867"/>
                      <a:pt x="114254" y="366023"/>
                    </a:cubicBezTo>
                    <a:cubicBezTo>
                      <a:pt x="168158" y="364227"/>
                      <a:pt x="188200" y="361592"/>
                      <a:pt x="192194" y="361017"/>
                    </a:cubicBezTo>
                    <a:cubicBezTo>
                      <a:pt x="193272" y="356515"/>
                      <a:pt x="198368" y="330768"/>
                      <a:pt x="186191" y="282675"/>
                    </a:cubicBezTo>
                    <a:cubicBezTo>
                      <a:pt x="180943" y="262326"/>
                      <a:pt x="174188" y="242380"/>
                      <a:pt x="165977" y="222990"/>
                    </a:cubicBezTo>
                    <a:cubicBezTo>
                      <a:pt x="158945" y="205602"/>
                      <a:pt x="153383" y="191854"/>
                      <a:pt x="151448" y="174562"/>
                    </a:cubicBezTo>
                    <a:cubicBezTo>
                      <a:pt x="150027" y="161748"/>
                      <a:pt x="152403" y="149509"/>
                      <a:pt x="154927" y="136576"/>
                    </a:cubicBezTo>
                    <a:cubicBezTo>
                      <a:pt x="159019" y="115619"/>
                      <a:pt x="163650" y="91884"/>
                      <a:pt x="154658" y="57012"/>
                    </a:cubicBezTo>
                    <a:cubicBezTo>
                      <a:pt x="140447" y="1925"/>
                      <a:pt x="119277" y="2428"/>
                      <a:pt x="119106" y="2404"/>
                    </a:cubicBezTo>
                    <a:cubicBezTo>
                      <a:pt x="118934" y="2380"/>
                      <a:pt x="91542" y="4129"/>
                      <a:pt x="73704" y="21565"/>
                    </a:cubicBezTo>
                    <a:cubicBezTo>
                      <a:pt x="71524" y="24894"/>
                      <a:pt x="22766" y="99333"/>
                      <a:pt x="19237" y="113631"/>
                    </a:cubicBezTo>
                    <a:cubicBezTo>
                      <a:pt x="15611" y="128361"/>
                      <a:pt x="12524" y="183447"/>
                      <a:pt x="16101" y="202608"/>
                    </a:cubicBezTo>
                    <a:cubicBezTo>
                      <a:pt x="19678" y="221768"/>
                      <a:pt x="4414" y="349904"/>
                      <a:pt x="2601" y="3650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1" name="Forme libre : forme 870">
                <a:extLst>
                  <a:ext uri="{FF2B5EF4-FFF2-40B4-BE49-F238E27FC236}">
                    <a16:creationId xmlns:a16="http://schemas.microsoft.com/office/drawing/2014/main" id="{DA223E84-C3B0-40DD-85B9-C5CF7E2C6C69}"/>
                  </a:ext>
                </a:extLst>
              </p:cNvPr>
              <p:cNvSpPr/>
              <p:nvPr/>
            </p:nvSpPr>
            <p:spPr>
              <a:xfrm>
                <a:off x="683043" y="265890"/>
                <a:ext cx="112827" cy="159903"/>
              </a:xfrm>
              <a:custGeom>
                <a:avLst/>
                <a:gdLst>
                  <a:gd name="connsiteX0" fmla="*/ 6466 w 112827"/>
                  <a:gd name="connsiteY0" fmla="*/ 17852 h 159903"/>
                  <a:gd name="connsiteX1" fmla="*/ 1174 w 112827"/>
                  <a:gd name="connsiteY1" fmla="*/ 48341 h 159903"/>
                  <a:gd name="connsiteX2" fmla="*/ 7838 w 112827"/>
                  <a:gd name="connsiteY2" fmla="*/ 76914 h 159903"/>
                  <a:gd name="connsiteX3" fmla="*/ 1198 w 112827"/>
                  <a:gd name="connsiteY3" fmla="*/ 96075 h 159903"/>
                  <a:gd name="connsiteX4" fmla="*/ 11244 w 112827"/>
                  <a:gd name="connsiteY4" fmla="*/ 99835 h 159903"/>
                  <a:gd name="connsiteX5" fmla="*/ 31923 w 112827"/>
                  <a:gd name="connsiteY5" fmla="*/ 128576 h 159903"/>
                  <a:gd name="connsiteX6" fmla="*/ 57552 w 112827"/>
                  <a:gd name="connsiteY6" fmla="*/ 122828 h 159903"/>
                  <a:gd name="connsiteX7" fmla="*/ 67597 w 112827"/>
                  <a:gd name="connsiteY7" fmla="*/ 159903 h 159903"/>
                  <a:gd name="connsiteX8" fmla="*/ 112827 w 112827"/>
                  <a:gd name="connsiteY8" fmla="*/ 118780 h 159903"/>
                  <a:gd name="connsiteX9" fmla="*/ 98224 w 112827"/>
                  <a:gd name="connsiteY9" fmla="*/ 82591 h 159903"/>
                  <a:gd name="connsiteX10" fmla="*/ 105428 w 112827"/>
                  <a:gd name="connsiteY10" fmla="*/ 35935 h 159903"/>
                  <a:gd name="connsiteX11" fmla="*/ 47261 w 112827"/>
                  <a:gd name="connsiteY11" fmla="*/ 9 h 159903"/>
                  <a:gd name="connsiteX12" fmla="*/ 6466 w 112827"/>
                  <a:gd name="connsiteY12" fmla="*/ 17852 h 15990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12827" h="159903">
                    <a:moveTo>
                      <a:pt x="6466" y="17852"/>
                    </a:moveTo>
                    <a:cubicBezTo>
                      <a:pt x="6466" y="17852"/>
                      <a:pt x="-1914" y="36366"/>
                      <a:pt x="1174" y="48341"/>
                    </a:cubicBezTo>
                    <a:cubicBezTo>
                      <a:pt x="4261" y="60317"/>
                      <a:pt x="9112" y="70352"/>
                      <a:pt x="7838" y="76914"/>
                    </a:cubicBezTo>
                    <a:cubicBezTo>
                      <a:pt x="6564" y="83477"/>
                      <a:pt x="-3384" y="92339"/>
                      <a:pt x="1198" y="96075"/>
                    </a:cubicBezTo>
                    <a:cubicBezTo>
                      <a:pt x="4025" y="98384"/>
                      <a:pt x="7561" y="99708"/>
                      <a:pt x="11244" y="99835"/>
                    </a:cubicBezTo>
                    <a:cubicBezTo>
                      <a:pt x="11244" y="99835"/>
                      <a:pt x="28395" y="124672"/>
                      <a:pt x="31923" y="128576"/>
                    </a:cubicBezTo>
                    <a:cubicBezTo>
                      <a:pt x="35451" y="132480"/>
                      <a:pt x="57552" y="122828"/>
                      <a:pt x="57552" y="122828"/>
                    </a:cubicBezTo>
                    <a:lnTo>
                      <a:pt x="67597" y="159903"/>
                    </a:lnTo>
                    <a:lnTo>
                      <a:pt x="112827" y="118780"/>
                    </a:lnTo>
                    <a:lnTo>
                      <a:pt x="98224" y="82591"/>
                    </a:lnTo>
                    <a:cubicBezTo>
                      <a:pt x="98224" y="82591"/>
                      <a:pt x="115375" y="64388"/>
                      <a:pt x="105428" y="35935"/>
                    </a:cubicBezTo>
                    <a:cubicBezTo>
                      <a:pt x="95480" y="7482"/>
                      <a:pt x="64363" y="-302"/>
                      <a:pt x="47261" y="9"/>
                    </a:cubicBezTo>
                    <a:cubicBezTo>
                      <a:pt x="30159" y="320"/>
                      <a:pt x="14135" y="11026"/>
                      <a:pt x="6466" y="17852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2" name="Forme libre : forme 871">
                <a:extLst>
                  <a:ext uri="{FF2B5EF4-FFF2-40B4-BE49-F238E27FC236}">
                    <a16:creationId xmlns:a16="http://schemas.microsoft.com/office/drawing/2014/main" id="{F7109938-A383-4FBB-8515-DBEBE1422240}"/>
                  </a:ext>
                </a:extLst>
              </p:cNvPr>
              <p:cNvSpPr/>
              <p:nvPr/>
            </p:nvSpPr>
            <p:spPr>
              <a:xfrm>
                <a:off x="681934" y="264689"/>
                <a:ext cx="115206" cy="162302"/>
              </a:xfrm>
              <a:custGeom>
                <a:avLst/>
                <a:gdLst>
                  <a:gd name="connsiteX0" fmla="*/ 68707 w 115206"/>
                  <a:gd name="connsiteY0" fmla="*/ 162302 h 162302"/>
                  <a:gd name="connsiteX1" fmla="*/ 68364 w 115206"/>
                  <a:gd name="connsiteY1" fmla="*/ 162302 h 162302"/>
                  <a:gd name="connsiteX2" fmla="*/ 67506 w 115206"/>
                  <a:gd name="connsiteY2" fmla="*/ 161464 h 162302"/>
                  <a:gd name="connsiteX3" fmla="*/ 57852 w 115206"/>
                  <a:gd name="connsiteY3" fmla="*/ 125873 h 162302"/>
                  <a:gd name="connsiteX4" fmla="*/ 32126 w 115206"/>
                  <a:gd name="connsiteY4" fmla="*/ 130663 h 162302"/>
                  <a:gd name="connsiteX5" fmla="*/ 11692 w 115206"/>
                  <a:gd name="connsiteY5" fmla="*/ 102186 h 162302"/>
                  <a:gd name="connsiteX6" fmla="*/ 1646 w 115206"/>
                  <a:gd name="connsiteY6" fmla="*/ 98186 h 162302"/>
                  <a:gd name="connsiteX7" fmla="*/ 3974 w 115206"/>
                  <a:gd name="connsiteY7" fmla="*/ 85708 h 162302"/>
                  <a:gd name="connsiteX8" fmla="*/ 7869 w 115206"/>
                  <a:gd name="connsiteY8" fmla="*/ 77852 h 162302"/>
                  <a:gd name="connsiteX9" fmla="*/ 4488 w 115206"/>
                  <a:gd name="connsiteY9" fmla="*/ 60727 h 162302"/>
                  <a:gd name="connsiteX10" fmla="*/ 1229 w 115206"/>
                  <a:gd name="connsiteY10" fmla="*/ 49782 h 162302"/>
                  <a:gd name="connsiteX11" fmla="*/ 6571 w 115206"/>
                  <a:gd name="connsiteY11" fmla="*/ 18526 h 162302"/>
                  <a:gd name="connsiteX12" fmla="*/ 6865 w 115206"/>
                  <a:gd name="connsiteY12" fmla="*/ 18119 h 162302"/>
                  <a:gd name="connsiteX13" fmla="*/ 48517 w 115206"/>
                  <a:gd name="connsiteY13" fmla="*/ 12 h 162302"/>
                  <a:gd name="connsiteX14" fmla="*/ 107885 w 115206"/>
                  <a:gd name="connsiteY14" fmla="*/ 36705 h 162302"/>
                  <a:gd name="connsiteX15" fmla="*/ 100926 w 115206"/>
                  <a:gd name="connsiteY15" fmla="*/ 83959 h 162302"/>
                  <a:gd name="connsiteX16" fmla="*/ 115113 w 115206"/>
                  <a:gd name="connsiteY16" fmla="*/ 119502 h 162302"/>
                  <a:gd name="connsiteX17" fmla="*/ 114819 w 115206"/>
                  <a:gd name="connsiteY17" fmla="*/ 120820 h 162302"/>
                  <a:gd name="connsiteX18" fmla="*/ 69589 w 115206"/>
                  <a:gd name="connsiteY18" fmla="*/ 161943 h 162302"/>
                  <a:gd name="connsiteX19" fmla="*/ 68707 w 115206"/>
                  <a:gd name="connsiteY19" fmla="*/ 162302 h 162302"/>
                  <a:gd name="connsiteX20" fmla="*/ 58685 w 115206"/>
                  <a:gd name="connsiteY20" fmla="*/ 122975 h 162302"/>
                  <a:gd name="connsiteX21" fmla="*/ 59862 w 115206"/>
                  <a:gd name="connsiteY21" fmla="*/ 123861 h 162302"/>
                  <a:gd name="connsiteX22" fmla="*/ 69368 w 115206"/>
                  <a:gd name="connsiteY22" fmla="*/ 158877 h 162302"/>
                  <a:gd name="connsiteX23" fmla="*/ 112491 w 115206"/>
                  <a:gd name="connsiteY23" fmla="*/ 119670 h 162302"/>
                  <a:gd name="connsiteX24" fmla="*/ 98108 w 115206"/>
                  <a:gd name="connsiteY24" fmla="*/ 84271 h 162302"/>
                  <a:gd name="connsiteX25" fmla="*/ 98329 w 115206"/>
                  <a:gd name="connsiteY25" fmla="*/ 83025 h 162302"/>
                  <a:gd name="connsiteX26" fmla="*/ 105287 w 115206"/>
                  <a:gd name="connsiteY26" fmla="*/ 37519 h 162302"/>
                  <a:gd name="connsiteX27" fmla="*/ 48297 w 115206"/>
                  <a:gd name="connsiteY27" fmla="*/ 2455 h 162302"/>
                  <a:gd name="connsiteX28" fmla="*/ 8506 w 115206"/>
                  <a:gd name="connsiteY28" fmla="*/ 19772 h 162302"/>
                  <a:gd name="connsiteX29" fmla="*/ 3385 w 115206"/>
                  <a:gd name="connsiteY29" fmla="*/ 49255 h 162302"/>
                  <a:gd name="connsiteX30" fmla="*/ 6620 w 115206"/>
                  <a:gd name="connsiteY30" fmla="*/ 60057 h 162302"/>
                  <a:gd name="connsiteX31" fmla="*/ 10050 w 115206"/>
                  <a:gd name="connsiteY31" fmla="*/ 78331 h 162302"/>
                  <a:gd name="connsiteX32" fmla="*/ 5836 w 115206"/>
                  <a:gd name="connsiteY32" fmla="*/ 87001 h 162302"/>
                  <a:gd name="connsiteX33" fmla="*/ 2993 w 115206"/>
                  <a:gd name="connsiteY33" fmla="*/ 96414 h 162302"/>
                  <a:gd name="connsiteX34" fmla="*/ 12133 w 115206"/>
                  <a:gd name="connsiteY34" fmla="*/ 99887 h 162302"/>
                  <a:gd name="connsiteX35" fmla="*/ 12133 w 115206"/>
                  <a:gd name="connsiteY35" fmla="*/ 99887 h 162302"/>
                  <a:gd name="connsiteX36" fmla="*/ 13137 w 115206"/>
                  <a:gd name="connsiteY36" fmla="*/ 100414 h 162302"/>
                  <a:gd name="connsiteX37" fmla="*/ 33743 w 115206"/>
                  <a:gd name="connsiteY37" fmla="*/ 129154 h 162302"/>
                  <a:gd name="connsiteX38" fmla="*/ 57926 w 115206"/>
                  <a:gd name="connsiteY38" fmla="*/ 123071 h 162302"/>
                  <a:gd name="connsiteX39" fmla="*/ 58563 w 115206"/>
                  <a:gd name="connsiteY39" fmla="*/ 122975 h 1623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</a:cxnLst>
                <a:rect l="l" t="t" r="r" b="b"/>
                <a:pathLst>
                  <a:path w="115206" h="162302">
                    <a:moveTo>
                      <a:pt x="68707" y="162302"/>
                    </a:moveTo>
                    <a:lnTo>
                      <a:pt x="68364" y="162302"/>
                    </a:lnTo>
                    <a:cubicBezTo>
                      <a:pt x="67950" y="162187"/>
                      <a:pt x="67624" y="161869"/>
                      <a:pt x="67506" y="161464"/>
                    </a:cubicBezTo>
                    <a:lnTo>
                      <a:pt x="57852" y="125873"/>
                    </a:lnTo>
                    <a:cubicBezTo>
                      <a:pt x="51360" y="128675"/>
                      <a:pt x="35801" y="134807"/>
                      <a:pt x="32126" y="130663"/>
                    </a:cubicBezTo>
                    <a:cubicBezTo>
                      <a:pt x="28451" y="126520"/>
                      <a:pt x="14215" y="105826"/>
                      <a:pt x="11692" y="102186"/>
                    </a:cubicBezTo>
                    <a:cubicBezTo>
                      <a:pt x="7997" y="101920"/>
                      <a:pt x="4481" y="100521"/>
                      <a:pt x="1646" y="98186"/>
                    </a:cubicBezTo>
                    <a:cubicBezTo>
                      <a:pt x="-1956" y="95216"/>
                      <a:pt x="1058" y="90378"/>
                      <a:pt x="3974" y="85708"/>
                    </a:cubicBezTo>
                    <a:cubicBezTo>
                      <a:pt x="5686" y="83306"/>
                      <a:pt x="6999" y="80654"/>
                      <a:pt x="7869" y="77852"/>
                    </a:cubicBezTo>
                    <a:cubicBezTo>
                      <a:pt x="8678" y="73685"/>
                      <a:pt x="6742" y="67673"/>
                      <a:pt x="4488" y="60727"/>
                    </a:cubicBezTo>
                    <a:cubicBezTo>
                      <a:pt x="3385" y="57255"/>
                      <a:pt x="2234" y="53542"/>
                      <a:pt x="1229" y="49782"/>
                    </a:cubicBezTo>
                    <a:cubicBezTo>
                      <a:pt x="-1956" y="37567"/>
                      <a:pt x="6130" y="19293"/>
                      <a:pt x="6571" y="18526"/>
                    </a:cubicBezTo>
                    <a:cubicBezTo>
                      <a:pt x="6639" y="18373"/>
                      <a:pt x="6740" y="18234"/>
                      <a:pt x="6865" y="18119"/>
                    </a:cubicBezTo>
                    <a:cubicBezTo>
                      <a:pt x="10197" y="15173"/>
                      <a:pt x="27789" y="420"/>
                      <a:pt x="48517" y="12"/>
                    </a:cubicBezTo>
                    <a:cubicBezTo>
                      <a:pt x="64566" y="-347"/>
                      <a:pt x="97520" y="6934"/>
                      <a:pt x="107885" y="36705"/>
                    </a:cubicBezTo>
                    <a:cubicBezTo>
                      <a:pt x="116877" y="62667"/>
                      <a:pt x="103719" y="80558"/>
                      <a:pt x="100926" y="83959"/>
                    </a:cubicBezTo>
                    <a:lnTo>
                      <a:pt x="115113" y="119502"/>
                    </a:lnTo>
                    <a:cubicBezTo>
                      <a:pt x="115309" y="119957"/>
                      <a:pt x="115191" y="120484"/>
                      <a:pt x="114819" y="120820"/>
                    </a:cubicBezTo>
                    <a:lnTo>
                      <a:pt x="69589" y="161943"/>
                    </a:lnTo>
                    <a:cubicBezTo>
                      <a:pt x="69349" y="162163"/>
                      <a:pt x="69035" y="162292"/>
                      <a:pt x="68707" y="162302"/>
                    </a:cubicBezTo>
                    <a:close/>
                    <a:moveTo>
                      <a:pt x="58685" y="122975"/>
                    </a:moveTo>
                    <a:cubicBezTo>
                      <a:pt x="59247" y="122951"/>
                      <a:pt x="59741" y="123325"/>
                      <a:pt x="59862" y="123861"/>
                    </a:cubicBezTo>
                    <a:lnTo>
                      <a:pt x="69368" y="158877"/>
                    </a:lnTo>
                    <a:lnTo>
                      <a:pt x="112491" y="119670"/>
                    </a:lnTo>
                    <a:lnTo>
                      <a:pt x="98108" y="84271"/>
                    </a:lnTo>
                    <a:cubicBezTo>
                      <a:pt x="97939" y="83847"/>
                      <a:pt x="98025" y="83368"/>
                      <a:pt x="98329" y="83025"/>
                    </a:cubicBezTo>
                    <a:cubicBezTo>
                      <a:pt x="98500" y="82834"/>
                      <a:pt x="114769" y="64967"/>
                      <a:pt x="105287" y="37519"/>
                    </a:cubicBezTo>
                    <a:cubicBezTo>
                      <a:pt x="95487" y="9066"/>
                      <a:pt x="63635" y="2120"/>
                      <a:pt x="48297" y="2455"/>
                    </a:cubicBezTo>
                    <a:cubicBezTo>
                      <a:pt x="28867" y="2839"/>
                      <a:pt x="12157" y="16562"/>
                      <a:pt x="8506" y="19772"/>
                    </a:cubicBezTo>
                    <a:cubicBezTo>
                      <a:pt x="7575" y="21903"/>
                      <a:pt x="592" y="38525"/>
                      <a:pt x="3385" y="49255"/>
                    </a:cubicBezTo>
                    <a:cubicBezTo>
                      <a:pt x="4366" y="53063"/>
                      <a:pt x="5517" y="56608"/>
                      <a:pt x="6620" y="60057"/>
                    </a:cubicBezTo>
                    <a:cubicBezTo>
                      <a:pt x="8947" y="67242"/>
                      <a:pt x="10981" y="73589"/>
                      <a:pt x="10050" y="78331"/>
                    </a:cubicBezTo>
                    <a:cubicBezTo>
                      <a:pt x="9153" y="81433"/>
                      <a:pt x="7727" y="84362"/>
                      <a:pt x="5836" y="87001"/>
                    </a:cubicBezTo>
                    <a:cubicBezTo>
                      <a:pt x="2920" y="91791"/>
                      <a:pt x="1156" y="94881"/>
                      <a:pt x="2993" y="96414"/>
                    </a:cubicBezTo>
                    <a:cubicBezTo>
                      <a:pt x="5556" y="98541"/>
                      <a:pt x="8773" y="99762"/>
                      <a:pt x="12133" y="99887"/>
                    </a:cubicBezTo>
                    <a:lnTo>
                      <a:pt x="12133" y="99887"/>
                    </a:lnTo>
                    <a:cubicBezTo>
                      <a:pt x="12537" y="99887"/>
                      <a:pt x="12914" y="100083"/>
                      <a:pt x="13137" y="100414"/>
                    </a:cubicBezTo>
                    <a:cubicBezTo>
                      <a:pt x="13309" y="100653"/>
                      <a:pt x="30288" y="125250"/>
                      <a:pt x="33743" y="129154"/>
                    </a:cubicBezTo>
                    <a:cubicBezTo>
                      <a:pt x="35556" y="131214"/>
                      <a:pt x="47709" y="127598"/>
                      <a:pt x="57926" y="123071"/>
                    </a:cubicBezTo>
                    <a:cubicBezTo>
                      <a:pt x="58127" y="122987"/>
                      <a:pt x="58345" y="122954"/>
                      <a:pt x="58563" y="12297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3" name="Forme libre : forme 872">
                <a:extLst>
                  <a:ext uri="{FF2B5EF4-FFF2-40B4-BE49-F238E27FC236}">
                    <a16:creationId xmlns:a16="http://schemas.microsoft.com/office/drawing/2014/main" id="{87391E03-1B37-465E-8045-1EC9489352D1}"/>
                  </a:ext>
                </a:extLst>
              </p:cNvPr>
              <p:cNvSpPr/>
              <p:nvPr/>
            </p:nvSpPr>
            <p:spPr>
              <a:xfrm>
                <a:off x="670787" y="253058"/>
                <a:ext cx="127504" cy="102560"/>
              </a:xfrm>
              <a:custGeom>
                <a:avLst/>
                <a:gdLst>
                  <a:gd name="connsiteX0" fmla="*/ 1302 w 127504"/>
                  <a:gd name="connsiteY0" fmla="*/ 32145 h 102560"/>
                  <a:gd name="connsiteX1" fmla="*/ 66059 w 127504"/>
                  <a:gd name="connsiteY1" fmla="*/ 63545 h 102560"/>
                  <a:gd name="connsiteX2" fmla="*/ 89483 w 127504"/>
                  <a:gd name="connsiteY2" fmla="*/ 77651 h 102560"/>
                  <a:gd name="connsiteX3" fmla="*/ 100484 w 127504"/>
                  <a:gd name="connsiteY3" fmla="*/ 61221 h 102560"/>
                  <a:gd name="connsiteX4" fmla="*/ 109966 w 127504"/>
                  <a:gd name="connsiteY4" fmla="*/ 82921 h 102560"/>
                  <a:gd name="connsiteX5" fmla="*/ 105948 w 127504"/>
                  <a:gd name="connsiteY5" fmla="*/ 94249 h 102560"/>
                  <a:gd name="connsiteX6" fmla="*/ 114156 w 127504"/>
                  <a:gd name="connsiteY6" fmla="*/ 102536 h 102560"/>
                  <a:gd name="connsiteX7" fmla="*/ 127436 w 127504"/>
                  <a:gd name="connsiteY7" fmla="*/ 54132 h 102560"/>
                  <a:gd name="connsiteX8" fmla="*/ 83725 w 127504"/>
                  <a:gd name="connsiteY8" fmla="*/ 578 h 102560"/>
                  <a:gd name="connsiteX9" fmla="*/ 13455 w 127504"/>
                  <a:gd name="connsiteY9" fmla="*/ 18637 h 102560"/>
                  <a:gd name="connsiteX10" fmla="*/ 1302 w 127504"/>
                  <a:gd name="connsiteY10" fmla="*/ 32145 h 1025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27504" h="102560">
                    <a:moveTo>
                      <a:pt x="1302" y="32145"/>
                    </a:moveTo>
                    <a:cubicBezTo>
                      <a:pt x="21903" y="44449"/>
                      <a:pt x="43572" y="54956"/>
                      <a:pt x="66059" y="63545"/>
                    </a:cubicBezTo>
                    <a:cubicBezTo>
                      <a:pt x="66059" y="63545"/>
                      <a:pt x="87155" y="81795"/>
                      <a:pt x="89483" y="77651"/>
                    </a:cubicBezTo>
                    <a:cubicBezTo>
                      <a:pt x="91811" y="73508"/>
                      <a:pt x="90438" y="56982"/>
                      <a:pt x="100484" y="61221"/>
                    </a:cubicBezTo>
                    <a:cubicBezTo>
                      <a:pt x="108895" y="64982"/>
                      <a:pt x="113002" y="74380"/>
                      <a:pt x="109966" y="82921"/>
                    </a:cubicBezTo>
                    <a:cubicBezTo>
                      <a:pt x="107663" y="89699"/>
                      <a:pt x="105948" y="94249"/>
                      <a:pt x="105948" y="94249"/>
                    </a:cubicBezTo>
                    <a:cubicBezTo>
                      <a:pt x="105948" y="94249"/>
                      <a:pt x="111706" y="103087"/>
                      <a:pt x="114156" y="102536"/>
                    </a:cubicBezTo>
                    <a:cubicBezTo>
                      <a:pt x="116606" y="101985"/>
                      <a:pt x="128514" y="81747"/>
                      <a:pt x="127436" y="54132"/>
                    </a:cubicBezTo>
                    <a:cubicBezTo>
                      <a:pt x="126358" y="26517"/>
                      <a:pt x="109133" y="3836"/>
                      <a:pt x="83725" y="578"/>
                    </a:cubicBezTo>
                    <a:cubicBezTo>
                      <a:pt x="58317" y="-2679"/>
                      <a:pt x="27371" y="8434"/>
                      <a:pt x="13455" y="18637"/>
                    </a:cubicBezTo>
                    <a:cubicBezTo>
                      <a:pt x="-462" y="28840"/>
                      <a:pt x="-1614" y="28529"/>
                      <a:pt x="1302" y="3214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4" name="Forme libre : forme 873">
                <a:extLst>
                  <a:ext uri="{FF2B5EF4-FFF2-40B4-BE49-F238E27FC236}">
                    <a16:creationId xmlns:a16="http://schemas.microsoft.com/office/drawing/2014/main" id="{0B882622-D164-46E2-85CE-DCF043EBBF25}"/>
                  </a:ext>
                </a:extLst>
              </p:cNvPr>
              <p:cNvSpPr/>
              <p:nvPr/>
            </p:nvSpPr>
            <p:spPr>
              <a:xfrm>
                <a:off x="669687" y="251886"/>
                <a:ext cx="129804" cy="104929"/>
              </a:xfrm>
              <a:custGeom>
                <a:avLst/>
                <a:gdLst>
                  <a:gd name="connsiteX0" fmla="*/ 115084 w 129804"/>
                  <a:gd name="connsiteY0" fmla="*/ 104930 h 104929"/>
                  <a:gd name="connsiteX1" fmla="*/ 105994 w 129804"/>
                  <a:gd name="connsiteY1" fmla="*/ 96044 h 104929"/>
                  <a:gd name="connsiteX2" fmla="*/ 105994 w 129804"/>
                  <a:gd name="connsiteY2" fmla="*/ 95014 h 104929"/>
                  <a:gd name="connsiteX3" fmla="*/ 109988 w 129804"/>
                  <a:gd name="connsiteY3" fmla="*/ 83710 h 104929"/>
                  <a:gd name="connsiteX4" fmla="*/ 101192 w 129804"/>
                  <a:gd name="connsiteY4" fmla="*/ 63495 h 104929"/>
                  <a:gd name="connsiteX5" fmla="*/ 97247 w 129804"/>
                  <a:gd name="connsiteY5" fmla="*/ 63256 h 104929"/>
                  <a:gd name="connsiteX6" fmla="*/ 93326 w 129804"/>
                  <a:gd name="connsiteY6" fmla="*/ 73339 h 104929"/>
                  <a:gd name="connsiteX7" fmla="*/ 91758 w 129804"/>
                  <a:gd name="connsiteY7" fmla="*/ 79398 h 104929"/>
                  <a:gd name="connsiteX8" fmla="*/ 90019 w 129804"/>
                  <a:gd name="connsiteY8" fmla="*/ 80596 h 104929"/>
                  <a:gd name="connsiteX9" fmla="*/ 66595 w 129804"/>
                  <a:gd name="connsiteY9" fmla="*/ 65747 h 104929"/>
                  <a:gd name="connsiteX10" fmla="*/ 1838 w 129804"/>
                  <a:gd name="connsiteY10" fmla="*/ 34323 h 104929"/>
                  <a:gd name="connsiteX11" fmla="*/ 1544 w 129804"/>
                  <a:gd name="connsiteY11" fmla="*/ 34060 h 104929"/>
                  <a:gd name="connsiteX12" fmla="*/ 0 w 129804"/>
                  <a:gd name="connsiteY12" fmla="*/ 30539 h 104929"/>
                  <a:gd name="connsiteX13" fmla="*/ 8110 w 129804"/>
                  <a:gd name="connsiteY13" fmla="*/ 23043 h 104929"/>
                  <a:gd name="connsiteX14" fmla="*/ 13917 w 129804"/>
                  <a:gd name="connsiteY14" fmla="*/ 18851 h 104929"/>
                  <a:gd name="connsiteX15" fmla="*/ 84972 w 129804"/>
                  <a:gd name="connsiteY15" fmla="*/ 553 h 104929"/>
                  <a:gd name="connsiteX16" fmla="*/ 129736 w 129804"/>
                  <a:gd name="connsiteY16" fmla="*/ 55256 h 104929"/>
                  <a:gd name="connsiteX17" fmla="*/ 115500 w 129804"/>
                  <a:gd name="connsiteY17" fmla="*/ 104882 h 104929"/>
                  <a:gd name="connsiteX18" fmla="*/ 108395 w 129804"/>
                  <a:gd name="connsiteY18" fmla="*/ 95350 h 104929"/>
                  <a:gd name="connsiteX19" fmla="*/ 115035 w 129804"/>
                  <a:gd name="connsiteY19" fmla="*/ 102535 h 104929"/>
                  <a:gd name="connsiteX20" fmla="*/ 115035 w 129804"/>
                  <a:gd name="connsiteY20" fmla="*/ 102535 h 104929"/>
                  <a:gd name="connsiteX21" fmla="*/ 127286 w 129804"/>
                  <a:gd name="connsiteY21" fmla="*/ 55352 h 104929"/>
                  <a:gd name="connsiteX22" fmla="*/ 84653 w 129804"/>
                  <a:gd name="connsiteY22" fmla="*/ 2924 h 104929"/>
                  <a:gd name="connsiteX23" fmla="*/ 15265 w 129804"/>
                  <a:gd name="connsiteY23" fmla="*/ 20767 h 104929"/>
                  <a:gd name="connsiteX24" fmla="*/ 9433 w 129804"/>
                  <a:gd name="connsiteY24" fmla="*/ 24983 h 104929"/>
                  <a:gd name="connsiteX25" fmla="*/ 2303 w 129804"/>
                  <a:gd name="connsiteY25" fmla="*/ 30874 h 104929"/>
                  <a:gd name="connsiteX26" fmla="*/ 3210 w 129804"/>
                  <a:gd name="connsiteY26" fmla="*/ 32407 h 104929"/>
                  <a:gd name="connsiteX27" fmla="*/ 67575 w 129804"/>
                  <a:gd name="connsiteY27" fmla="*/ 63543 h 104929"/>
                  <a:gd name="connsiteX28" fmla="*/ 67943 w 129804"/>
                  <a:gd name="connsiteY28" fmla="*/ 63759 h 104929"/>
                  <a:gd name="connsiteX29" fmla="*/ 89529 w 129804"/>
                  <a:gd name="connsiteY29" fmla="*/ 78129 h 104929"/>
                  <a:gd name="connsiteX30" fmla="*/ 90778 w 129804"/>
                  <a:gd name="connsiteY30" fmla="*/ 72884 h 104929"/>
                  <a:gd name="connsiteX31" fmla="*/ 95948 w 129804"/>
                  <a:gd name="connsiteY31" fmla="*/ 61076 h 104929"/>
                  <a:gd name="connsiteX32" fmla="*/ 102049 w 129804"/>
                  <a:gd name="connsiteY32" fmla="*/ 61220 h 104929"/>
                  <a:gd name="connsiteX33" fmla="*/ 112193 w 129804"/>
                  <a:gd name="connsiteY33" fmla="*/ 84404 h 104929"/>
                  <a:gd name="connsiteX34" fmla="*/ 108395 w 129804"/>
                  <a:gd name="connsiteY34" fmla="*/ 95278 h 1049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</a:cxnLst>
                <a:rect l="l" t="t" r="r" b="b"/>
                <a:pathLst>
                  <a:path w="129804" h="104929">
                    <a:moveTo>
                      <a:pt x="115084" y="104930"/>
                    </a:moveTo>
                    <a:cubicBezTo>
                      <a:pt x="112144" y="104930"/>
                      <a:pt x="108174" y="99445"/>
                      <a:pt x="105994" y="96044"/>
                    </a:cubicBezTo>
                    <a:cubicBezTo>
                      <a:pt x="105825" y="95721"/>
                      <a:pt x="105825" y="95338"/>
                      <a:pt x="105994" y="95014"/>
                    </a:cubicBezTo>
                    <a:cubicBezTo>
                      <a:pt x="105994" y="95014"/>
                      <a:pt x="107709" y="90392"/>
                      <a:pt x="109988" y="83710"/>
                    </a:cubicBezTo>
                    <a:cubicBezTo>
                      <a:pt x="111899" y="78129"/>
                      <a:pt x="111188" y="67734"/>
                      <a:pt x="101192" y="63495"/>
                    </a:cubicBezTo>
                    <a:cubicBezTo>
                      <a:pt x="99991" y="62808"/>
                      <a:pt x="98526" y="62719"/>
                      <a:pt x="97247" y="63256"/>
                    </a:cubicBezTo>
                    <a:cubicBezTo>
                      <a:pt x="94797" y="64549"/>
                      <a:pt x="93988" y="69411"/>
                      <a:pt x="93326" y="73339"/>
                    </a:cubicBezTo>
                    <a:cubicBezTo>
                      <a:pt x="93108" y="75423"/>
                      <a:pt x="92579" y="77463"/>
                      <a:pt x="91758" y="79398"/>
                    </a:cubicBezTo>
                    <a:cubicBezTo>
                      <a:pt x="91396" y="80035"/>
                      <a:pt x="90754" y="80476"/>
                      <a:pt x="90019" y="80596"/>
                    </a:cubicBezTo>
                    <a:cubicBezTo>
                      <a:pt x="84996" y="81458"/>
                      <a:pt x="70026" y="68621"/>
                      <a:pt x="66595" y="65747"/>
                    </a:cubicBezTo>
                    <a:cubicBezTo>
                      <a:pt x="44120" y="57124"/>
                      <a:pt x="22453" y="46610"/>
                      <a:pt x="1838" y="34323"/>
                    </a:cubicBezTo>
                    <a:lnTo>
                      <a:pt x="1544" y="34060"/>
                    </a:lnTo>
                    <a:cubicBezTo>
                      <a:pt x="551" y="33147"/>
                      <a:pt x="-10" y="31871"/>
                      <a:pt x="0" y="30539"/>
                    </a:cubicBezTo>
                    <a:cubicBezTo>
                      <a:pt x="245" y="28671"/>
                      <a:pt x="2230" y="27258"/>
                      <a:pt x="8110" y="23043"/>
                    </a:cubicBezTo>
                    <a:cubicBezTo>
                      <a:pt x="9727" y="21869"/>
                      <a:pt x="11663" y="20504"/>
                      <a:pt x="13917" y="18851"/>
                    </a:cubicBezTo>
                    <a:cubicBezTo>
                      <a:pt x="29206" y="7666"/>
                      <a:pt x="60764" y="-2513"/>
                      <a:pt x="84972" y="553"/>
                    </a:cubicBezTo>
                    <a:cubicBezTo>
                      <a:pt x="110208" y="3738"/>
                      <a:pt x="128609" y="26228"/>
                      <a:pt x="129736" y="55256"/>
                    </a:cubicBezTo>
                    <a:cubicBezTo>
                      <a:pt x="130789" y="82368"/>
                      <a:pt x="119372" y="104091"/>
                      <a:pt x="115500" y="104882"/>
                    </a:cubicBezTo>
                    <a:close/>
                    <a:moveTo>
                      <a:pt x="108395" y="95350"/>
                    </a:moveTo>
                    <a:cubicBezTo>
                      <a:pt x="110845" y="99206"/>
                      <a:pt x="114030" y="102535"/>
                      <a:pt x="115035" y="102535"/>
                    </a:cubicBezTo>
                    <a:lnTo>
                      <a:pt x="115035" y="102535"/>
                    </a:lnTo>
                    <a:cubicBezTo>
                      <a:pt x="117265" y="101409"/>
                      <a:pt x="128364" y="82153"/>
                      <a:pt x="127286" y="55352"/>
                    </a:cubicBezTo>
                    <a:cubicBezTo>
                      <a:pt x="126208" y="27521"/>
                      <a:pt x="108664" y="5966"/>
                      <a:pt x="84653" y="2924"/>
                    </a:cubicBezTo>
                    <a:cubicBezTo>
                      <a:pt x="58461" y="-381"/>
                      <a:pt x="27760" y="11618"/>
                      <a:pt x="15265" y="20767"/>
                    </a:cubicBezTo>
                    <a:lnTo>
                      <a:pt x="9433" y="24983"/>
                    </a:lnTo>
                    <a:cubicBezTo>
                      <a:pt x="5072" y="28120"/>
                      <a:pt x="2426" y="30012"/>
                      <a:pt x="2303" y="30874"/>
                    </a:cubicBezTo>
                    <a:cubicBezTo>
                      <a:pt x="2303" y="31162"/>
                      <a:pt x="2720" y="31808"/>
                      <a:pt x="3210" y="32407"/>
                    </a:cubicBezTo>
                    <a:cubicBezTo>
                      <a:pt x="23703" y="44589"/>
                      <a:pt x="45237" y="55007"/>
                      <a:pt x="67575" y="63543"/>
                    </a:cubicBezTo>
                    <a:cubicBezTo>
                      <a:pt x="67710" y="63591"/>
                      <a:pt x="67835" y="63665"/>
                      <a:pt x="67943" y="63759"/>
                    </a:cubicBezTo>
                    <a:cubicBezTo>
                      <a:pt x="77915" y="72405"/>
                      <a:pt x="87814" y="78991"/>
                      <a:pt x="89529" y="78129"/>
                    </a:cubicBezTo>
                    <a:cubicBezTo>
                      <a:pt x="90163" y="76438"/>
                      <a:pt x="90582" y="74675"/>
                      <a:pt x="90778" y="72884"/>
                    </a:cubicBezTo>
                    <a:cubicBezTo>
                      <a:pt x="91562" y="68094"/>
                      <a:pt x="92469" y="62920"/>
                      <a:pt x="95948" y="61076"/>
                    </a:cubicBezTo>
                    <a:cubicBezTo>
                      <a:pt x="97889" y="60166"/>
                      <a:pt x="100158" y="60219"/>
                      <a:pt x="102049" y="61220"/>
                    </a:cubicBezTo>
                    <a:cubicBezTo>
                      <a:pt x="111098" y="65181"/>
                      <a:pt x="115513" y="75272"/>
                      <a:pt x="112193" y="84404"/>
                    </a:cubicBezTo>
                    <a:cubicBezTo>
                      <a:pt x="110355" y="89889"/>
                      <a:pt x="108934" y="93841"/>
                      <a:pt x="108395" y="9527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5" name="Forme libre : forme 874">
                <a:extLst>
                  <a:ext uri="{FF2B5EF4-FFF2-40B4-BE49-F238E27FC236}">
                    <a16:creationId xmlns:a16="http://schemas.microsoft.com/office/drawing/2014/main" id="{0284D4D9-AE30-4F8A-A32A-843A05941374}"/>
                  </a:ext>
                </a:extLst>
              </p:cNvPr>
              <p:cNvSpPr/>
              <p:nvPr/>
            </p:nvSpPr>
            <p:spPr>
              <a:xfrm>
                <a:off x="790401" y="314804"/>
                <a:ext cx="45951" cy="54370"/>
              </a:xfrm>
              <a:custGeom>
                <a:avLst/>
                <a:gdLst>
                  <a:gd name="connsiteX0" fmla="*/ 7674 w 45951"/>
                  <a:gd name="connsiteY0" fmla="*/ 9223 h 54370"/>
                  <a:gd name="connsiteX1" fmla="*/ 23159 w 45951"/>
                  <a:gd name="connsiteY1" fmla="*/ 1319 h 54370"/>
                  <a:gd name="connsiteX2" fmla="*/ 45357 w 45951"/>
                  <a:gd name="connsiteY2" fmla="*/ 37245 h 54370"/>
                  <a:gd name="connsiteX3" fmla="*/ 9806 w 45951"/>
                  <a:gd name="connsiteY3" fmla="*/ 51879 h 54370"/>
                  <a:gd name="connsiteX4" fmla="*/ 5 w 45951"/>
                  <a:gd name="connsiteY4" fmla="*/ 31282 h 54370"/>
                  <a:gd name="connsiteX5" fmla="*/ 7674 w 45951"/>
                  <a:gd name="connsiteY5" fmla="*/ 9223 h 54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5951" h="54370">
                    <a:moveTo>
                      <a:pt x="7674" y="9223"/>
                    </a:moveTo>
                    <a:cubicBezTo>
                      <a:pt x="7674" y="9223"/>
                      <a:pt x="6400" y="-4165"/>
                      <a:pt x="23159" y="1319"/>
                    </a:cubicBezTo>
                    <a:cubicBezTo>
                      <a:pt x="39918" y="6804"/>
                      <a:pt x="48346" y="26108"/>
                      <a:pt x="45357" y="37245"/>
                    </a:cubicBezTo>
                    <a:cubicBezTo>
                      <a:pt x="42368" y="48382"/>
                      <a:pt x="18945" y="59448"/>
                      <a:pt x="9806" y="51879"/>
                    </a:cubicBezTo>
                    <a:cubicBezTo>
                      <a:pt x="3464" y="46857"/>
                      <a:pt x="-152" y="39257"/>
                      <a:pt x="5" y="31282"/>
                    </a:cubicBezTo>
                    <a:cubicBezTo>
                      <a:pt x="519" y="28551"/>
                      <a:pt x="7674" y="9223"/>
                      <a:pt x="7674" y="922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6" name="Forme libre : forme 875">
                <a:extLst>
                  <a:ext uri="{FF2B5EF4-FFF2-40B4-BE49-F238E27FC236}">
                    <a16:creationId xmlns:a16="http://schemas.microsoft.com/office/drawing/2014/main" id="{01512C31-D5B3-4177-973C-DB73744A0451}"/>
                  </a:ext>
                </a:extLst>
              </p:cNvPr>
              <p:cNvSpPr/>
              <p:nvPr/>
            </p:nvSpPr>
            <p:spPr>
              <a:xfrm>
                <a:off x="789101" y="313616"/>
                <a:ext cx="48519" cy="56746"/>
              </a:xfrm>
              <a:custGeom>
                <a:avLst/>
                <a:gdLst>
                  <a:gd name="connsiteX0" fmla="*/ 19289 w 48519"/>
                  <a:gd name="connsiteY0" fmla="*/ 56732 h 56746"/>
                  <a:gd name="connsiteX1" fmla="*/ 10321 w 48519"/>
                  <a:gd name="connsiteY1" fmla="*/ 53954 h 56746"/>
                  <a:gd name="connsiteX2" fmla="*/ 129 w 48519"/>
                  <a:gd name="connsiteY2" fmla="*/ 32255 h 56746"/>
                  <a:gd name="connsiteX3" fmla="*/ 7724 w 48519"/>
                  <a:gd name="connsiteY3" fmla="*/ 10244 h 56746"/>
                  <a:gd name="connsiteX4" fmla="*/ 11155 w 48519"/>
                  <a:gd name="connsiteY4" fmla="*/ 1861 h 56746"/>
                  <a:gd name="connsiteX5" fmla="*/ 24851 w 48519"/>
                  <a:gd name="connsiteY5" fmla="*/ 1382 h 56746"/>
                  <a:gd name="connsiteX6" fmla="*/ 47858 w 48519"/>
                  <a:gd name="connsiteY6" fmla="*/ 38721 h 56746"/>
                  <a:gd name="connsiteX7" fmla="*/ 27571 w 48519"/>
                  <a:gd name="connsiteY7" fmla="*/ 55487 h 56746"/>
                  <a:gd name="connsiteX8" fmla="*/ 19289 w 48519"/>
                  <a:gd name="connsiteY8" fmla="*/ 56732 h 56746"/>
                  <a:gd name="connsiteX9" fmla="*/ 17378 w 48519"/>
                  <a:gd name="connsiteY9" fmla="*/ 2388 h 56746"/>
                  <a:gd name="connsiteX10" fmla="*/ 12674 w 48519"/>
                  <a:gd name="connsiteY10" fmla="*/ 3729 h 56746"/>
                  <a:gd name="connsiteX11" fmla="*/ 10223 w 48519"/>
                  <a:gd name="connsiteY11" fmla="*/ 10292 h 56746"/>
                  <a:gd name="connsiteX12" fmla="*/ 10223 w 48519"/>
                  <a:gd name="connsiteY12" fmla="*/ 10819 h 56746"/>
                  <a:gd name="connsiteX13" fmla="*/ 2628 w 48519"/>
                  <a:gd name="connsiteY13" fmla="*/ 32662 h 56746"/>
                  <a:gd name="connsiteX14" fmla="*/ 11988 w 48519"/>
                  <a:gd name="connsiteY14" fmla="*/ 52134 h 56746"/>
                  <a:gd name="connsiteX15" fmla="*/ 26934 w 48519"/>
                  <a:gd name="connsiteY15" fmla="*/ 53068 h 56746"/>
                  <a:gd name="connsiteX16" fmla="*/ 45579 w 48519"/>
                  <a:gd name="connsiteY16" fmla="*/ 38098 h 56746"/>
                  <a:gd name="connsiteX17" fmla="*/ 24189 w 48519"/>
                  <a:gd name="connsiteY17" fmla="*/ 3657 h 56746"/>
                  <a:gd name="connsiteX18" fmla="*/ 17378 w 48519"/>
                  <a:gd name="connsiteY18" fmla="*/ 2388 h 567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48519" h="56746">
                    <a:moveTo>
                      <a:pt x="19289" y="56732"/>
                    </a:moveTo>
                    <a:cubicBezTo>
                      <a:pt x="16057" y="56881"/>
                      <a:pt x="12877" y="55896"/>
                      <a:pt x="10321" y="53954"/>
                    </a:cubicBezTo>
                    <a:cubicBezTo>
                      <a:pt x="1133" y="46338"/>
                      <a:pt x="-533" y="35871"/>
                      <a:pt x="129" y="32255"/>
                    </a:cubicBezTo>
                    <a:cubicBezTo>
                      <a:pt x="594" y="29596"/>
                      <a:pt x="6671" y="13094"/>
                      <a:pt x="7724" y="10244"/>
                    </a:cubicBezTo>
                    <a:cubicBezTo>
                      <a:pt x="7509" y="7085"/>
                      <a:pt x="8771" y="4002"/>
                      <a:pt x="11155" y="1861"/>
                    </a:cubicBezTo>
                    <a:cubicBezTo>
                      <a:pt x="14168" y="-534"/>
                      <a:pt x="18774" y="-534"/>
                      <a:pt x="24851" y="1382"/>
                    </a:cubicBezTo>
                    <a:cubicBezTo>
                      <a:pt x="41683" y="6891"/>
                      <a:pt x="51190" y="26315"/>
                      <a:pt x="47858" y="38721"/>
                    </a:cubicBezTo>
                    <a:cubicBezTo>
                      <a:pt x="45849" y="46170"/>
                      <a:pt x="36146" y="52732"/>
                      <a:pt x="27571" y="55487"/>
                    </a:cubicBezTo>
                    <a:cubicBezTo>
                      <a:pt x="24890" y="56308"/>
                      <a:pt x="22097" y="56730"/>
                      <a:pt x="19289" y="56732"/>
                    </a:cubicBezTo>
                    <a:close/>
                    <a:moveTo>
                      <a:pt x="17378" y="2388"/>
                    </a:moveTo>
                    <a:cubicBezTo>
                      <a:pt x="15700" y="2307"/>
                      <a:pt x="14043" y="2781"/>
                      <a:pt x="12674" y="3729"/>
                    </a:cubicBezTo>
                    <a:cubicBezTo>
                      <a:pt x="10890" y="5447"/>
                      <a:pt x="9991" y="7856"/>
                      <a:pt x="10223" y="10292"/>
                    </a:cubicBezTo>
                    <a:cubicBezTo>
                      <a:pt x="10248" y="10467"/>
                      <a:pt x="10248" y="10644"/>
                      <a:pt x="10223" y="10819"/>
                    </a:cubicBezTo>
                    <a:cubicBezTo>
                      <a:pt x="8239" y="16160"/>
                      <a:pt x="3020" y="30506"/>
                      <a:pt x="2628" y="32662"/>
                    </a:cubicBezTo>
                    <a:cubicBezTo>
                      <a:pt x="2138" y="35392"/>
                      <a:pt x="3461" y="45044"/>
                      <a:pt x="11988" y="52134"/>
                    </a:cubicBezTo>
                    <a:cubicBezTo>
                      <a:pt x="15099" y="54696"/>
                      <a:pt x="20539" y="55056"/>
                      <a:pt x="26934" y="53068"/>
                    </a:cubicBezTo>
                    <a:cubicBezTo>
                      <a:pt x="36024" y="50289"/>
                      <a:pt x="44085" y="43847"/>
                      <a:pt x="45579" y="38098"/>
                    </a:cubicBezTo>
                    <a:cubicBezTo>
                      <a:pt x="48299" y="27967"/>
                      <a:pt x="40532" y="9022"/>
                      <a:pt x="24189" y="3657"/>
                    </a:cubicBezTo>
                    <a:cubicBezTo>
                      <a:pt x="22006" y="2872"/>
                      <a:pt x="19703" y="2443"/>
                      <a:pt x="17378" y="23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7" name="Forme libre : forme 876">
                <a:extLst>
                  <a:ext uri="{FF2B5EF4-FFF2-40B4-BE49-F238E27FC236}">
                    <a16:creationId xmlns:a16="http://schemas.microsoft.com/office/drawing/2014/main" id="{F910B9FD-56B3-4D76-9AA6-47E034B3865B}"/>
                  </a:ext>
                </a:extLst>
              </p:cNvPr>
              <p:cNvSpPr/>
              <p:nvPr/>
            </p:nvSpPr>
            <p:spPr>
              <a:xfrm>
                <a:off x="702862" y="355755"/>
                <a:ext cx="17494" cy="14952"/>
              </a:xfrm>
              <a:custGeom>
                <a:avLst/>
                <a:gdLst>
                  <a:gd name="connsiteX0" fmla="*/ 1225 w 17494"/>
                  <a:gd name="connsiteY0" fmla="*/ 14953 h 14952"/>
                  <a:gd name="connsiteX1" fmla="*/ 74 w 17494"/>
                  <a:gd name="connsiteY1" fmla="*/ 14162 h 14952"/>
                  <a:gd name="connsiteX2" fmla="*/ 809 w 17494"/>
                  <a:gd name="connsiteY2" fmla="*/ 12629 h 14952"/>
                  <a:gd name="connsiteX3" fmla="*/ 15191 w 17494"/>
                  <a:gd name="connsiteY3" fmla="*/ 654 h 14952"/>
                  <a:gd name="connsiteX4" fmla="*/ 16833 w 17494"/>
                  <a:gd name="connsiteY4" fmla="*/ 127 h 14952"/>
                  <a:gd name="connsiteX5" fmla="*/ 17372 w 17494"/>
                  <a:gd name="connsiteY5" fmla="*/ 1732 h 14952"/>
                  <a:gd name="connsiteX6" fmla="*/ 1642 w 17494"/>
                  <a:gd name="connsiteY6" fmla="*/ 14857 h 14952"/>
                  <a:gd name="connsiteX7" fmla="*/ 1225 w 17494"/>
                  <a:gd name="connsiteY7" fmla="*/ 14953 h 1495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7494" h="14952">
                    <a:moveTo>
                      <a:pt x="1225" y="14953"/>
                    </a:moveTo>
                    <a:cubicBezTo>
                      <a:pt x="713" y="14938"/>
                      <a:pt x="260" y="14627"/>
                      <a:pt x="74" y="14162"/>
                    </a:cubicBezTo>
                    <a:cubicBezTo>
                      <a:pt x="-157" y="13539"/>
                      <a:pt x="172" y="12854"/>
                      <a:pt x="809" y="12629"/>
                    </a:cubicBezTo>
                    <a:cubicBezTo>
                      <a:pt x="809" y="12629"/>
                      <a:pt x="10903" y="8941"/>
                      <a:pt x="15191" y="654"/>
                    </a:cubicBezTo>
                    <a:cubicBezTo>
                      <a:pt x="15497" y="67"/>
                      <a:pt x="16230" y="-168"/>
                      <a:pt x="16833" y="127"/>
                    </a:cubicBezTo>
                    <a:cubicBezTo>
                      <a:pt x="17423" y="434"/>
                      <a:pt x="17661" y="1143"/>
                      <a:pt x="17372" y="1732"/>
                    </a:cubicBezTo>
                    <a:cubicBezTo>
                      <a:pt x="12643" y="10857"/>
                      <a:pt x="2083" y="14689"/>
                      <a:pt x="1642" y="14857"/>
                    </a:cubicBezTo>
                    <a:cubicBezTo>
                      <a:pt x="1509" y="14914"/>
                      <a:pt x="1370" y="14945"/>
                      <a:pt x="1225" y="14953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8" name="Forme libre : forme 877">
                <a:extLst>
                  <a:ext uri="{FF2B5EF4-FFF2-40B4-BE49-F238E27FC236}">
                    <a16:creationId xmlns:a16="http://schemas.microsoft.com/office/drawing/2014/main" id="{B335BC50-C380-4BE0-89EE-54A9A449CAE3}"/>
                  </a:ext>
                </a:extLst>
              </p:cNvPr>
              <p:cNvSpPr/>
              <p:nvPr/>
            </p:nvSpPr>
            <p:spPr>
              <a:xfrm>
                <a:off x="740497" y="380335"/>
                <a:ext cx="15901" cy="19232"/>
              </a:xfrm>
              <a:custGeom>
                <a:avLst/>
                <a:gdLst>
                  <a:gd name="connsiteX0" fmla="*/ 0 w 15901"/>
                  <a:gd name="connsiteY0" fmla="*/ 8526 h 19232"/>
                  <a:gd name="connsiteX1" fmla="*/ 15902 w 15901"/>
                  <a:gd name="connsiteY1" fmla="*/ 0 h 19232"/>
                  <a:gd name="connsiteX2" fmla="*/ 3700 w 15901"/>
                  <a:gd name="connsiteY2" fmla="*/ 19232 h 19232"/>
                  <a:gd name="connsiteX3" fmla="*/ 0 w 15901"/>
                  <a:gd name="connsiteY3" fmla="*/ 8526 h 19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5901" h="19232">
                    <a:moveTo>
                      <a:pt x="0" y="8526"/>
                    </a:moveTo>
                    <a:lnTo>
                      <a:pt x="15902" y="0"/>
                    </a:lnTo>
                    <a:lnTo>
                      <a:pt x="3700" y="19232"/>
                    </a:lnTo>
                    <a:lnTo>
                      <a:pt x="0" y="852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79" name="Forme libre : forme 878">
                <a:extLst>
                  <a:ext uri="{FF2B5EF4-FFF2-40B4-BE49-F238E27FC236}">
                    <a16:creationId xmlns:a16="http://schemas.microsoft.com/office/drawing/2014/main" id="{FB68F72B-593F-4568-8A21-50C6B19348A9}"/>
                  </a:ext>
                </a:extLst>
              </p:cNvPr>
              <p:cNvSpPr/>
              <p:nvPr/>
            </p:nvSpPr>
            <p:spPr>
              <a:xfrm>
                <a:off x="739258" y="379145"/>
                <a:ext cx="18372" cy="21620"/>
              </a:xfrm>
              <a:custGeom>
                <a:avLst/>
                <a:gdLst>
                  <a:gd name="connsiteX0" fmla="*/ 4939 w 18372"/>
                  <a:gd name="connsiteY0" fmla="*/ 21621 h 21620"/>
                  <a:gd name="connsiteX1" fmla="*/ 4792 w 18372"/>
                  <a:gd name="connsiteY1" fmla="*/ 21621 h 21620"/>
                  <a:gd name="connsiteX2" fmla="*/ 3787 w 18372"/>
                  <a:gd name="connsiteY2" fmla="*/ 20806 h 21620"/>
                  <a:gd name="connsiteX3" fmla="*/ 63 w 18372"/>
                  <a:gd name="connsiteY3" fmla="*/ 10100 h 21620"/>
                  <a:gd name="connsiteX4" fmla="*/ 651 w 18372"/>
                  <a:gd name="connsiteY4" fmla="*/ 8663 h 21620"/>
                  <a:gd name="connsiteX5" fmla="*/ 16552 w 18372"/>
                  <a:gd name="connsiteY5" fmla="*/ 161 h 21620"/>
                  <a:gd name="connsiteX6" fmla="*/ 18022 w 18372"/>
                  <a:gd name="connsiteY6" fmla="*/ 376 h 21620"/>
                  <a:gd name="connsiteX7" fmla="*/ 18194 w 18372"/>
                  <a:gd name="connsiteY7" fmla="*/ 1837 h 21620"/>
                  <a:gd name="connsiteX8" fmla="*/ 5943 w 18372"/>
                  <a:gd name="connsiteY8" fmla="*/ 20998 h 21620"/>
                  <a:gd name="connsiteX9" fmla="*/ 4939 w 18372"/>
                  <a:gd name="connsiteY9" fmla="*/ 21621 h 21620"/>
                  <a:gd name="connsiteX10" fmla="*/ 2734 w 18372"/>
                  <a:gd name="connsiteY10" fmla="*/ 10268 h 21620"/>
                  <a:gd name="connsiteX11" fmla="*/ 5184 w 18372"/>
                  <a:gd name="connsiteY11" fmla="*/ 17645 h 21620"/>
                  <a:gd name="connsiteX12" fmla="*/ 13563 w 18372"/>
                  <a:gd name="connsiteY12" fmla="*/ 4424 h 216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8372" h="21620">
                    <a:moveTo>
                      <a:pt x="4939" y="21621"/>
                    </a:moveTo>
                    <a:lnTo>
                      <a:pt x="4792" y="21621"/>
                    </a:lnTo>
                    <a:cubicBezTo>
                      <a:pt x="4319" y="21573"/>
                      <a:pt x="3922" y="21252"/>
                      <a:pt x="3787" y="20806"/>
                    </a:cubicBezTo>
                    <a:lnTo>
                      <a:pt x="63" y="10100"/>
                    </a:lnTo>
                    <a:cubicBezTo>
                      <a:pt x="-126" y="9545"/>
                      <a:pt x="122" y="8939"/>
                      <a:pt x="651" y="8663"/>
                    </a:cubicBezTo>
                    <a:lnTo>
                      <a:pt x="16552" y="161"/>
                    </a:lnTo>
                    <a:cubicBezTo>
                      <a:pt x="17033" y="-117"/>
                      <a:pt x="17648" y="-28"/>
                      <a:pt x="18022" y="376"/>
                    </a:cubicBezTo>
                    <a:cubicBezTo>
                      <a:pt x="18414" y="767"/>
                      <a:pt x="18486" y="1370"/>
                      <a:pt x="18194" y="1837"/>
                    </a:cubicBezTo>
                    <a:lnTo>
                      <a:pt x="5943" y="20998"/>
                    </a:lnTo>
                    <a:cubicBezTo>
                      <a:pt x="5737" y="21357"/>
                      <a:pt x="5360" y="21592"/>
                      <a:pt x="4939" y="21621"/>
                    </a:cubicBezTo>
                    <a:close/>
                    <a:moveTo>
                      <a:pt x="2734" y="10268"/>
                    </a:moveTo>
                    <a:lnTo>
                      <a:pt x="5184" y="17645"/>
                    </a:lnTo>
                    <a:lnTo>
                      <a:pt x="13563" y="4424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0" name="Forme libre : forme 879">
                <a:extLst>
                  <a:ext uri="{FF2B5EF4-FFF2-40B4-BE49-F238E27FC236}">
                    <a16:creationId xmlns:a16="http://schemas.microsoft.com/office/drawing/2014/main" id="{A2B829E7-B9AA-4A9B-B7E8-3E011C5A2BA9}"/>
                  </a:ext>
                </a:extLst>
              </p:cNvPr>
              <p:cNvSpPr/>
              <p:nvPr/>
            </p:nvSpPr>
            <p:spPr>
              <a:xfrm>
                <a:off x="701900" y="331234"/>
                <a:ext cx="6212" cy="12128"/>
              </a:xfrm>
              <a:custGeom>
                <a:avLst/>
                <a:gdLst>
                  <a:gd name="connsiteX0" fmla="*/ 5936 w 6212"/>
                  <a:gd name="connsiteY0" fmla="*/ 5488 h 12128"/>
                  <a:gd name="connsiteX1" fmla="*/ 4393 w 6212"/>
                  <a:gd name="connsiteY1" fmla="*/ 12098 h 12128"/>
                  <a:gd name="connsiteX2" fmla="*/ 276 w 6212"/>
                  <a:gd name="connsiteY2" fmla="*/ 6637 h 12128"/>
                  <a:gd name="connsiteX3" fmla="*/ 1820 w 6212"/>
                  <a:gd name="connsiteY3" fmla="*/ 27 h 12128"/>
                  <a:gd name="connsiteX4" fmla="*/ 5936 w 6212"/>
                  <a:gd name="connsiteY4" fmla="*/ 5488 h 121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212" h="12128">
                    <a:moveTo>
                      <a:pt x="5936" y="5488"/>
                    </a:moveTo>
                    <a:cubicBezTo>
                      <a:pt x="6647" y="8817"/>
                      <a:pt x="5936" y="11763"/>
                      <a:pt x="4393" y="12098"/>
                    </a:cubicBezTo>
                    <a:cubicBezTo>
                      <a:pt x="2849" y="12433"/>
                      <a:pt x="987" y="9966"/>
                      <a:pt x="276" y="6637"/>
                    </a:cubicBezTo>
                    <a:cubicBezTo>
                      <a:pt x="-434" y="3308"/>
                      <a:pt x="276" y="338"/>
                      <a:pt x="1820" y="27"/>
                    </a:cubicBezTo>
                    <a:cubicBezTo>
                      <a:pt x="3364" y="-284"/>
                      <a:pt x="5226" y="2135"/>
                      <a:pt x="5936" y="548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1" name="Forme libre : forme 880">
                <a:extLst>
                  <a:ext uri="{FF2B5EF4-FFF2-40B4-BE49-F238E27FC236}">
                    <a16:creationId xmlns:a16="http://schemas.microsoft.com/office/drawing/2014/main" id="{814AA862-6524-44AC-968D-A97F8B6CC268}"/>
                  </a:ext>
                </a:extLst>
              </p:cNvPr>
              <p:cNvSpPr/>
              <p:nvPr/>
            </p:nvSpPr>
            <p:spPr>
              <a:xfrm>
                <a:off x="693058" y="320706"/>
                <a:ext cx="15211" cy="6866"/>
              </a:xfrm>
              <a:custGeom>
                <a:avLst/>
                <a:gdLst>
                  <a:gd name="connsiteX0" fmla="*/ 1229 w 15211"/>
                  <a:gd name="connsiteY0" fmla="*/ 6842 h 6866"/>
                  <a:gd name="connsiteX1" fmla="*/ 690 w 15211"/>
                  <a:gd name="connsiteY1" fmla="*/ 6842 h 6866"/>
                  <a:gd name="connsiteX2" fmla="*/ 124 w 15211"/>
                  <a:gd name="connsiteY2" fmla="*/ 5242 h 6866"/>
                  <a:gd name="connsiteX3" fmla="*/ 126 w 15211"/>
                  <a:gd name="connsiteY3" fmla="*/ 5237 h 6866"/>
                  <a:gd name="connsiteX4" fmla="*/ 5688 w 15211"/>
                  <a:gd name="connsiteY4" fmla="*/ 447 h 6866"/>
                  <a:gd name="connsiteX5" fmla="*/ 14533 w 15211"/>
                  <a:gd name="connsiteY5" fmla="*/ 1501 h 6866"/>
                  <a:gd name="connsiteX6" fmla="*/ 15092 w 15211"/>
                  <a:gd name="connsiteY6" fmla="*/ 3067 h 6866"/>
                  <a:gd name="connsiteX7" fmla="*/ 15072 w 15211"/>
                  <a:gd name="connsiteY7" fmla="*/ 3105 h 6866"/>
                  <a:gd name="connsiteX8" fmla="*/ 13470 w 15211"/>
                  <a:gd name="connsiteY8" fmla="*/ 3651 h 6866"/>
                  <a:gd name="connsiteX9" fmla="*/ 13431 w 15211"/>
                  <a:gd name="connsiteY9" fmla="*/ 3632 h 6866"/>
                  <a:gd name="connsiteX10" fmla="*/ 6472 w 15211"/>
                  <a:gd name="connsiteY10" fmla="*/ 2698 h 6866"/>
                  <a:gd name="connsiteX11" fmla="*/ 2331 w 15211"/>
                  <a:gd name="connsiteY11" fmla="*/ 6219 h 6866"/>
                  <a:gd name="connsiteX12" fmla="*/ 1229 w 15211"/>
                  <a:gd name="connsiteY12" fmla="*/ 6842 h 686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5211" h="6866">
                    <a:moveTo>
                      <a:pt x="1229" y="6842"/>
                    </a:moveTo>
                    <a:cubicBezTo>
                      <a:pt x="1050" y="6875"/>
                      <a:pt x="869" y="6875"/>
                      <a:pt x="690" y="6842"/>
                    </a:cubicBezTo>
                    <a:cubicBezTo>
                      <a:pt x="82" y="6552"/>
                      <a:pt x="-173" y="5836"/>
                      <a:pt x="124" y="5242"/>
                    </a:cubicBezTo>
                    <a:cubicBezTo>
                      <a:pt x="124" y="5239"/>
                      <a:pt x="126" y="5239"/>
                      <a:pt x="126" y="5237"/>
                    </a:cubicBezTo>
                    <a:cubicBezTo>
                      <a:pt x="1305" y="3019"/>
                      <a:pt x="3289" y="1311"/>
                      <a:pt x="5688" y="447"/>
                    </a:cubicBezTo>
                    <a:cubicBezTo>
                      <a:pt x="8660" y="-408"/>
                      <a:pt x="11860" y="-25"/>
                      <a:pt x="14533" y="1501"/>
                    </a:cubicBezTo>
                    <a:cubicBezTo>
                      <a:pt x="15131" y="1783"/>
                      <a:pt x="15381" y="2485"/>
                      <a:pt x="15092" y="3067"/>
                    </a:cubicBezTo>
                    <a:cubicBezTo>
                      <a:pt x="15084" y="3081"/>
                      <a:pt x="15079" y="3093"/>
                      <a:pt x="15072" y="3105"/>
                    </a:cubicBezTo>
                    <a:cubicBezTo>
                      <a:pt x="14783" y="3690"/>
                      <a:pt x="14065" y="3934"/>
                      <a:pt x="13470" y="3651"/>
                    </a:cubicBezTo>
                    <a:cubicBezTo>
                      <a:pt x="13455" y="3644"/>
                      <a:pt x="13443" y="3639"/>
                      <a:pt x="13431" y="3632"/>
                    </a:cubicBezTo>
                    <a:cubicBezTo>
                      <a:pt x="11331" y="2425"/>
                      <a:pt x="8827" y="2087"/>
                      <a:pt x="6472" y="2698"/>
                    </a:cubicBezTo>
                    <a:cubicBezTo>
                      <a:pt x="4701" y="3342"/>
                      <a:pt x="3228" y="4593"/>
                      <a:pt x="2331" y="6219"/>
                    </a:cubicBezTo>
                    <a:cubicBezTo>
                      <a:pt x="2108" y="6607"/>
                      <a:pt x="1684" y="6846"/>
                      <a:pt x="1229" y="6842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2" name="Forme libre : forme 881">
                <a:extLst>
                  <a:ext uri="{FF2B5EF4-FFF2-40B4-BE49-F238E27FC236}">
                    <a16:creationId xmlns:a16="http://schemas.microsoft.com/office/drawing/2014/main" id="{C87F7B24-65DE-4AE6-86B8-39BB3E3C176F}"/>
                  </a:ext>
                </a:extLst>
              </p:cNvPr>
              <p:cNvSpPr/>
              <p:nvPr/>
            </p:nvSpPr>
            <p:spPr>
              <a:xfrm>
                <a:off x="692572" y="540948"/>
                <a:ext cx="27956" cy="54846"/>
              </a:xfrm>
              <a:custGeom>
                <a:avLst/>
                <a:gdLst>
                  <a:gd name="connsiteX0" fmla="*/ 0 w 27956"/>
                  <a:gd name="connsiteY0" fmla="*/ 0 h 54846"/>
                  <a:gd name="connsiteX1" fmla="*/ 27956 w 27956"/>
                  <a:gd name="connsiteY1" fmla="*/ 0 h 54846"/>
                  <a:gd name="connsiteX2" fmla="*/ 27956 w 27956"/>
                  <a:gd name="connsiteY2" fmla="*/ 54847 h 54846"/>
                  <a:gd name="connsiteX3" fmla="*/ 0 w 27956"/>
                  <a:gd name="connsiteY3" fmla="*/ 54847 h 548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7956" h="54846">
                    <a:moveTo>
                      <a:pt x="0" y="0"/>
                    </a:moveTo>
                    <a:lnTo>
                      <a:pt x="27956" y="0"/>
                    </a:lnTo>
                    <a:lnTo>
                      <a:pt x="27956" y="54847"/>
                    </a:lnTo>
                    <a:lnTo>
                      <a:pt x="0" y="54847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3" name="Forme libre : forme 882">
                <a:extLst>
                  <a:ext uri="{FF2B5EF4-FFF2-40B4-BE49-F238E27FC236}">
                    <a16:creationId xmlns:a16="http://schemas.microsoft.com/office/drawing/2014/main" id="{F665BB5D-6FC9-4501-A6DE-0E4EE05DB9EB}"/>
                  </a:ext>
                </a:extLst>
              </p:cNvPr>
              <p:cNvSpPr/>
              <p:nvPr/>
            </p:nvSpPr>
            <p:spPr>
              <a:xfrm>
                <a:off x="691347" y="539751"/>
                <a:ext cx="30406" cy="57218"/>
              </a:xfrm>
              <a:custGeom>
                <a:avLst/>
                <a:gdLst>
                  <a:gd name="connsiteX0" fmla="*/ 29181 w 30406"/>
                  <a:gd name="connsiteY0" fmla="*/ 57218 h 57218"/>
                  <a:gd name="connsiteX1" fmla="*/ 1225 w 30406"/>
                  <a:gd name="connsiteY1" fmla="*/ 57218 h 57218"/>
                  <a:gd name="connsiteX2" fmla="*/ 0 w 30406"/>
                  <a:gd name="connsiteY2" fmla="*/ 56021 h 57218"/>
                  <a:gd name="connsiteX3" fmla="*/ 0 w 30406"/>
                  <a:gd name="connsiteY3" fmla="*/ 1198 h 57218"/>
                  <a:gd name="connsiteX4" fmla="*/ 1225 w 30406"/>
                  <a:gd name="connsiteY4" fmla="*/ 0 h 57218"/>
                  <a:gd name="connsiteX5" fmla="*/ 29181 w 30406"/>
                  <a:gd name="connsiteY5" fmla="*/ 0 h 57218"/>
                  <a:gd name="connsiteX6" fmla="*/ 30406 w 30406"/>
                  <a:gd name="connsiteY6" fmla="*/ 1198 h 57218"/>
                  <a:gd name="connsiteX7" fmla="*/ 30406 w 30406"/>
                  <a:gd name="connsiteY7" fmla="*/ 56021 h 57218"/>
                  <a:gd name="connsiteX8" fmla="*/ 29181 w 30406"/>
                  <a:gd name="connsiteY8" fmla="*/ 57218 h 57218"/>
                  <a:gd name="connsiteX9" fmla="*/ 2450 w 30406"/>
                  <a:gd name="connsiteY9" fmla="*/ 54823 h 57218"/>
                  <a:gd name="connsiteX10" fmla="*/ 27956 w 30406"/>
                  <a:gd name="connsiteY10" fmla="*/ 54823 h 57218"/>
                  <a:gd name="connsiteX11" fmla="*/ 27956 w 30406"/>
                  <a:gd name="connsiteY11" fmla="*/ 2395 h 57218"/>
                  <a:gd name="connsiteX12" fmla="*/ 2450 w 30406"/>
                  <a:gd name="connsiteY12" fmla="*/ 2395 h 57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30406" h="57218">
                    <a:moveTo>
                      <a:pt x="29181" y="57218"/>
                    </a:moveTo>
                    <a:lnTo>
                      <a:pt x="1225" y="57218"/>
                    </a:lnTo>
                    <a:cubicBezTo>
                      <a:pt x="549" y="57218"/>
                      <a:pt x="0" y="56682"/>
                      <a:pt x="0" y="56021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29181" y="0"/>
                    </a:lnTo>
                    <a:cubicBezTo>
                      <a:pt x="29858" y="0"/>
                      <a:pt x="30406" y="536"/>
                      <a:pt x="30406" y="1198"/>
                    </a:cubicBezTo>
                    <a:lnTo>
                      <a:pt x="30406" y="56021"/>
                    </a:lnTo>
                    <a:cubicBezTo>
                      <a:pt x="30406" y="56682"/>
                      <a:pt x="29858" y="57218"/>
                      <a:pt x="29181" y="57218"/>
                    </a:cubicBezTo>
                    <a:close/>
                    <a:moveTo>
                      <a:pt x="2450" y="54823"/>
                    </a:moveTo>
                    <a:lnTo>
                      <a:pt x="27956" y="54823"/>
                    </a:lnTo>
                    <a:lnTo>
                      <a:pt x="27956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4" name="Forme libre : forme 883">
                <a:extLst>
                  <a:ext uri="{FF2B5EF4-FFF2-40B4-BE49-F238E27FC236}">
                    <a16:creationId xmlns:a16="http://schemas.microsoft.com/office/drawing/2014/main" id="{82D11993-18A1-48A9-984B-45FA80C1CE66}"/>
                  </a:ext>
                </a:extLst>
              </p:cNvPr>
              <p:cNvSpPr/>
              <p:nvPr/>
            </p:nvSpPr>
            <p:spPr>
              <a:xfrm>
                <a:off x="700020" y="384670"/>
                <a:ext cx="102024" cy="156780"/>
              </a:xfrm>
              <a:custGeom>
                <a:avLst/>
                <a:gdLst>
                  <a:gd name="connsiteX0" fmla="*/ 95703 w 102024"/>
                  <a:gd name="connsiteY0" fmla="*/ 0 h 156780"/>
                  <a:gd name="connsiteX1" fmla="*/ 0 w 102024"/>
                  <a:gd name="connsiteY1" fmla="*/ 156781 h 156780"/>
                  <a:gd name="connsiteX2" fmla="*/ 102024 w 102024"/>
                  <a:gd name="connsiteY2" fmla="*/ 2563 h 156780"/>
                  <a:gd name="connsiteX3" fmla="*/ 95703 w 102024"/>
                  <a:gd name="connsiteY3" fmla="*/ 0 h 1567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2024" h="156780">
                    <a:moveTo>
                      <a:pt x="95703" y="0"/>
                    </a:moveTo>
                    <a:lnTo>
                      <a:pt x="0" y="156781"/>
                    </a:lnTo>
                    <a:lnTo>
                      <a:pt x="102024" y="2563"/>
                    </a:lnTo>
                    <a:lnTo>
                      <a:pt x="95703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5" name="Forme libre : forme 884">
                <a:extLst>
                  <a:ext uri="{FF2B5EF4-FFF2-40B4-BE49-F238E27FC236}">
                    <a16:creationId xmlns:a16="http://schemas.microsoft.com/office/drawing/2014/main" id="{4532204E-1738-487A-A0CD-9E6759F8FE62}"/>
                  </a:ext>
                </a:extLst>
              </p:cNvPr>
              <p:cNvSpPr/>
              <p:nvPr/>
            </p:nvSpPr>
            <p:spPr>
              <a:xfrm>
                <a:off x="698797" y="383469"/>
                <a:ext cx="104523" cy="159181"/>
              </a:xfrm>
              <a:custGeom>
                <a:avLst/>
                <a:gdLst>
                  <a:gd name="connsiteX0" fmla="*/ 1223 w 104523"/>
                  <a:gd name="connsiteY0" fmla="*/ 159180 h 159181"/>
                  <a:gd name="connsiteX1" fmla="*/ 586 w 104523"/>
                  <a:gd name="connsiteY1" fmla="*/ 159012 h 159181"/>
                  <a:gd name="connsiteX2" fmla="*/ 169 w 104523"/>
                  <a:gd name="connsiteY2" fmla="*/ 157383 h 159181"/>
                  <a:gd name="connsiteX3" fmla="*/ 95946 w 104523"/>
                  <a:gd name="connsiteY3" fmla="*/ 578 h 159181"/>
                  <a:gd name="connsiteX4" fmla="*/ 97465 w 104523"/>
                  <a:gd name="connsiteY4" fmla="*/ 99 h 159181"/>
                  <a:gd name="connsiteX5" fmla="*/ 103762 w 104523"/>
                  <a:gd name="connsiteY5" fmla="*/ 2662 h 159181"/>
                  <a:gd name="connsiteX6" fmla="*/ 104472 w 104523"/>
                  <a:gd name="connsiteY6" fmla="*/ 3405 h 159181"/>
                  <a:gd name="connsiteX7" fmla="*/ 104325 w 104523"/>
                  <a:gd name="connsiteY7" fmla="*/ 4411 h 159181"/>
                  <a:gd name="connsiteX8" fmla="*/ 2301 w 104523"/>
                  <a:gd name="connsiteY8" fmla="*/ 158629 h 159181"/>
                  <a:gd name="connsiteX9" fmla="*/ 1223 w 104523"/>
                  <a:gd name="connsiteY9" fmla="*/ 159180 h 159181"/>
                  <a:gd name="connsiteX10" fmla="*/ 97440 w 104523"/>
                  <a:gd name="connsiteY10" fmla="*/ 2710 h 159181"/>
                  <a:gd name="connsiteX11" fmla="*/ 37142 w 104523"/>
                  <a:gd name="connsiteY11" fmla="*/ 101506 h 159181"/>
                  <a:gd name="connsiteX12" fmla="*/ 101434 w 104523"/>
                  <a:gd name="connsiteY12" fmla="*/ 4315 h 1591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104523" h="159181">
                    <a:moveTo>
                      <a:pt x="1223" y="159180"/>
                    </a:moveTo>
                    <a:cubicBezTo>
                      <a:pt x="997" y="159184"/>
                      <a:pt x="777" y="159127"/>
                      <a:pt x="586" y="159012"/>
                    </a:cubicBezTo>
                    <a:cubicBezTo>
                      <a:pt x="15" y="158672"/>
                      <a:pt x="-169" y="157946"/>
                      <a:pt x="169" y="157383"/>
                    </a:cubicBezTo>
                    <a:lnTo>
                      <a:pt x="95946" y="578"/>
                    </a:lnTo>
                    <a:cubicBezTo>
                      <a:pt x="96254" y="66"/>
                      <a:pt x="96909" y="-140"/>
                      <a:pt x="97465" y="99"/>
                    </a:cubicBezTo>
                    <a:lnTo>
                      <a:pt x="103762" y="2662"/>
                    </a:lnTo>
                    <a:cubicBezTo>
                      <a:pt x="104095" y="2799"/>
                      <a:pt x="104355" y="3069"/>
                      <a:pt x="104472" y="3405"/>
                    </a:cubicBezTo>
                    <a:cubicBezTo>
                      <a:pt x="104575" y="3745"/>
                      <a:pt x="104521" y="4111"/>
                      <a:pt x="104325" y="4411"/>
                    </a:cubicBezTo>
                    <a:lnTo>
                      <a:pt x="2301" y="158629"/>
                    </a:lnTo>
                    <a:cubicBezTo>
                      <a:pt x="2073" y="158993"/>
                      <a:pt x="1659" y="159206"/>
                      <a:pt x="1223" y="159180"/>
                    </a:cubicBezTo>
                    <a:close/>
                    <a:moveTo>
                      <a:pt x="97440" y="2710"/>
                    </a:moveTo>
                    <a:lnTo>
                      <a:pt x="37142" y="101506"/>
                    </a:lnTo>
                    <a:lnTo>
                      <a:pt x="101434" y="431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6" name="Forme libre : forme 885">
                <a:extLst>
                  <a:ext uri="{FF2B5EF4-FFF2-40B4-BE49-F238E27FC236}">
                    <a16:creationId xmlns:a16="http://schemas.microsoft.com/office/drawing/2014/main" id="{73729F7C-A3A5-4EB0-869F-12928BD8EA2C}"/>
                  </a:ext>
                </a:extLst>
              </p:cNvPr>
              <p:cNvSpPr/>
              <p:nvPr/>
            </p:nvSpPr>
            <p:spPr>
              <a:xfrm>
                <a:off x="700020" y="405244"/>
                <a:ext cx="48341" cy="136207"/>
              </a:xfrm>
              <a:custGeom>
                <a:avLst/>
                <a:gdLst>
                  <a:gd name="connsiteX0" fmla="*/ 45230 w 48341"/>
                  <a:gd name="connsiteY0" fmla="*/ 0 h 136207"/>
                  <a:gd name="connsiteX1" fmla="*/ 0 w 48341"/>
                  <a:gd name="connsiteY1" fmla="*/ 136207 h 136207"/>
                  <a:gd name="connsiteX2" fmla="*/ 48342 w 48341"/>
                  <a:gd name="connsiteY2" fmla="*/ 14490 h 136207"/>
                  <a:gd name="connsiteX3" fmla="*/ 45230 w 48341"/>
                  <a:gd name="connsiteY3" fmla="*/ 0 h 1362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8341" h="136207">
                    <a:moveTo>
                      <a:pt x="45230" y="0"/>
                    </a:moveTo>
                    <a:lnTo>
                      <a:pt x="0" y="136207"/>
                    </a:lnTo>
                    <a:lnTo>
                      <a:pt x="48342" y="14490"/>
                    </a:lnTo>
                    <a:lnTo>
                      <a:pt x="45230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7" name="Forme libre : forme 886">
                <a:extLst>
                  <a:ext uri="{FF2B5EF4-FFF2-40B4-BE49-F238E27FC236}">
                    <a16:creationId xmlns:a16="http://schemas.microsoft.com/office/drawing/2014/main" id="{EADD9E27-A939-4F8D-99AB-BE57BB897CAE}"/>
                  </a:ext>
                </a:extLst>
              </p:cNvPr>
              <p:cNvSpPr/>
              <p:nvPr/>
            </p:nvSpPr>
            <p:spPr>
              <a:xfrm>
                <a:off x="698804" y="404113"/>
                <a:ext cx="50813" cy="138539"/>
              </a:xfrm>
              <a:custGeom>
                <a:avLst/>
                <a:gdLst>
                  <a:gd name="connsiteX0" fmla="*/ 1217 w 50813"/>
                  <a:gd name="connsiteY0" fmla="*/ 138536 h 138539"/>
                  <a:gd name="connsiteX1" fmla="*/ 800 w 50813"/>
                  <a:gd name="connsiteY1" fmla="*/ 138536 h 138539"/>
                  <a:gd name="connsiteX2" fmla="*/ 65 w 50813"/>
                  <a:gd name="connsiteY2" fmla="*/ 137051 h 138539"/>
                  <a:gd name="connsiteX3" fmla="*/ 45295 w 50813"/>
                  <a:gd name="connsiteY3" fmla="*/ 820 h 138539"/>
                  <a:gd name="connsiteX4" fmla="*/ 46520 w 50813"/>
                  <a:gd name="connsiteY4" fmla="*/ 6 h 138539"/>
                  <a:gd name="connsiteX5" fmla="*/ 47647 w 50813"/>
                  <a:gd name="connsiteY5" fmla="*/ 940 h 138539"/>
                  <a:gd name="connsiteX6" fmla="*/ 50759 w 50813"/>
                  <a:gd name="connsiteY6" fmla="*/ 15430 h 138539"/>
                  <a:gd name="connsiteX7" fmla="*/ 50759 w 50813"/>
                  <a:gd name="connsiteY7" fmla="*/ 16125 h 138539"/>
                  <a:gd name="connsiteX8" fmla="*/ 2442 w 50813"/>
                  <a:gd name="connsiteY8" fmla="*/ 137842 h 138539"/>
                  <a:gd name="connsiteX9" fmla="*/ 1217 w 50813"/>
                  <a:gd name="connsiteY9" fmla="*/ 138536 h 138539"/>
                  <a:gd name="connsiteX10" fmla="*/ 46201 w 50813"/>
                  <a:gd name="connsiteY10" fmla="*/ 5778 h 138539"/>
                  <a:gd name="connsiteX11" fmla="*/ 15795 w 50813"/>
                  <a:gd name="connsiteY11" fmla="*/ 97317 h 138539"/>
                  <a:gd name="connsiteX12" fmla="*/ 48284 w 50813"/>
                  <a:gd name="connsiteY12" fmla="*/ 15502 h 1385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50813" h="138539">
                    <a:moveTo>
                      <a:pt x="1217" y="138536"/>
                    </a:moveTo>
                    <a:lnTo>
                      <a:pt x="800" y="138536"/>
                    </a:lnTo>
                    <a:cubicBezTo>
                      <a:pt x="180" y="138321"/>
                      <a:pt x="-148" y="137660"/>
                      <a:pt x="65" y="137051"/>
                    </a:cubicBezTo>
                    <a:lnTo>
                      <a:pt x="45295" y="820"/>
                    </a:lnTo>
                    <a:cubicBezTo>
                      <a:pt x="45447" y="293"/>
                      <a:pt x="45964" y="-49"/>
                      <a:pt x="46520" y="6"/>
                    </a:cubicBezTo>
                    <a:cubicBezTo>
                      <a:pt x="47066" y="35"/>
                      <a:pt x="47527" y="418"/>
                      <a:pt x="47647" y="940"/>
                    </a:cubicBezTo>
                    <a:lnTo>
                      <a:pt x="50759" y="15430"/>
                    </a:lnTo>
                    <a:cubicBezTo>
                      <a:pt x="50832" y="15655"/>
                      <a:pt x="50832" y="15899"/>
                      <a:pt x="50759" y="16125"/>
                    </a:cubicBezTo>
                    <a:lnTo>
                      <a:pt x="2442" y="137842"/>
                    </a:lnTo>
                    <a:cubicBezTo>
                      <a:pt x="2219" y="138299"/>
                      <a:pt x="1734" y="138575"/>
                      <a:pt x="1217" y="138536"/>
                    </a:cubicBezTo>
                    <a:close/>
                    <a:moveTo>
                      <a:pt x="46201" y="5778"/>
                    </a:moveTo>
                    <a:lnTo>
                      <a:pt x="15795" y="97317"/>
                    </a:lnTo>
                    <a:lnTo>
                      <a:pt x="48284" y="15502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8" name="Forme libre : forme 887">
                <a:extLst>
                  <a:ext uri="{FF2B5EF4-FFF2-40B4-BE49-F238E27FC236}">
                    <a16:creationId xmlns:a16="http://schemas.microsoft.com/office/drawing/2014/main" id="{CA1BE5EB-F097-4200-ADC8-97C7B98AC89D}"/>
                  </a:ext>
                </a:extLst>
              </p:cNvPr>
              <p:cNvSpPr/>
              <p:nvPr/>
            </p:nvSpPr>
            <p:spPr>
              <a:xfrm>
                <a:off x="636828" y="529572"/>
                <a:ext cx="200424" cy="154116"/>
              </a:xfrm>
              <a:custGeom>
                <a:avLst/>
                <a:gdLst>
                  <a:gd name="connsiteX0" fmla="*/ 16394 w 200424"/>
                  <a:gd name="connsiteY0" fmla="*/ 119993 h 154116"/>
                  <a:gd name="connsiteX1" fmla="*/ 100 w 200424"/>
                  <a:gd name="connsiteY1" fmla="*/ 152374 h 154116"/>
                  <a:gd name="connsiteX2" fmla="*/ 10073 w 200424"/>
                  <a:gd name="connsiteY2" fmla="*/ 153931 h 154116"/>
                  <a:gd name="connsiteX3" fmla="*/ 17423 w 200424"/>
                  <a:gd name="connsiteY3" fmla="*/ 151368 h 154116"/>
                  <a:gd name="connsiteX4" fmla="*/ 33716 w 200424"/>
                  <a:gd name="connsiteY4" fmla="*/ 153931 h 154116"/>
                  <a:gd name="connsiteX5" fmla="*/ 52656 w 200424"/>
                  <a:gd name="connsiteY5" fmla="*/ 134914 h 154116"/>
                  <a:gd name="connsiteX6" fmla="*/ 96759 w 200424"/>
                  <a:gd name="connsiteY6" fmla="*/ 116280 h 154116"/>
                  <a:gd name="connsiteX7" fmla="*/ 185626 w 200424"/>
                  <a:gd name="connsiteY7" fmla="*/ 64595 h 154116"/>
                  <a:gd name="connsiteX8" fmla="*/ 196137 w 200424"/>
                  <a:gd name="connsiteY8" fmla="*/ 54296 h 154116"/>
                  <a:gd name="connsiteX9" fmla="*/ 200425 w 200424"/>
                  <a:gd name="connsiteY9" fmla="*/ 6682 h 154116"/>
                  <a:gd name="connsiteX10" fmla="*/ 151005 w 200424"/>
                  <a:gd name="connsiteY10" fmla="*/ 0 h 154116"/>
                  <a:gd name="connsiteX11" fmla="*/ 146693 w 200424"/>
                  <a:gd name="connsiteY11" fmla="*/ 34776 h 154116"/>
                  <a:gd name="connsiteX12" fmla="*/ 91589 w 200424"/>
                  <a:gd name="connsiteY12" fmla="*/ 87635 h 154116"/>
                  <a:gd name="connsiteX13" fmla="*/ 45845 w 200424"/>
                  <a:gd name="connsiteY13" fmla="*/ 116376 h 154116"/>
                  <a:gd name="connsiteX14" fmla="*/ 16394 w 200424"/>
                  <a:gd name="connsiteY14" fmla="*/ 119993 h 154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200424" h="154116">
                    <a:moveTo>
                      <a:pt x="16394" y="119993"/>
                    </a:moveTo>
                    <a:cubicBezTo>
                      <a:pt x="16394" y="119993"/>
                      <a:pt x="-1492" y="150841"/>
                      <a:pt x="100" y="152374"/>
                    </a:cubicBezTo>
                    <a:cubicBezTo>
                      <a:pt x="1693" y="153907"/>
                      <a:pt x="10073" y="153931"/>
                      <a:pt x="10073" y="153931"/>
                    </a:cubicBezTo>
                    <a:lnTo>
                      <a:pt x="17423" y="151368"/>
                    </a:lnTo>
                    <a:cubicBezTo>
                      <a:pt x="17423" y="151368"/>
                      <a:pt x="26881" y="154961"/>
                      <a:pt x="33716" y="153931"/>
                    </a:cubicBezTo>
                    <a:cubicBezTo>
                      <a:pt x="40552" y="152901"/>
                      <a:pt x="51088" y="139010"/>
                      <a:pt x="52656" y="134914"/>
                    </a:cubicBezTo>
                    <a:cubicBezTo>
                      <a:pt x="54224" y="130818"/>
                      <a:pt x="75418" y="123657"/>
                      <a:pt x="96759" y="116280"/>
                    </a:cubicBezTo>
                    <a:cubicBezTo>
                      <a:pt x="128366" y="105335"/>
                      <a:pt x="182980" y="65625"/>
                      <a:pt x="185626" y="64595"/>
                    </a:cubicBezTo>
                    <a:cubicBezTo>
                      <a:pt x="188272" y="63565"/>
                      <a:pt x="196137" y="54296"/>
                      <a:pt x="196137" y="54296"/>
                    </a:cubicBezTo>
                    <a:lnTo>
                      <a:pt x="200425" y="6682"/>
                    </a:lnTo>
                    <a:lnTo>
                      <a:pt x="151005" y="0"/>
                    </a:lnTo>
                    <a:lnTo>
                      <a:pt x="146693" y="34776"/>
                    </a:lnTo>
                    <a:cubicBezTo>
                      <a:pt x="146693" y="34776"/>
                      <a:pt x="118933" y="68595"/>
                      <a:pt x="91589" y="87635"/>
                    </a:cubicBezTo>
                    <a:cubicBezTo>
                      <a:pt x="76856" y="97980"/>
                      <a:pt x="61589" y="107572"/>
                      <a:pt x="45845" y="116376"/>
                    </a:cubicBezTo>
                    <a:cubicBezTo>
                      <a:pt x="44277" y="117430"/>
                      <a:pt x="24283" y="117933"/>
                      <a:pt x="16394" y="119993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89" name="Forme libre : forme 888">
                <a:extLst>
                  <a:ext uri="{FF2B5EF4-FFF2-40B4-BE49-F238E27FC236}">
                    <a16:creationId xmlns:a16="http://schemas.microsoft.com/office/drawing/2014/main" id="{6F8AB60B-BB08-4563-BD52-BAB8CBE2044A}"/>
                  </a:ext>
                </a:extLst>
              </p:cNvPr>
              <p:cNvSpPr/>
              <p:nvPr/>
            </p:nvSpPr>
            <p:spPr>
              <a:xfrm>
                <a:off x="635679" y="528282"/>
                <a:ext cx="202779" cy="156609"/>
              </a:xfrm>
              <a:custGeom>
                <a:avLst/>
                <a:gdLst>
                  <a:gd name="connsiteX0" fmla="*/ 32219 w 202779"/>
                  <a:gd name="connsiteY0" fmla="*/ 156610 h 156609"/>
                  <a:gd name="connsiteX1" fmla="*/ 18596 w 202779"/>
                  <a:gd name="connsiteY1" fmla="*/ 153927 h 156609"/>
                  <a:gd name="connsiteX2" fmla="*/ 11638 w 202779"/>
                  <a:gd name="connsiteY2" fmla="*/ 156322 h 156609"/>
                  <a:gd name="connsiteX3" fmla="*/ 11221 w 202779"/>
                  <a:gd name="connsiteY3" fmla="*/ 156322 h 156609"/>
                  <a:gd name="connsiteX4" fmla="*/ 367 w 202779"/>
                  <a:gd name="connsiteY4" fmla="*/ 154430 h 156609"/>
                  <a:gd name="connsiteX5" fmla="*/ 16465 w 202779"/>
                  <a:gd name="connsiteY5" fmla="*/ 120612 h 156609"/>
                  <a:gd name="connsiteX6" fmla="*/ 17224 w 202779"/>
                  <a:gd name="connsiteY6" fmla="*/ 120037 h 156609"/>
                  <a:gd name="connsiteX7" fmla="*/ 36581 w 202779"/>
                  <a:gd name="connsiteY7" fmla="*/ 117642 h 156609"/>
                  <a:gd name="connsiteX8" fmla="*/ 46381 w 202779"/>
                  <a:gd name="connsiteY8" fmla="*/ 116564 h 156609"/>
                  <a:gd name="connsiteX9" fmla="*/ 48390 w 202779"/>
                  <a:gd name="connsiteY9" fmla="*/ 115415 h 156609"/>
                  <a:gd name="connsiteX10" fmla="*/ 92028 w 202779"/>
                  <a:gd name="connsiteY10" fmla="*/ 87823 h 156609"/>
                  <a:gd name="connsiteX11" fmla="*/ 146641 w 202779"/>
                  <a:gd name="connsiteY11" fmla="*/ 35491 h 156609"/>
                  <a:gd name="connsiteX12" fmla="*/ 150905 w 202779"/>
                  <a:gd name="connsiteY12" fmla="*/ 1050 h 156609"/>
                  <a:gd name="connsiteX13" fmla="*/ 151370 w 202779"/>
                  <a:gd name="connsiteY13" fmla="*/ 260 h 156609"/>
                  <a:gd name="connsiteX14" fmla="*/ 152277 w 202779"/>
                  <a:gd name="connsiteY14" fmla="*/ 20 h 156609"/>
                  <a:gd name="connsiteX15" fmla="*/ 201721 w 202779"/>
                  <a:gd name="connsiteY15" fmla="*/ 6703 h 156609"/>
                  <a:gd name="connsiteX16" fmla="*/ 202775 w 202779"/>
                  <a:gd name="connsiteY16" fmla="*/ 7996 h 156609"/>
                  <a:gd name="connsiteX17" fmla="*/ 198487 w 202779"/>
                  <a:gd name="connsiteY17" fmla="*/ 55610 h 156609"/>
                  <a:gd name="connsiteX18" fmla="*/ 198193 w 202779"/>
                  <a:gd name="connsiteY18" fmla="*/ 56257 h 156609"/>
                  <a:gd name="connsiteX19" fmla="*/ 187192 w 202779"/>
                  <a:gd name="connsiteY19" fmla="*/ 66891 h 156609"/>
                  <a:gd name="connsiteX20" fmla="*/ 179498 w 202779"/>
                  <a:gd name="connsiteY20" fmla="*/ 71968 h 156609"/>
                  <a:gd name="connsiteX21" fmla="*/ 98300 w 202779"/>
                  <a:gd name="connsiteY21" fmla="*/ 118600 h 156609"/>
                  <a:gd name="connsiteX22" fmla="*/ 95115 w 202779"/>
                  <a:gd name="connsiteY22" fmla="*/ 119702 h 156609"/>
                  <a:gd name="connsiteX23" fmla="*/ 54981 w 202779"/>
                  <a:gd name="connsiteY23" fmla="*/ 136467 h 156609"/>
                  <a:gd name="connsiteX24" fmla="*/ 35086 w 202779"/>
                  <a:gd name="connsiteY24" fmla="*/ 156250 h 156609"/>
                  <a:gd name="connsiteX25" fmla="*/ 32219 w 202779"/>
                  <a:gd name="connsiteY25" fmla="*/ 156610 h 156609"/>
                  <a:gd name="connsiteX26" fmla="*/ 18596 w 202779"/>
                  <a:gd name="connsiteY26" fmla="*/ 151460 h 156609"/>
                  <a:gd name="connsiteX27" fmla="*/ 19037 w 202779"/>
                  <a:gd name="connsiteY27" fmla="*/ 151460 h 156609"/>
                  <a:gd name="connsiteX28" fmla="*/ 34718 w 202779"/>
                  <a:gd name="connsiteY28" fmla="*/ 153855 h 156609"/>
                  <a:gd name="connsiteX29" fmla="*/ 52678 w 202779"/>
                  <a:gd name="connsiteY29" fmla="*/ 135605 h 156609"/>
                  <a:gd name="connsiteX30" fmla="*/ 94331 w 202779"/>
                  <a:gd name="connsiteY30" fmla="*/ 117379 h 156609"/>
                  <a:gd name="connsiteX31" fmla="*/ 97540 w 202779"/>
                  <a:gd name="connsiteY31" fmla="*/ 116277 h 156609"/>
                  <a:gd name="connsiteX32" fmla="*/ 178150 w 202779"/>
                  <a:gd name="connsiteY32" fmla="*/ 69932 h 156609"/>
                  <a:gd name="connsiteX33" fmla="*/ 186334 w 202779"/>
                  <a:gd name="connsiteY33" fmla="*/ 64591 h 156609"/>
                  <a:gd name="connsiteX34" fmla="*/ 196135 w 202779"/>
                  <a:gd name="connsiteY34" fmla="*/ 55011 h 156609"/>
                  <a:gd name="connsiteX35" fmla="*/ 200300 w 202779"/>
                  <a:gd name="connsiteY35" fmla="*/ 8906 h 156609"/>
                  <a:gd name="connsiteX36" fmla="*/ 153183 w 202779"/>
                  <a:gd name="connsiteY36" fmla="*/ 2703 h 156609"/>
                  <a:gd name="connsiteX37" fmla="*/ 149043 w 202779"/>
                  <a:gd name="connsiteY37" fmla="*/ 36234 h 156609"/>
                  <a:gd name="connsiteX38" fmla="*/ 148773 w 202779"/>
                  <a:gd name="connsiteY38" fmla="*/ 36833 h 156609"/>
                  <a:gd name="connsiteX39" fmla="*/ 93449 w 202779"/>
                  <a:gd name="connsiteY39" fmla="*/ 89907 h 156609"/>
                  <a:gd name="connsiteX40" fmla="*/ 49615 w 202779"/>
                  <a:gd name="connsiteY40" fmla="*/ 117594 h 156609"/>
                  <a:gd name="connsiteX41" fmla="*/ 47680 w 202779"/>
                  <a:gd name="connsiteY41" fmla="*/ 118720 h 156609"/>
                  <a:gd name="connsiteX42" fmla="*/ 36777 w 202779"/>
                  <a:gd name="connsiteY42" fmla="*/ 120157 h 156609"/>
                  <a:gd name="connsiteX43" fmla="*/ 18351 w 202779"/>
                  <a:gd name="connsiteY43" fmla="*/ 122336 h 156609"/>
                  <a:gd name="connsiteX44" fmla="*/ 2401 w 202779"/>
                  <a:gd name="connsiteY44" fmla="*/ 153041 h 156609"/>
                  <a:gd name="connsiteX45" fmla="*/ 11025 w 202779"/>
                  <a:gd name="connsiteY45" fmla="*/ 154047 h 156609"/>
                  <a:gd name="connsiteX46" fmla="*/ 18180 w 202779"/>
                  <a:gd name="connsiteY46" fmla="*/ 151532 h 156609"/>
                  <a:gd name="connsiteX47" fmla="*/ 2376 w 202779"/>
                  <a:gd name="connsiteY47" fmla="*/ 153329 h 156609"/>
                  <a:gd name="connsiteX48" fmla="*/ 2376 w 202779"/>
                  <a:gd name="connsiteY48" fmla="*/ 153329 h 1566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</a:cxnLst>
                <a:rect l="l" t="t" r="r" b="b"/>
                <a:pathLst>
                  <a:path w="202779" h="156609">
                    <a:moveTo>
                      <a:pt x="32219" y="156610"/>
                    </a:moveTo>
                    <a:cubicBezTo>
                      <a:pt x="27562" y="156418"/>
                      <a:pt x="22965" y="155513"/>
                      <a:pt x="18596" y="153927"/>
                    </a:cubicBezTo>
                    <a:lnTo>
                      <a:pt x="11638" y="156322"/>
                    </a:lnTo>
                    <a:cubicBezTo>
                      <a:pt x="11501" y="156346"/>
                      <a:pt x="11359" y="156346"/>
                      <a:pt x="11221" y="156322"/>
                    </a:cubicBezTo>
                    <a:cubicBezTo>
                      <a:pt x="9139" y="156322"/>
                      <a:pt x="2180" y="156179"/>
                      <a:pt x="367" y="154430"/>
                    </a:cubicBezTo>
                    <a:cubicBezTo>
                      <a:pt x="-343" y="153712"/>
                      <a:pt x="-1862" y="152227"/>
                      <a:pt x="16465" y="120612"/>
                    </a:cubicBezTo>
                    <a:cubicBezTo>
                      <a:pt x="16624" y="120324"/>
                      <a:pt x="16901" y="120116"/>
                      <a:pt x="17224" y="120037"/>
                    </a:cubicBezTo>
                    <a:cubicBezTo>
                      <a:pt x="23612" y="118801"/>
                      <a:pt x="30080" y="118001"/>
                      <a:pt x="36581" y="117642"/>
                    </a:cubicBezTo>
                    <a:cubicBezTo>
                      <a:pt x="39866" y="117484"/>
                      <a:pt x="43140" y="117122"/>
                      <a:pt x="46381" y="116564"/>
                    </a:cubicBezTo>
                    <a:cubicBezTo>
                      <a:pt x="46577" y="116421"/>
                      <a:pt x="47288" y="116037"/>
                      <a:pt x="48390" y="115415"/>
                    </a:cubicBezTo>
                    <a:cubicBezTo>
                      <a:pt x="53560" y="112493"/>
                      <a:pt x="69241" y="103679"/>
                      <a:pt x="92028" y="87823"/>
                    </a:cubicBezTo>
                    <a:cubicBezTo>
                      <a:pt x="117656" y="70004"/>
                      <a:pt x="143995" y="38677"/>
                      <a:pt x="146641" y="35491"/>
                    </a:cubicBezTo>
                    <a:lnTo>
                      <a:pt x="150905" y="1050"/>
                    </a:lnTo>
                    <a:cubicBezTo>
                      <a:pt x="150932" y="732"/>
                      <a:pt x="151103" y="442"/>
                      <a:pt x="151370" y="260"/>
                    </a:cubicBezTo>
                    <a:cubicBezTo>
                      <a:pt x="151618" y="47"/>
                      <a:pt x="151953" y="-44"/>
                      <a:pt x="152277" y="20"/>
                    </a:cubicBezTo>
                    <a:lnTo>
                      <a:pt x="201721" y="6703"/>
                    </a:lnTo>
                    <a:cubicBezTo>
                      <a:pt x="202370" y="6789"/>
                      <a:pt x="202833" y="7359"/>
                      <a:pt x="202775" y="7996"/>
                    </a:cubicBezTo>
                    <a:lnTo>
                      <a:pt x="198487" y="55610"/>
                    </a:lnTo>
                    <a:cubicBezTo>
                      <a:pt x="198467" y="55852"/>
                      <a:pt x="198362" y="56079"/>
                      <a:pt x="198193" y="56257"/>
                    </a:cubicBezTo>
                    <a:cubicBezTo>
                      <a:pt x="196845" y="57861"/>
                      <a:pt x="189985" y="65837"/>
                      <a:pt x="187192" y="66891"/>
                    </a:cubicBezTo>
                    <a:cubicBezTo>
                      <a:pt x="186677" y="67130"/>
                      <a:pt x="183345" y="69286"/>
                      <a:pt x="179498" y="71968"/>
                    </a:cubicBezTo>
                    <a:cubicBezTo>
                      <a:pt x="162714" y="83321"/>
                      <a:pt x="123390" y="109930"/>
                      <a:pt x="98300" y="118600"/>
                    </a:cubicBezTo>
                    <a:lnTo>
                      <a:pt x="95115" y="119702"/>
                    </a:lnTo>
                    <a:cubicBezTo>
                      <a:pt x="77817" y="125689"/>
                      <a:pt x="56280" y="133138"/>
                      <a:pt x="54981" y="136467"/>
                    </a:cubicBezTo>
                    <a:cubicBezTo>
                      <a:pt x="53364" y="140659"/>
                      <a:pt x="42583" y="155125"/>
                      <a:pt x="35086" y="156250"/>
                    </a:cubicBezTo>
                    <a:cubicBezTo>
                      <a:pt x="34143" y="156445"/>
                      <a:pt x="33182" y="156564"/>
                      <a:pt x="32219" y="156610"/>
                    </a:cubicBezTo>
                    <a:close/>
                    <a:moveTo>
                      <a:pt x="18596" y="151460"/>
                    </a:moveTo>
                    <a:lnTo>
                      <a:pt x="19037" y="151460"/>
                    </a:lnTo>
                    <a:cubicBezTo>
                      <a:pt x="19037" y="151460"/>
                      <a:pt x="28299" y="154933"/>
                      <a:pt x="34718" y="153855"/>
                    </a:cubicBezTo>
                    <a:cubicBezTo>
                      <a:pt x="41138" y="152778"/>
                      <a:pt x="51183" y="139485"/>
                      <a:pt x="52678" y="135605"/>
                    </a:cubicBezTo>
                    <a:cubicBezTo>
                      <a:pt x="54173" y="131725"/>
                      <a:pt x="69535" y="126025"/>
                      <a:pt x="94331" y="117379"/>
                    </a:cubicBezTo>
                    <a:lnTo>
                      <a:pt x="97540" y="116277"/>
                    </a:lnTo>
                    <a:cubicBezTo>
                      <a:pt x="122311" y="107703"/>
                      <a:pt x="161440" y="81237"/>
                      <a:pt x="178150" y="69932"/>
                    </a:cubicBezTo>
                    <a:cubicBezTo>
                      <a:pt x="183737" y="66172"/>
                      <a:pt x="185697" y="64855"/>
                      <a:pt x="186334" y="64591"/>
                    </a:cubicBezTo>
                    <a:cubicBezTo>
                      <a:pt x="188000" y="63945"/>
                      <a:pt x="193121" y="58460"/>
                      <a:pt x="196135" y="55011"/>
                    </a:cubicBezTo>
                    <a:lnTo>
                      <a:pt x="200300" y="8906"/>
                    </a:lnTo>
                    <a:lnTo>
                      <a:pt x="153183" y="2703"/>
                    </a:lnTo>
                    <a:lnTo>
                      <a:pt x="149043" y="36234"/>
                    </a:lnTo>
                    <a:cubicBezTo>
                      <a:pt x="149016" y="36454"/>
                      <a:pt x="148923" y="36663"/>
                      <a:pt x="148773" y="36833"/>
                    </a:cubicBezTo>
                    <a:cubicBezTo>
                      <a:pt x="148504" y="37168"/>
                      <a:pt x="120621" y="71010"/>
                      <a:pt x="93449" y="89907"/>
                    </a:cubicBezTo>
                    <a:cubicBezTo>
                      <a:pt x="70564" y="105810"/>
                      <a:pt x="54785" y="114696"/>
                      <a:pt x="49615" y="117594"/>
                    </a:cubicBezTo>
                    <a:cubicBezTo>
                      <a:pt x="48586" y="118193"/>
                      <a:pt x="47925" y="118552"/>
                      <a:pt x="47680" y="118720"/>
                    </a:cubicBezTo>
                    <a:cubicBezTo>
                      <a:pt x="46773" y="119295"/>
                      <a:pt x="44274" y="119534"/>
                      <a:pt x="36777" y="120157"/>
                    </a:cubicBezTo>
                    <a:cubicBezTo>
                      <a:pt x="30595" y="120511"/>
                      <a:pt x="24440" y="121239"/>
                      <a:pt x="18351" y="122336"/>
                    </a:cubicBezTo>
                    <a:cubicBezTo>
                      <a:pt x="10731" y="135509"/>
                      <a:pt x="2989" y="150071"/>
                      <a:pt x="2401" y="153041"/>
                    </a:cubicBezTo>
                    <a:cubicBezTo>
                      <a:pt x="5206" y="153800"/>
                      <a:pt x="8115" y="154140"/>
                      <a:pt x="11025" y="154047"/>
                    </a:cubicBezTo>
                    <a:lnTo>
                      <a:pt x="18180" y="151532"/>
                    </a:lnTo>
                    <a:close/>
                    <a:moveTo>
                      <a:pt x="2376" y="153329"/>
                    </a:moveTo>
                    <a:lnTo>
                      <a:pt x="2376" y="153329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0" name="Forme libre : forme 889">
                <a:extLst>
                  <a:ext uri="{FF2B5EF4-FFF2-40B4-BE49-F238E27FC236}">
                    <a16:creationId xmlns:a16="http://schemas.microsoft.com/office/drawing/2014/main" id="{98FA3733-C9FD-484A-BAB5-65E59DB6E0CB}"/>
                  </a:ext>
                </a:extLst>
              </p:cNvPr>
              <p:cNvSpPr/>
              <p:nvPr/>
            </p:nvSpPr>
            <p:spPr>
              <a:xfrm>
                <a:off x="775215" y="395876"/>
                <a:ext cx="71864" cy="163370"/>
              </a:xfrm>
              <a:custGeom>
                <a:avLst/>
                <a:gdLst>
                  <a:gd name="connsiteX0" fmla="*/ 22100 w 71864"/>
                  <a:gd name="connsiteY0" fmla="*/ 10566 h 163370"/>
                  <a:gd name="connsiteX1" fmla="*/ 9997 w 71864"/>
                  <a:gd name="connsiteY1" fmla="*/ 45294 h 163370"/>
                  <a:gd name="connsiteX2" fmla="*/ 0 w 71864"/>
                  <a:gd name="connsiteY2" fmla="*/ 155850 h 163370"/>
                  <a:gd name="connsiteX3" fmla="*/ 67330 w 71864"/>
                  <a:gd name="connsiteY3" fmla="*/ 163371 h 163370"/>
                  <a:gd name="connsiteX4" fmla="*/ 68384 w 71864"/>
                  <a:gd name="connsiteY4" fmla="*/ 58611 h 163370"/>
                  <a:gd name="connsiteX5" fmla="*/ 31043 w 71864"/>
                  <a:gd name="connsiteY5" fmla="*/ 147 h 1633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71864" h="163370">
                    <a:moveTo>
                      <a:pt x="22100" y="10566"/>
                    </a:moveTo>
                    <a:cubicBezTo>
                      <a:pt x="15595" y="21173"/>
                      <a:pt x="11469" y="33010"/>
                      <a:pt x="9997" y="45294"/>
                    </a:cubicBezTo>
                    <a:cubicBezTo>
                      <a:pt x="8429" y="63832"/>
                      <a:pt x="0" y="155850"/>
                      <a:pt x="0" y="155850"/>
                    </a:cubicBezTo>
                    <a:lnTo>
                      <a:pt x="67330" y="163371"/>
                    </a:lnTo>
                    <a:cubicBezTo>
                      <a:pt x="67330" y="163371"/>
                      <a:pt x="76788" y="94489"/>
                      <a:pt x="68384" y="58611"/>
                    </a:cubicBezTo>
                    <a:cubicBezTo>
                      <a:pt x="59980" y="22733"/>
                      <a:pt x="43123" y="-2152"/>
                      <a:pt x="31043" y="147"/>
                    </a:cubicBezTo>
                  </a:path>
                </a:pathLst>
              </a:custGeom>
              <a:solidFill>
                <a:srgbClr val="B0D7D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1" name="Forme libre : forme 890">
                <a:extLst>
                  <a:ext uri="{FF2B5EF4-FFF2-40B4-BE49-F238E27FC236}">
                    <a16:creationId xmlns:a16="http://schemas.microsoft.com/office/drawing/2014/main" id="{A14E4829-9031-4602-B932-EED4BBF058F7}"/>
                  </a:ext>
                </a:extLst>
              </p:cNvPr>
              <p:cNvSpPr/>
              <p:nvPr/>
            </p:nvSpPr>
            <p:spPr>
              <a:xfrm>
                <a:off x="774056" y="394580"/>
                <a:ext cx="74298" cy="165771"/>
              </a:xfrm>
              <a:custGeom>
                <a:avLst/>
                <a:gdLst>
                  <a:gd name="connsiteX0" fmla="*/ 68490 w 74298"/>
                  <a:gd name="connsiteY0" fmla="*/ 165768 h 165771"/>
                  <a:gd name="connsiteX1" fmla="*/ 68343 w 74298"/>
                  <a:gd name="connsiteY1" fmla="*/ 165768 h 165771"/>
                  <a:gd name="connsiteX2" fmla="*/ 1086 w 74298"/>
                  <a:gd name="connsiteY2" fmla="*/ 158248 h 165771"/>
                  <a:gd name="connsiteX3" fmla="*/ 6 w 74298"/>
                  <a:gd name="connsiteY3" fmla="*/ 156967 h 165771"/>
                  <a:gd name="connsiteX4" fmla="*/ 8 w 74298"/>
                  <a:gd name="connsiteY4" fmla="*/ 156955 h 165771"/>
                  <a:gd name="connsiteX5" fmla="*/ 9980 w 74298"/>
                  <a:gd name="connsiteY5" fmla="*/ 46398 h 165771"/>
                  <a:gd name="connsiteX6" fmla="*/ 22231 w 74298"/>
                  <a:gd name="connsiteY6" fmla="*/ 11143 h 165771"/>
                  <a:gd name="connsiteX7" fmla="*/ 23865 w 74298"/>
                  <a:gd name="connsiteY7" fmla="*/ 10580 h 165771"/>
                  <a:gd name="connsiteX8" fmla="*/ 24441 w 74298"/>
                  <a:gd name="connsiteY8" fmla="*/ 12178 h 165771"/>
                  <a:gd name="connsiteX9" fmla="*/ 24289 w 74298"/>
                  <a:gd name="connsiteY9" fmla="*/ 12412 h 165771"/>
                  <a:gd name="connsiteX10" fmla="*/ 12381 w 74298"/>
                  <a:gd name="connsiteY10" fmla="*/ 46590 h 165771"/>
                  <a:gd name="connsiteX11" fmla="*/ 2581 w 74298"/>
                  <a:gd name="connsiteY11" fmla="*/ 155997 h 165771"/>
                  <a:gd name="connsiteX12" fmla="*/ 67485 w 74298"/>
                  <a:gd name="connsiteY12" fmla="*/ 163182 h 165771"/>
                  <a:gd name="connsiteX13" fmla="*/ 68416 w 74298"/>
                  <a:gd name="connsiteY13" fmla="*/ 60002 h 165771"/>
                  <a:gd name="connsiteX14" fmla="*/ 32497 w 74298"/>
                  <a:gd name="connsiteY14" fmla="*/ 2521 h 165771"/>
                  <a:gd name="connsiteX15" fmla="*/ 31081 w 74298"/>
                  <a:gd name="connsiteY15" fmla="*/ 1606 h 165771"/>
                  <a:gd name="connsiteX16" fmla="*/ 31076 w 74298"/>
                  <a:gd name="connsiteY16" fmla="*/ 1587 h 165771"/>
                  <a:gd name="connsiteX17" fmla="*/ 32032 w 74298"/>
                  <a:gd name="connsiteY17" fmla="*/ 174 h 165771"/>
                  <a:gd name="connsiteX18" fmla="*/ 32032 w 74298"/>
                  <a:gd name="connsiteY18" fmla="*/ 174 h 165771"/>
                  <a:gd name="connsiteX19" fmla="*/ 70793 w 74298"/>
                  <a:gd name="connsiteY19" fmla="*/ 59547 h 165771"/>
                  <a:gd name="connsiteX20" fmla="*/ 69764 w 74298"/>
                  <a:gd name="connsiteY20" fmla="*/ 164739 h 165771"/>
                  <a:gd name="connsiteX21" fmla="*/ 68490 w 74298"/>
                  <a:gd name="connsiteY21" fmla="*/ 165768 h 1657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74298" h="165771">
                    <a:moveTo>
                      <a:pt x="68490" y="165768"/>
                    </a:moveTo>
                    <a:lnTo>
                      <a:pt x="68343" y="165768"/>
                    </a:lnTo>
                    <a:lnTo>
                      <a:pt x="1086" y="158248"/>
                    </a:lnTo>
                    <a:cubicBezTo>
                      <a:pt x="427" y="158186"/>
                      <a:pt x="-58" y="157611"/>
                      <a:pt x="6" y="156967"/>
                    </a:cubicBezTo>
                    <a:cubicBezTo>
                      <a:pt x="8" y="156962"/>
                      <a:pt x="8" y="156959"/>
                      <a:pt x="8" y="156955"/>
                    </a:cubicBezTo>
                    <a:cubicBezTo>
                      <a:pt x="8" y="156021"/>
                      <a:pt x="8437" y="64697"/>
                      <a:pt x="9980" y="46398"/>
                    </a:cubicBezTo>
                    <a:cubicBezTo>
                      <a:pt x="11421" y="33923"/>
                      <a:pt x="15601" y="21897"/>
                      <a:pt x="22231" y="11143"/>
                    </a:cubicBezTo>
                    <a:cubicBezTo>
                      <a:pt x="22523" y="10547"/>
                      <a:pt x="23255" y="10295"/>
                      <a:pt x="23865" y="10580"/>
                    </a:cubicBezTo>
                    <a:cubicBezTo>
                      <a:pt x="24475" y="10865"/>
                      <a:pt x="24733" y="11581"/>
                      <a:pt x="24441" y="12178"/>
                    </a:cubicBezTo>
                    <a:cubicBezTo>
                      <a:pt x="24399" y="12262"/>
                      <a:pt x="24348" y="12341"/>
                      <a:pt x="24289" y="12412"/>
                    </a:cubicBezTo>
                    <a:cubicBezTo>
                      <a:pt x="17916" y="22865"/>
                      <a:pt x="13859" y="34509"/>
                      <a:pt x="12381" y="46590"/>
                    </a:cubicBezTo>
                    <a:cubicBezTo>
                      <a:pt x="10911" y="63787"/>
                      <a:pt x="3487" y="145243"/>
                      <a:pt x="2581" y="155997"/>
                    </a:cubicBezTo>
                    <a:lnTo>
                      <a:pt x="67485" y="163182"/>
                    </a:lnTo>
                    <a:cubicBezTo>
                      <a:pt x="68686" y="153985"/>
                      <a:pt x="76085" y="92719"/>
                      <a:pt x="68416" y="60002"/>
                    </a:cubicBezTo>
                    <a:cubicBezTo>
                      <a:pt x="59767" y="23118"/>
                      <a:pt x="42837" y="485"/>
                      <a:pt x="32497" y="2521"/>
                    </a:cubicBezTo>
                    <a:cubicBezTo>
                      <a:pt x="31848" y="2650"/>
                      <a:pt x="31213" y="2241"/>
                      <a:pt x="31081" y="1606"/>
                    </a:cubicBezTo>
                    <a:cubicBezTo>
                      <a:pt x="31078" y="1601"/>
                      <a:pt x="31078" y="1594"/>
                      <a:pt x="31076" y="1587"/>
                    </a:cubicBezTo>
                    <a:cubicBezTo>
                      <a:pt x="30941" y="938"/>
                      <a:pt x="31368" y="305"/>
                      <a:pt x="32032" y="174"/>
                    </a:cubicBezTo>
                    <a:cubicBezTo>
                      <a:pt x="32032" y="174"/>
                      <a:pt x="32032" y="174"/>
                      <a:pt x="32032" y="174"/>
                    </a:cubicBezTo>
                    <a:cubicBezTo>
                      <a:pt x="45360" y="-2389"/>
                      <a:pt x="62389" y="23693"/>
                      <a:pt x="70793" y="59547"/>
                    </a:cubicBezTo>
                    <a:cubicBezTo>
                      <a:pt x="79197" y="95401"/>
                      <a:pt x="69862" y="164044"/>
                      <a:pt x="69764" y="164739"/>
                    </a:cubicBezTo>
                    <a:cubicBezTo>
                      <a:pt x="69688" y="165359"/>
                      <a:pt x="69127" y="165812"/>
                      <a:pt x="68490" y="165768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2" name="Forme libre : forme 891">
                <a:extLst>
                  <a:ext uri="{FF2B5EF4-FFF2-40B4-BE49-F238E27FC236}">
                    <a16:creationId xmlns:a16="http://schemas.microsoft.com/office/drawing/2014/main" id="{813AD6D3-EDE1-4426-9578-FB66A47AFB80}"/>
                  </a:ext>
                </a:extLst>
              </p:cNvPr>
              <p:cNvSpPr/>
              <p:nvPr/>
            </p:nvSpPr>
            <p:spPr>
              <a:xfrm rot="1015800">
                <a:off x="175048" y="1100785"/>
                <a:ext cx="83550" cy="10346"/>
              </a:xfrm>
              <a:custGeom>
                <a:avLst/>
                <a:gdLst>
                  <a:gd name="connsiteX0" fmla="*/ 0 w 83550"/>
                  <a:gd name="connsiteY0" fmla="*/ 0 h 10346"/>
                  <a:gd name="connsiteX1" fmla="*/ 83550 w 83550"/>
                  <a:gd name="connsiteY1" fmla="*/ 0 h 10346"/>
                  <a:gd name="connsiteX2" fmla="*/ 83550 w 83550"/>
                  <a:gd name="connsiteY2" fmla="*/ 10347 h 10346"/>
                  <a:gd name="connsiteX3" fmla="*/ 0 w 83550"/>
                  <a:gd name="connsiteY3" fmla="*/ 10347 h 1034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83550" h="10346">
                    <a:moveTo>
                      <a:pt x="0" y="0"/>
                    </a:moveTo>
                    <a:lnTo>
                      <a:pt x="83550" y="0"/>
                    </a:lnTo>
                    <a:lnTo>
                      <a:pt x="83550" y="10347"/>
                    </a:lnTo>
                    <a:lnTo>
                      <a:pt x="0" y="10347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3" name="Forme libre : forme 892">
                <a:extLst>
                  <a:ext uri="{FF2B5EF4-FFF2-40B4-BE49-F238E27FC236}">
                    <a16:creationId xmlns:a16="http://schemas.microsoft.com/office/drawing/2014/main" id="{4F4816D1-0E18-466D-A849-DC76F6AD4F89}"/>
                  </a:ext>
                </a:extLst>
              </p:cNvPr>
              <p:cNvSpPr/>
              <p:nvPr/>
            </p:nvSpPr>
            <p:spPr>
              <a:xfrm>
                <a:off x="174199" y="1087931"/>
                <a:ext cx="85432" cy="36065"/>
              </a:xfrm>
              <a:custGeom>
                <a:avLst/>
                <a:gdLst>
                  <a:gd name="connsiteX0" fmla="*/ 81118 w 85432"/>
                  <a:gd name="connsiteY0" fmla="*/ 36048 h 36065"/>
                  <a:gd name="connsiteX1" fmla="*/ 80751 w 85432"/>
                  <a:gd name="connsiteY1" fmla="*/ 36048 h 36065"/>
                  <a:gd name="connsiteX2" fmla="*/ 802 w 85432"/>
                  <a:gd name="connsiteY2" fmla="*/ 12265 h 36065"/>
                  <a:gd name="connsiteX3" fmla="*/ 92 w 85432"/>
                  <a:gd name="connsiteY3" fmla="*/ 11690 h 36065"/>
                  <a:gd name="connsiteX4" fmla="*/ 92 w 85432"/>
                  <a:gd name="connsiteY4" fmla="*/ 10780 h 36065"/>
                  <a:gd name="connsiteX5" fmla="*/ 3106 w 85432"/>
                  <a:gd name="connsiteY5" fmla="*/ 840 h 36065"/>
                  <a:gd name="connsiteX6" fmla="*/ 4625 w 85432"/>
                  <a:gd name="connsiteY6" fmla="*/ 50 h 36065"/>
                  <a:gd name="connsiteX7" fmla="*/ 84573 w 85432"/>
                  <a:gd name="connsiteY7" fmla="*/ 23833 h 36065"/>
                  <a:gd name="connsiteX8" fmla="*/ 85382 w 85432"/>
                  <a:gd name="connsiteY8" fmla="*/ 25318 h 36065"/>
                  <a:gd name="connsiteX9" fmla="*/ 82319 w 85432"/>
                  <a:gd name="connsiteY9" fmla="*/ 35210 h 36065"/>
                  <a:gd name="connsiteX10" fmla="*/ 81707 w 85432"/>
                  <a:gd name="connsiteY10" fmla="*/ 35928 h 36065"/>
                  <a:gd name="connsiteX11" fmla="*/ 81118 w 85432"/>
                  <a:gd name="connsiteY11" fmla="*/ 36048 h 36065"/>
                  <a:gd name="connsiteX12" fmla="*/ 2714 w 85432"/>
                  <a:gd name="connsiteY12" fmla="*/ 10277 h 36065"/>
                  <a:gd name="connsiteX13" fmla="*/ 80310 w 85432"/>
                  <a:gd name="connsiteY13" fmla="*/ 33365 h 36065"/>
                  <a:gd name="connsiteX14" fmla="*/ 82760 w 85432"/>
                  <a:gd name="connsiteY14" fmla="*/ 25773 h 36065"/>
                  <a:gd name="connsiteX15" fmla="*/ 5066 w 85432"/>
                  <a:gd name="connsiteY15" fmla="*/ 2685 h 360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</a:cxnLst>
                <a:rect l="l" t="t" r="r" b="b"/>
                <a:pathLst>
                  <a:path w="85432" h="36065">
                    <a:moveTo>
                      <a:pt x="81118" y="36048"/>
                    </a:moveTo>
                    <a:cubicBezTo>
                      <a:pt x="80996" y="36072"/>
                      <a:pt x="80873" y="36072"/>
                      <a:pt x="80751" y="36048"/>
                    </a:cubicBezTo>
                    <a:lnTo>
                      <a:pt x="802" y="12265"/>
                    </a:lnTo>
                    <a:cubicBezTo>
                      <a:pt x="497" y="12174"/>
                      <a:pt x="241" y="11966"/>
                      <a:pt x="92" y="11690"/>
                    </a:cubicBezTo>
                    <a:cubicBezTo>
                      <a:pt x="-31" y="11398"/>
                      <a:pt x="-31" y="11072"/>
                      <a:pt x="92" y="10780"/>
                    </a:cubicBezTo>
                    <a:lnTo>
                      <a:pt x="3106" y="840"/>
                    </a:lnTo>
                    <a:cubicBezTo>
                      <a:pt x="3305" y="215"/>
                      <a:pt x="3982" y="-137"/>
                      <a:pt x="4625" y="50"/>
                    </a:cubicBezTo>
                    <a:lnTo>
                      <a:pt x="84573" y="23833"/>
                    </a:lnTo>
                    <a:cubicBezTo>
                      <a:pt x="85213" y="24029"/>
                      <a:pt x="85573" y="24690"/>
                      <a:pt x="85382" y="25318"/>
                    </a:cubicBezTo>
                    <a:lnTo>
                      <a:pt x="82319" y="35210"/>
                    </a:lnTo>
                    <a:cubicBezTo>
                      <a:pt x="82216" y="35516"/>
                      <a:pt x="81996" y="35772"/>
                      <a:pt x="81707" y="35928"/>
                    </a:cubicBezTo>
                    <a:cubicBezTo>
                      <a:pt x="81525" y="36019"/>
                      <a:pt x="81322" y="36060"/>
                      <a:pt x="81118" y="36048"/>
                    </a:cubicBezTo>
                    <a:close/>
                    <a:moveTo>
                      <a:pt x="2714" y="10277"/>
                    </a:moveTo>
                    <a:lnTo>
                      <a:pt x="80310" y="33365"/>
                    </a:lnTo>
                    <a:lnTo>
                      <a:pt x="82760" y="25773"/>
                    </a:lnTo>
                    <a:lnTo>
                      <a:pt x="5066" y="268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4" name="Forme libre : forme 893">
                <a:extLst>
                  <a:ext uri="{FF2B5EF4-FFF2-40B4-BE49-F238E27FC236}">
                    <a16:creationId xmlns:a16="http://schemas.microsoft.com/office/drawing/2014/main" id="{9AE04D7E-35AF-4A2F-9E71-1EFAC8618797}"/>
                  </a:ext>
                </a:extLst>
              </p:cNvPr>
              <p:cNvSpPr/>
              <p:nvPr/>
            </p:nvSpPr>
            <p:spPr>
              <a:xfrm>
                <a:off x="568398" y="770659"/>
                <a:ext cx="45719" cy="7185"/>
              </a:xfrm>
              <a:custGeom>
                <a:avLst/>
                <a:gdLst>
                  <a:gd name="connsiteX0" fmla="*/ 0 w 45719"/>
                  <a:gd name="connsiteY0" fmla="*/ 0 h 7185"/>
                  <a:gd name="connsiteX1" fmla="*/ 45720 w 45719"/>
                  <a:gd name="connsiteY1" fmla="*/ 0 h 7185"/>
                  <a:gd name="connsiteX2" fmla="*/ 45720 w 45719"/>
                  <a:gd name="connsiteY2" fmla="*/ 7185 h 7185"/>
                  <a:gd name="connsiteX3" fmla="*/ 0 w 45719"/>
                  <a:gd name="connsiteY3" fmla="*/ 7185 h 71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45719" h="7185">
                    <a:moveTo>
                      <a:pt x="0" y="0"/>
                    </a:moveTo>
                    <a:lnTo>
                      <a:pt x="45720" y="0"/>
                    </a:lnTo>
                    <a:lnTo>
                      <a:pt x="45720" y="7185"/>
                    </a:lnTo>
                    <a:lnTo>
                      <a:pt x="0" y="7185"/>
                    </a:ln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5" name="Forme libre : forme 894">
                <a:extLst>
                  <a:ext uri="{FF2B5EF4-FFF2-40B4-BE49-F238E27FC236}">
                    <a16:creationId xmlns:a16="http://schemas.microsoft.com/office/drawing/2014/main" id="{4736802C-40DF-456B-A12D-C6D285865A67}"/>
                  </a:ext>
                </a:extLst>
              </p:cNvPr>
              <p:cNvSpPr/>
              <p:nvPr/>
            </p:nvSpPr>
            <p:spPr>
              <a:xfrm>
                <a:off x="567173" y="769461"/>
                <a:ext cx="48170" cy="9580"/>
              </a:xfrm>
              <a:custGeom>
                <a:avLst/>
                <a:gdLst>
                  <a:gd name="connsiteX0" fmla="*/ 46945 w 48170"/>
                  <a:gd name="connsiteY0" fmla="*/ 9580 h 9580"/>
                  <a:gd name="connsiteX1" fmla="*/ 1225 w 48170"/>
                  <a:gd name="connsiteY1" fmla="*/ 9580 h 9580"/>
                  <a:gd name="connsiteX2" fmla="*/ 0 w 48170"/>
                  <a:gd name="connsiteY2" fmla="*/ 8383 h 9580"/>
                  <a:gd name="connsiteX3" fmla="*/ 0 w 48170"/>
                  <a:gd name="connsiteY3" fmla="*/ 1198 h 9580"/>
                  <a:gd name="connsiteX4" fmla="*/ 1225 w 48170"/>
                  <a:gd name="connsiteY4" fmla="*/ 0 h 9580"/>
                  <a:gd name="connsiteX5" fmla="*/ 46945 w 48170"/>
                  <a:gd name="connsiteY5" fmla="*/ 0 h 9580"/>
                  <a:gd name="connsiteX6" fmla="*/ 48170 w 48170"/>
                  <a:gd name="connsiteY6" fmla="*/ 1198 h 9580"/>
                  <a:gd name="connsiteX7" fmla="*/ 48170 w 48170"/>
                  <a:gd name="connsiteY7" fmla="*/ 8383 h 9580"/>
                  <a:gd name="connsiteX8" fmla="*/ 46945 w 48170"/>
                  <a:gd name="connsiteY8" fmla="*/ 9580 h 9580"/>
                  <a:gd name="connsiteX9" fmla="*/ 2450 w 48170"/>
                  <a:gd name="connsiteY9" fmla="*/ 7185 h 9580"/>
                  <a:gd name="connsiteX10" fmla="*/ 45720 w 48170"/>
                  <a:gd name="connsiteY10" fmla="*/ 7185 h 9580"/>
                  <a:gd name="connsiteX11" fmla="*/ 45720 w 48170"/>
                  <a:gd name="connsiteY11" fmla="*/ 2395 h 9580"/>
                  <a:gd name="connsiteX12" fmla="*/ 2450 w 48170"/>
                  <a:gd name="connsiteY12" fmla="*/ 2395 h 958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48170" h="9580">
                    <a:moveTo>
                      <a:pt x="46945" y="9580"/>
                    </a:moveTo>
                    <a:lnTo>
                      <a:pt x="1225" y="9580"/>
                    </a:lnTo>
                    <a:cubicBezTo>
                      <a:pt x="549" y="9580"/>
                      <a:pt x="0" y="9044"/>
                      <a:pt x="0" y="8383"/>
                    </a:cubicBezTo>
                    <a:lnTo>
                      <a:pt x="0" y="1198"/>
                    </a:lnTo>
                    <a:cubicBezTo>
                      <a:pt x="0" y="536"/>
                      <a:pt x="549" y="0"/>
                      <a:pt x="1225" y="0"/>
                    </a:cubicBezTo>
                    <a:lnTo>
                      <a:pt x="46945" y="0"/>
                    </a:lnTo>
                    <a:cubicBezTo>
                      <a:pt x="47621" y="0"/>
                      <a:pt x="48170" y="536"/>
                      <a:pt x="48170" y="1198"/>
                    </a:cubicBezTo>
                    <a:lnTo>
                      <a:pt x="48170" y="8383"/>
                    </a:lnTo>
                    <a:cubicBezTo>
                      <a:pt x="48158" y="9039"/>
                      <a:pt x="47616" y="9568"/>
                      <a:pt x="46945" y="9580"/>
                    </a:cubicBezTo>
                    <a:close/>
                    <a:moveTo>
                      <a:pt x="2450" y="7185"/>
                    </a:moveTo>
                    <a:lnTo>
                      <a:pt x="45720" y="7185"/>
                    </a:lnTo>
                    <a:lnTo>
                      <a:pt x="45720" y="2395"/>
                    </a:lnTo>
                    <a:lnTo>
                      <a:pt x="2450" y="2395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6" name="Forme libre : forme 895">
                <a:extLst>
                  <a:ext uri="{FF2B5EF4-FFF2-40B4-BE49-F238E27FC236}">
                    <a16:creationId xmlns:a16="http://schemas.microsoft.com/office/drawing/2014/main" id="{B35133EC-F8CB-4CA9-B30A-E33297414316}"/>
                  </a:ext>
                </a:extLst>
              </p:cNvPr>
              <p:cNvSpPr/>
              <p:nvPr/>
            </p:nvSpPr>
            <p:spPr>
              <a:xfrm>
                <a:off x="402596" y="765869"/>
                <a:ext cx="174377" cy="16765"/>
              </a:xfrm>
              <a:custGeom>
                <a:avLst/>
                <a:gdLst>
                  <a:gd name="connsiteX0" fmla="*/ 165802 w 174377"/>
                  <a:gd name="connsiteY0" fmla="*/ 16765 h 16765"/>
                  <a:gd name="connsiteX1" fmla="*/ 8576 w 174377"/>
                  <a:gd name="connsiteY1" fmla="*/ 16765 h 16765"/>
                  <a:gd name="connsiteX2" fmla="*/ 0 w 174377"/>
                  <a:gd name="connsiteY2" fmla="*/ 8383 h 16765"/>
                  <a:gd name="connsiteX3" fmla="*/ 8576 w 174377"/>
                  <a:gd name="connsiteY3" fmla="*/ 0 h 16765"/>
                  <a:gd name="connsiteX4" fmla="*/ 165802 w 174377"/>
                  <a:gd name="connsiteY4" fmla="*/ 0 h 16765"/>
                  <a:gd name="connsiteX5" fmla="*/ 174377 w 174377"/>
                  <a:gd name="connsiteY5" fmla="*/ 8383 h 16765"/>
                  <a:gd name="connsiteX6" fmla="*/ 165802 w 174377"/>
                  <a:gd name="connsiteY6" fmla="*/ 16765 h 167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74377" h="16765">
                    <a:moveTo>
                      <a:pt x="165802" y="16765"/>
                    </a:moveTo>
                    <a:lnTo>
                      <a:pt x="8576" y="16765"/>
                    </a:lnTo>
                    <a:cubicBezTo>
                      <a:pt x="3839" y="16765"/>
                      <a:pt x="0" y="13012"/>
                      <a:pt x="0" y="8383"/>
                    </a:cubicBezTo>
                    <a:cubicBezTo>
                      <a:pt x="0" y="3753"/>
                      <a:pt x="3839" y="0"/>
                      <a:pt x="8576" y="0"/>
                    </a:cubicBezTo>
                    <a:lnTo>
                      <a:pt x="165802" y="0"/>
                    </a:lnTo>
                    <a:cubicBezTo>
                      <a:pt x="170538" y="0"/>
                      <a:pt x="174377" y="3753"/>
                      <a:pt x="174377" y="8383"/>
                    </a:cubicBezTo>
                    <a:cubicBezTo>
                      <a:pt x="174377" y="13012"/>
                      <a:pt x="170538" y="16765"/>
                      <a:pt x="165802" y="16765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7" name="Forme libre : forme 896">
                <a:extLst>
                  <a:ext uri="{FF2B5EF4-FFF2-40B4-BE49-F238E27FC236}">
                    <a16:creationId xmlns:a16="http://schemas.microsoft.com/office/drawing/2014/main" id="{84038EF1-9F41-4A59-AC64-D26F7E275FDE}"/>
                  </a:ext>
                </a:extLst>
              </p:cNvPr>
              <p:cNvSpPr/>
              <p:nvPr/>
            </p:nvSpPr>
            <p:spPr>
              <a:xfrm>
                <a:off x="380079" y="770659"/>
                <a:ext cx="31092" cy="250811"/>
              </a:xfrm>
              <a:custGeom>
                <a:avLst/>
                <a:gdLst>
                  <a:gd name="connsiteX0" fmla="*/ 7350 w 31092"/>
                  <a:gd name="connsiteY0" fmla="*/ 250811 h 250811"/>
                  <a:gd name="connsiteX1" fmla="*/ 0 w 31092"/>
                  <a:gd name="connsiteY1" fmla="*/ 250811 h 250811"/>
                  <a:gd name="connsiteX2" fmla="*/ 0 w 31092"/>
                  <a:gd name="connsiteY2" fmla="*/ 11616 h 250811"/>
                  <a:gd name="connsiteX3" fmla="*/ 11883 w 31092"/>
                  <a:gd name="connsiteY3" fmla="*/ 0 h 250811"/>
                  <a:gd name="connsiteX4" fmla="*/ 31092 w 31092"/>
                  <a:gd name="connsiteY4" fmla="*/ 0 h 250811"/>
                  <a:gd name="connsiteX5" fmla="*/ 31092 w 31092"/>
                  <a:gd name="connsiteY5" fmla="*/ 7185 h 250811"/>
                  <a:gd name="connsiteX6" fmla="*/ 11883 w 31092"/>
                  <a:gd name="connsiteY6" fmla="*/ 7185 h 250811"/>
                  <a:gd name="connsiteX7" fmla="*/ 7350 w 31092"/>
                  <a:gd name="connsiteY7" fmla="*/ 11616 h 25081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31092" h="250811">
                    <a:moveTo>
                      <a:pt x="7350" y="250811"/>
                    </a:moveTo>
                    <a:lnTo>
                      <a:pt x="0" y="250811"/>
                    </a:lnTo>
                    <a:lnTo>
                      <a:pt x="0" y="11616"/>
                    </a:lnTo>
                    <a:cubicBezTo>
                      <a:pt x="0" y="5200"/>
                      <a:pt x="5319" y="0"/>
                      <a:pt x="11883" y="0"/>
                    </a:cubicBezTo>
                    <a:lnTo>
                      <a:pt x="31092" y="0"/>
                    </a:lnTo>
                    <a:lnTo>
                      <a:pt x="31092" y="7185"/>
                    </a:lnTo>
                    <a:lnTo>
                      <a:pt x="11883" y="7185"/>
                    </a:lnTo>
                    <a:cubicBezTo>
                      <a:pt x="9379" y="7185"/>
                      <a:pt x="7350" y="9168"/>
                      <a:pt x="7350" y="11616"/>
                    </a:cubicBezTo>
                    <a:close/>
                  </a:path>
                </a:pathLst>
              </a:custGeom>
              <a:solidFill>
                <a:srgbClr val="FFFFFF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8" name="Forme libre : forme 897">
                <a:extLst>
                  <a:ext uri="{FF2B5EF4-FFF2-40B4-BE49-F238E27FC236}">
                    <a16:creationId xmlns:a16="http://schemas.microsoft.com/office/drawing/2014/main" id="{05904362-0B52-4255-BC01-73DE63152E48}"/>
                  </a:ext>
                </a:extLst>
              </p:cNvPr>
              <p:cNvSpPr/>
              <p:nvPr/>
            </p:nvSpPr>
            <p:spPr>
              <a:xfrm>
                <a:off x="378854" y="769461"/>
                <a:ext cx="33542" cy="253206"/>
              </a:xfrm>
              <a:custGeom>
                <a:avLst/>
                <a:gdLst>
                  <a:gd name="connsiteX0" fmla="*/ 8576 w 33542"/>
                  <a:gd name="connsiteY0" fmla="*/ 253206 h 253206"/>
                  <a:gd name="connsiteX1" fmla="*/ 1225 w 33542"/>
                  <a:gd name="connsiteY1" fmla="*/ 253206 h 253206"/>
                  <a:gd name="connsiteX2" fmla="*/ 0 w 33542"/>
                  <a:gd name="connsiteY2" fmla="*/ 252009 h 253206"/>
                  <a:gd name="connsiteX3" fmla="*/ 0 w 33542"/>
                  <a:gd name="connsiteY3" fmla="*/ 12814 h 253206"/>
                  <a:gd name="connsiteX4" fmla="*/ 13108 w 33542"/>
                  <a:gd name="connsiteY4" fmla="*/ 0 h 253206"/>
                  <a:gd name="connsiteX5" fmla="*/ 32318 w 33542"/>
                  <a:gd name="connsiteY5" fmla="*/ 0 h 253206"/>
                  <a:gd name="connsiteX6" fmla="*/ 33543 w 33542"/>
                  <a:gd name="connsiteY6" fmla="*/ 1198 h 253206"/>
                  <a:gd name="connsiteX7" fmla="*/ 33543 w 33542"/>
                  <a:gd name="connsiteY7" fmla="*/ 8383 h 253206"/>
                  <a:gd name="connsiteX8" fmla="*/ 32318 w 33542"/>
                  <a:gd name="connsiteY8" fmla="*/ 9580 h 253206"/>
                  <a:gd name="connsiteX9" fmla="*/ 13108 w 33542"/>
                  <a:gd name="connsiteY9" fmla="*/ 9580 h 253206"/>
                  <a:gd name="connsiteX10" fmla="*/ 9801 w 33542"/>
                  <a:gd name="connsiteY10" fmla="*/ 12766 h 253206"/>
                  <a:gd name="connsiteX11" fmla="*/ 9801 w 33542"/>
                  <a:gd name="connsiteY11" fmla="*/ 12814 h 253206"/>
                  <a:gd name="connsiteX12" fmla="*/ 9801 w 33542"/>
                  <a:gd name="connsiteY12" fmla="*/ 252009 h 253206"/>
                  <a:gd name="connsiteX13" fmla="*/ 8576 w 33542"/>
                  <a:gd name="connsiteY13" fmla="*/ 253206 h 253206"/>
                  <a:gd name="connsiteX14" fmla="*/ 2450 w 33542"/>
                  <a:gd name="connsiteY14" fmla="*/ 250811 h 253206"/>
                  <a:gd name="connsiteX15" fmla="*/ 7350 w 33542"/>
                  <a:gd name="connsiteY15" fmla="*/ 250811 h 253206"/>
                  <a:gd name="connsiteX16" fmla="*/ 7350 w 33542"/>
                  <a:gd name="connsiteY16" fmla="*/ 12814 h 253206"/>
                  <a:gd name="connsiteX17" fmla="*/ 13108 w 33542"/>
                  <a:gd name="connsiteY17" fmla="*/ 7185 h 253206"/>
                  <a:gd name="connsiteX18" fmla="*/ 31215 w 33542"/>
                  <a:gd name="connsiteY18" fmla="*/ 7185 h 253206"/>
                  <a:gd name="connsiteX19" fmla="*/ 31215 w 33542"/>
                  <a:gd name="connsiteY19" fmla="*/ 2395 h 253206"/>
                  <a:gd name="connsiteX20" fmla="*/ 13231 w 33542"/>
                  <a:gd name="connsiteY20" fmla="*/ 2395 h 253206"/>
                  <a:gd name="connsiteX21" fmla="*/ 2573 w 33542"/>
                  <a:gd name="connsiteY21" fmla="*/ 12814 h 2532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3542" h="253206">
                    <a:moveTo>
                      <a:pt x="8576" y="253206"/>
                    </a:moveTo>
                    <a:lnTo>
                      <a:pt x="1225" y="253206"/>
                    </a:lnTo>
                    <a:cubicBezTo>
                      <a:pt x="549" y="253206"/>
                      <a:pt x="0" y="252670"/>
                      <a:pt x="0" y="252009"/>
                    </a:cubicBezTo>
                    <a:lnTo>
                      <a:pt x="0" y="12814"/>
                    </a:lnTo>
                    <a:cubicBezTo>
                      <a:pt x="15" y="5743"/>
                      <a:pt x="5875" y="14"/>
                      <a:pt x="13108" y="0"/>
                    </a:cubicBezTo>
                    <a:lnTo>
                      <a:pt x="32318" y="0"/>
                    </a:lnTo>
                    <a:cubicBezTo>
                      <a:pt x="32994" y="0"/>
                      <a:pt x="33543" y="536"/>
                      <a:pt x="33543" y="1198"/>
                    </a:cubicBezTo>
                    <a:lnTo>
                      <a:pt x="33543" y="8383"/>
                    </a:lnTo>
                    <a:cubicBezTo>
                      <a:pt x="33543" y="9044"/>
                      <a:pt x="32994" y="9580"/>
                      <a:pt x="32318" y="9580"/>
                    </a:cubicBezTo>
                    <a:lnTo>
                      <a:pt x="13108" y="9580"/>
                    </a:lnTo>
                    <a:cubicBezTo>
                      <a:pt x="11295" y="9566"/>
                      <a:pt x="9815" y="10993"/>
                      <a:pt x="9801" y="12766"/>
                    </a:cubicBezTo>
                    <a:cubicBezTo>
                      <a:pt x="9801" y="12782"/>
                      <a:pt x="9801" y="12797"/>
                      <a:pt x="9801" y="12814"/>
                    </a:cubicBezTo>
                    <a:lnTo>
                      <a:pt x="9801" y="252009"/>
                    </a:lnTo>
                    <a:cubicBezTo>
                      <a:pt x="9801" y="252670"/>
                      <a:pt x="9252" y="253206"/>
                      <a:pt x="8576" y="253206"/>
                    </a:cubicBezTo>
                    <a:close/>
                    <a:moveTo>
                      <a:pt x="2450" y="250811"/>
                    </a:moveTo>
                    <a:lnTo>
                      <a:pt x="7350" y="250811"/>
                    </a:lnTo>
                    <a:lnTo>
                      <a:pt x="7350" y="12814"/>
                    </a:lnTo>
                    <a:cubicBezTo>
                      <a:pt x="7350" y="9705"/>
                      <a:pt x="9928" y="7185"/>
                      <a:pt x="13108" y="7185"/>
                    </a:cubicBezTo>
                    <a:lnTo>
                      <a:pt x="31215" y="7185"/>
                    </a:lnTo>
                    <a:lnTo>
                      <a:pt x="31215" y="2395"/>
                    </a:lnTo>
                    <a:lnTo>
                      <a:pt x="13231" y="2395"/>
                    </a:lnTo>
                    <a:cubicBezTo>
                      <a:pt x="7346" y="2395"/>
                      <a:pt x="2573" y="7061"/>
                      <a:pt x="2573" y="128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99" name="Forme libre : forme 898">
                <a:extLst>
                  <a:ext uri="{FF2B5EF4-FFF2-40B4-BE49-F238E27FC236}">
                    <a16:creationId xmlns:a16="http://schemas.microsoft.com/office/drawing/2014/main" id="{771945A7-F4F9-4463-91E5-F6B421C51EBB}"/>
                  </a:ext>
                </a:extLst>
              </p:cNvPr>
              <p:cNvSpPr/>
              <p:nvPr/>
            </p:nvSpPr>
            <p:spPr>
              <a:xfrm>
                <a:off x="374212" y="1019267"/>
                <a:ext cx="19048" cy="70675"/>
              </a:xfrm>
              <a:custGeom>
                <a:avLst/>
                <a:gdLst>
                  <a:gd name="connsiteX0" fmla="*/ 3392 w 19048"/>
                  <a:gd name="connsiteY0" fmla="*/ 0 h 70675"/>
                  <a:gd name="connsiteX1" fmla="*/ 3392 w 19048"/>
                  <a:gd name="connsiteY1" fmla="*/ 51973 h 70675"/>
                  <a:gd name="connsiteX2" fmla="*/ 36 w 19048"/>
                  <a:gd name="connsiteY2" fmla="*/ 68930 h 70675"/>
                  <a:gd name="connsiteX3" fmla="*/ 19049 w 19048"/>
                  <a:gd name="connsiteY3" fmla="*/ 51973 h 70675"/>
                  <a:gd name="connsiteX4" fmla="*/ 19049 w 19048"/>
                  <a:gd name="connsiteY4" fmla="*/ 0 h 70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48" h="70675">
                    <a:moveTo>
                      <a:pt x="3392" y="0"/>
                    </a:moveTo>
                    <a:lnTo>
                      <a:pt x="3392" y="51973"/>
                    </a:lnTo>
                    <a:cubicBezTo>
                      <a:pt x="3392" y="51973"/>
                      <a:pt x="-405" y="64164"/>
                      <a:pt x="36" y="68930"/>
                    </a:cubicBezTo>
                    <a:cubicBezTo>
                      <a:pt x="795" y="77456"/>
                      <a:pt x="19049" y="51973"/>
                      <a:pt x="19049" y="51973"/>
                    </a:cubicBezTo>
                    <a:lnTo>
                      <a:pt x="19049" y="0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00" name="Forme libre : forme 899">
                <a:extLst>
                  <a:ext uri="{FF2B5EF4-FFF2-40B4-BE49-F238E27FC236}">
                    <a16:creationId xmlns:a16="http://schemas.microsoft.com/office/drawing/2014/main" id="{C27934F8-EF52-4903-8321-3E0A30B8ABDF}"/>
                  </a:ext>
                </a:extLst>
              </p:cNvPr>
              <p:cNvSpPr/>
              <p:nvPr/>
            </p:nvSpPr>
            <p:spPr>
              <a:xfrm>
                <a:off x="372982" y="1018093"/>
                <a:ext cx="21503" cy="73043"/>
              </a:xfrm>
              <a:custGeom>
                <a:avLst/>
                <a:gdLst>
                  <a:gd name="connsiteX0" fmla="*/ 2442 w 21503"/>
                  <a:gd name="connsiteY0" fmla="*/ 73025 h 73043"/>
                  <a:gd name="connsiteX1" fmla="*/ 1927 w 21503"/>
                  <a:gd name="connsiteY1" fmla="*/ 73025 h 73043"/>
                  <a:gd name="connsiteX2" fmla="*/ 40 w 21503"/>
                  <a:gd name="connsiteY2" fmla="*/ 70271 h 73043"/>
                  <a:gd name="connsiteX3" fmla="*/ 3397 w 21503"/>
                  <a:gd name="connsiteY3" fmla="*/ 53051 h 73043"/>
                  <a:gd name="connsiteX4" fmla="*/ 3397 w 21503"/>
                  <a:gd name="connsiteY4" fmla="*/ 1198 h 73043"/>
                  <a:gd name="connsiteX5" fmla="*/ 4622 w 21503"/>
                  <a:gd name="connsiteY5" fmla="*/ 0 h 73043"/>
                  <a:gd name="connsiteX6" fmla="*/ 20279 w 21503"/>
                  <a:gd name="connsiteY6" fmla="*/ 0 h 73043"/>
                  <a:gd name="connsiteX7" fmla="*/ 21504 w 21503"/>
                  <a:gd name="connsiteY7" fmla="*/ 1198 h 73043"/>
                  <a:gd name="connsiteX8" fmla="*/ 21504 w 21503"/>
                  <a:gd name="connsiteY8" fmla="*/ 53146 h 73043"/>
                  <a:gd name="connsiteX9" fmla="*/ 21283 w 21503"/>
                  <a:gd name="connsiteY9" fmla="*/ 53841 h 73043"/>
                  <a:gd name="connsiteX10" fmla="*/ 2442 w 21503"/>
                  <a:gd name="connsiteY10" fmla="*/ 73025 h 73043"/>
                  <a:gd name="connsiteX11" fmla="*/ 5847 w 21503"/>
                  <a:gd name="connsiteY11" fmla="*/ 2395 h 73043"/>
                  <a:gd name="connsiteX12" fmla="*/ 5847 w 21503"/>
                  <a:gd name="connsiteY12" fmla="*/ 53146 h 73043"/>
                  <a:gd name="connsiteX13" fmla="*/ 5847 w 21503"/>
                  <a:gd name="connsiteY13" fmla="*/ 53482 h 73043"/>
                  <a:gd name="connsiteX14" fmla="*/ 2515 w 21503"/>
                  <a:gd name="connsiteY14" fmla="*/ 69984 h 73043"/>
                  <a:gd name="connsiteX15" fmla="*/ 2711 w 21503"/>
                  <a:gd name="connsiteY15" fmla="*/ 70702 h 73043"/>
                  <a:gd name="connsiteX16" fmla="*/ 2711 w 21503"/>
                  <a:gd name="connsiteY16" fmla="*/ 70702 h 73043"/>
                  <a:gd name="connsiteX17" fmla="*/ 19054 w 21503"/>
                  <a:gd name="connsiteY17" fmla="*/ 52763 h 73043"/>
                  <a:gd name="connsiteX18" fmla="*/ 19054 w 21503"/>
                  <a:gd name="connsiteY18" fmla="*/ 2467 h 73043"/>
                  <a:gd name="connsiteX19" fmla="*/ 4622 w 21503"/>
                  <a:gd name="connsiteY19" fmla="*/ 53146 h 73043"/>
                  <a:gd name="connsiteX20" fmla="*/ 4622 w 21503"/>
                  <a:gd name="connsiteY20" fmla="*/ 53146 h 73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21503" h="73043">
                    <a:moveTo>
                      <a:pt x="2442" y="73025"/>
                    </a:moveTo>
                    <a:cubicBezTo>
                      <a:pt x="2270" y="73049"/>
                      <a:pt x="2098" y="73049"/>
                      <a:pt x="1927" y="73025"/>
                    </a:cubicBezTo>
                    <a:cubicBezTo>
                      <a:pt x="1167" y="72834"/>
                      <a:pt x="212" y="72187"/>
                      <a:pt x="40" y="70271"/>
                    </a:cubicBezTo>
                    <a:cubicBezTo>
                      <a:pt x="-401" y="65601"/>
                      <a:pt x="2907" y="54607"/>
                      <a:pt x="3397" y="53051"/>
                    </a:cubicBezTo>
                    <a:lnTo>
                      <a:pt x="3397" y="1198"/>
                    </a:lnTo>
                    <a:cubicBezTo>
                      <a:pt x="3397" y="536"/>
                      <a:pt x="3946" y="0"/>
                      <a:pt x="4622" y="0"/>
                    </a:cubicBezTo>
                    <a:lnTo>
                      <a:pt x="20279" y="0"/>
                    </a:lnTo>
                    <a:cubicBezTo>
                      <a:pt x="20955" y="0"/>
                      <a:pt x="21504" y="536"/>
                      <a:pt x="21504" y="1198"/>
                    </a:cubicBezTo>
                    <a:lnTo>
                      <a:pt x="21504" y="53146"/>
                    </a:lnTo>
                    <a:cubicBezTo>
                      <a:pt x="21504" y="53393"/>
                      <a:pt x="21425" y="53635"/>
                      <a:pt x="21283" y="53841"/>
                    </a:cubicBezTo>
                    <a:cubicBezTo>
                      <a:pt x="17069" y="59733"/>
                      <a:pt x="7023" y="73025"/>
                      <a:pt x="2442" y="73025"/>
                    </a:cubicBezTo>
                    <a:close/>
                    <a:moveTo>
                      <a:pt x="5847" y="2395"/>
                    </a:moveTo>
                    <a:lnTo>
                      <a:pt x="5847" y="53146"/>
                    </a:lnTo>
                    <a:cubicBezTo>
                      <a:pt x="5862" y="53259"/>
                      <a:pt x="5862" y="53372"/>
                      <a:pt x="5847" y="53482"/>
                    </a:cubicBezTo>
                    <a:cubicBezTo>
                      <a:pt x="5847" y="53602"/>
                      <a:pt x="2123" y="65457"/>
                      <a:pt x="2515" y="69984"/>
                    </a:cubicBezTo>
                    <a:cubicBezTo>
                      <a:pt x="2520" y="70235"/>
                      <a:pt x="2589" y="70482"/>
                      <a:pt x="2711" y="70702"/>
                    </a:cubicBezTo>
                    <a:lnTo>
                      <a:pt x="2711" y="70702"/>
                    </a:lnTo>
                    <a:cubicBezTo>
                      <a:pt x="4524" y="70702"/>
                      <a:pt x="11973" y="62607"/>
                      <a:pt x="19054" y="52763"/>
                    </a:cubicBezTo>
                    <a:lnTo>
                      <a:pt x="19054" y="2467"/>
                    </a:lnTo>
                    <a:close/>
                    <a:moveTo>
                      <a:pt x="4622" y="53146"/>
                    </a:moveTo>
                    <a:lnTo>
                      <a:pt x="4622" y="53146"/>
                    </a:ln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01" name="Forme libre : forme 900">
                <a:extLst>
                  <a:ext uri="{FF2B5EF4-FFF2-40B4-BE49-F238E27FC236}">
                    <a16:creationId xmlns:a16="http://schemas.microsoft.com/office/drawing/2014/main" id="{942B04A8-271B-4A8C-A4AD-F0AE3014E898}"/>
                  </a:ext>
                </a:extLst>
              </p:cNvPr>
              <p:cNvSpPr/>
              <p:nvPr/>
            </p:nvSpPr>
            <p:spPr>
              <a:xfrm>
                <a:off x="327180" y="1028991"/>
                <a:ext cx="104621" cy="102269"/>
              </a:xfrm>
              <a:custGeom>
                <a:avLst/>
                <a:gdLst>
                  <a:gd name="connsiteX0" fmla="*/ 52311 w 104621"/>
                  <a:gd name="connsiteY0" fmla="*/ 0 h 102269"/>
                  <a:gd name="connsiteX1" fmla="*/ 0 w 104621"/>
                  <a:gd name="connsiteY1" fmla="*/ 51135 h 102269"/>
                  <a:gd name="connsiteX2" fmla="*/ 52311 w 104621"/>
                  <a:gd name="connsiteY2" fmla="*/ 102269 h 102269"/>
                  <a:gd name="connsiteX3" fmla="*/ 104622 w 104621"/>
                  <a:gd name="connsiteY3" fmla="*/ 51135 h 102269"/>
                  <a:gd name="connsiteX4" fmla="*/ 52360 w 104621"/>
                  <a:gd name="connsiteY4" fmla="*/ 0 h 102269"/>
                  <a:gd name="connsiteX5" fmla="*/ 52311 w 104621"/>
                  <a:gd name="connsiteY5" fmla="*/ 0 h 102269"/>
                  <a:gd name="connsiteX6" fmla="*/ 88181 w 104621"/>
                  <a:gd name="connsiteY6" fmla="*/ 47207 h 102269"/>
                  <a:gd name="connsiteX7" fmla="*/ 38810 w 104621"/>
                  <a:gd name="connsiteY7" fmla="*/ 18466 h 102269"/>
                  <a:gd name="connsiteX8" fmla="*/ 85758 w 104621"/>
                  <a:gd name="connsiteY8" fmla="*/ 37866 h 102269"/>
                  <a:gd name="connsiteX9" fmla="*/ 88181 w 104621"/>
                  <a:gd name="connsiteY9" fmla="*/ 47207 h 102269"/>
                  <a:gd name="connsiteX10" fmla="*/ 26927 w 104621"/>
                  <a:gd name="connsiteY10" fmla="*/ 26082 h 102269"/>
                  <a:gd name="connsiteX11" fmla="*/ 34792 w 104621"/>
                  <a:gd name="connsiteY11" fmla="*/ 60332 h 102269"/>
                  <a:gd name="connsiteX12" fmla="*/ 25996 w 104621"/>
                  <a:gd name="connsiteY12" fmla="*/ 75205 h 102269"/>
                  <a:gd name="connsiteX13" fmla="*/ 26927 w 104621"/>
                  <a:gd name="connsiteY13" fmla="*/ 26082 h 102269"/>
                  <a:gd name="connsiteX14" fmla="*/ 52311 w 104621"/>
                  <a:gd name="connsiteY14" fmla="*/ 86390 h 102269"/>
                  <a:gd name="connsiteX15" fmla="*/ 42192 w 104621"/>
                  <a:gd name="connsiteY15" fmla="*/ 84953 h 102269"/>
                  <a:gd name="connsiteX16" fmla="*/ 86025 w 104621"/>
                  <a:gd name="connsiteY16" fmla="*/ 63637 h 102269"/>
                  <a:gd name="connsiteX17" fmla="*/ 52311 w 104621"/>
                  <a:gd name="connsiteY17" fmla="*/ 86390 h 102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104621" h="102269">
                    <a:moveTo>
                      <a:pt x="52311" y="0"/>
                    </a:moveTo>
                    <a:cubicBezTo>
                      <a:pt x="23421" y="0"/>
                      <a:pt x="0" y="22894"/>
                      <a:pt x="0" y="51135"/>
                    </a:cubicBezTo>
                    <a:cubicBezTo>
                      <a:pt x="0" y="79375"/>
                      <a:pt x="23421" y="102269"/>
                      <a:pt x="52311" y="102269"/>
                    </a:cubicBezTo>
                    <a:cubicBezTo>
                      <a:pt x="81201" y="102269"/>
                      <a:pt x="104622" y="79375"/>
                      <a:pt x="104622" y="51135"/>
                    </a:cubicBezTo>
                    <a:cubicBezTo>
                      <a:pt x="104636" y="22906"/>
                      <a:pt x="81237" y="14"/>
                      <a:pt x="52360" y="0"/>
                    </a:cubicBezTo>
                    <a:cubicBezTo>
                      <a:pt x="52343" y="0"/>
                      <a:pt x="52328" y="0"/>
                      <a:pt x="52311" y="0"/>
                    </a:cubicBezTo>
                    <a:close/>
                    <a:moveTo>
                      <a:pt x="88181" y="47207"/>
                    </a:moveTo>
                    <a:cubicBezTo>
                      <a:pt x="77964" y="45386"/>
                      <a:pt x="52507" y="38896"/>
                      <a:pt x="38810" y="18466"/>
                    </a:cubicBezTo>
                    <a:cubicBezTo>
                      <a:pt x="57255" y="11151"/>
                      <a:pt x="78275" y="19836"/>
                      <a:pt x="85758" y="37866"/>
                    </a:cubicBezTo>
                    <a:cubicBezTo>
                      <a:pt x="87000" y="40857"/>
                      <a:pt x="87816" y="44000"/>
                      <a:pt x="88181" y="47207"/>
                    </a:cubicBezTo>
                    <a:close/>
                    <a:moveTo>
                      <a:pt x="26927" y="26082"/>
                    </a:moveTo>
                    <a:cubicBezTo>
                      <a:pt x="29965" y="30872"/>
                      <a:pt x="37855" y="45386"/>
                      <a:pt x="34792" y="60332"/>
                    </a:cubicBezTo>
                    <a:cubicBezTo>
                      <a:pt x="32783" y="70175"/>
                      <a:pt x="29034" y="73888"/>
                      <a:pt x="25996" y="75205"/>
                    </a:cubicBezTo>
                    <a:cubicBezTo>
                      <a:pt x="12635" y="61290"/>
                      <a:pt x="13050" y="39504"/>
                      <a:pt x="26927" y="26082"/>
                    </a:cubicBezTo>
                    <a:close/>
                    <a:moveTo>
                      <a:pt x="52311" y="86390"/>
                    </a:moveTo>
                    <a:cubicBezTo>
                      <a:pt x="48885" y="86392"/>
                      <a:pt x="45475" y="85909"/>
                      <a:pt x="42192" y="84953"/>
                    </a:cubicBezTo>
                    <a:cubicBezTo>
                      <a:pt x="47754" y="75756"/>
                      <a:pt x="60519" y="61745"/>
                      <a:pt x="86025" y="63637"/>
                    </a:cubicBezTo>
                    <a:cubicBezTo>
                      <a:pt x="80718" y="77334"/>
                      <a:pt x="67293" y="86392"/>
                      <a:pt x="52311" y="86390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902" name="Forme libre : forme 901">
                <a:extLst>
                  <a:ext uri="{FF2B5EF4-FFF2-40B4-BE49-F238E27FC236}">
                    <a16:creationId xmlns:a16="http://schemas.microsoft.com/office/drawing/2014/main" id="{F6F8B18B-F695-44A1-A3B2-FCBE0185E334}"/>
                  </a:ext>
                </a:extLst>
              </p:cNvPr>
              <p:cNvSpPr/>
              <p:nvPr/>
            </p:nvSpPr>
            <p:spPr>
              <a:xfrm>
                <a:off x="325955" y="1027769"/>
                <a:ext cx="107071" cy="104664"/>
              </a:xfrm>
              <a:custGeom>
                <a:avLst/>
                <a:gdLst>
                  <a:gd name="connsiteX0" fmla="*/ 53536 w 107071"/>
                  <a:gd name="connsiteY0" fmla="*/ 104664 h 104664"/>
                  <a:gd name="connsiteX1" fmla="*/ 0 w 107071"/>
                  <a:gd name="connsiteY1" fmla="*/ 52332 h 104664"/>
                  <a:gd name="connsiteX2" fmla="*/ 53536 w 107071"/>
                  <a:gd name="connsiteY2" fmla="*/ 0 h 104664"/>
                  <a:gd name="connsiteX3" fmla="*/ 107072 w 107071"/>
                  <a:gd name="connsiteY3" fmla="*/ 52332 h 104664"/>
                  <a:gd name="connsiteX4" fmla="*/ 107072 w 107071"/>
                  <a:gd name="connsiteY4" fmla="*/ 52356 h 104664"/>
                  <a:gd name="connsiteX5" fmla="*/ 53536 w 107071"/>
                  <a:gd name="connsiteY5" fmla="*/ 104664 h 104664"/>
                  <a:gd name="connsiteX6" fmla="*/ 53536 w 107071"/>
                  <a:gd name="connsiteY6" fmla="*/ 2419 h 104664"/>
                  <a:gd name="connsiteX7" fmla="*/ 2450 w 107071"/>
                  <a:gd name="connsiteY7" fmla="*/ 52356 h 104664"/>
                  <a:gd name="connsiteX8" fmla="*/ 53536 w 107071"/>
                  <a:gd name="connsiteY8" fmla="*/ 102293 h 104664"/>
                  <a:gd name="connsiteX9" fmla="*/ 104622 w 107071"/>
                  <a:gd name="connsiteY9" fmla="*/ 52356 h 104664"/>
                  <a:gd name="connsiteX10" fmla="*/ 53536 w 107071"/>
                  <a:gd name="connsiteY10" fmla="*/ 2419 h 104664"/>
                  <a:gd name="connsiteX11" fmla="*/ 53536 w 107071"/>
                  <a:gd name="connsiteY11" fmla="*/ 88833 h 104664"/>
                  <a:gd name="connsiteX12" fmla="*/ 43074 w 107071"/>
                  <a:gd name="connsiteY12" fmla="*/ 87348 h 104664"/>
                  <a:gd name="connsiteX13" fmla="*/ 42265 w 107071"/>
                  <a:gd name="connsiteY13" fmla="*/ 86653 h 104664"/>
                  <a:gd name="connsiteX14" fmla="*/ 42265 w 107071"/>
                  <a:gd name="connsiteY14" fmla="*/ 85600 h 104664"/>
                  <a:gd name="connsiteX15" fmla="*/ 87250 w 107071"/>
                  <a:gd name="connsiteY15" fmla="*/ 63685 h 104664"/>
                  <a:gd name="connsiteX16" fmla="*/ 88387 w 107071"/>
                  <a:gd name="connsiteY16" fmla="*/ 64918 h 104664"/>
                  <a:gd name="connsiteX17" fmla="*/ 88304 w 107071"/>
                  <a:gd name="connsiteY17" fmla="*/ 65289 h 104664"/>
                  <a:gd name="connsiteX18" fmla="*/ 53536 w 107071"/>
                  <a:gd name="connsiteY18" fmla="*/ 88833 h 104664"/>
                  <a:gd name="connsiteX19" fmla="*/ 45303 w 107071"/>
                  <a:gd name="connsiteY19" fmla="*/ 85456 h 104664"/>
                  <a:gd name="connsiteX20" fmla="*/ 85486 w 107071"/>
                  <a:gd name="connsiteY20" fmla="*/ 65960 h 104664"/>
                  <a:gd name="connsiteX21" fmla="*/ 45303 w 107071"/>
                  <a:gd name="connsiteY21" fmla="*/ 85456 h 104664"/>
                  <a:gd name="connsiteX22" fmla="*/ 27197 w 107071"/>
                  <a:gd name="connsiteY22" fmla="*/ 77624 h 104664"/>
                  <a:gd name="connsiteX23" fmla="*/ 26315 w 107071"/>
                  <a:gd name="connsiteY23" fmla="*/ 77241 h 104664"/>
                  <a:gd name="connsiteX24" fmla="*/ 27246 w 107071"/>
                  <a:gd name="connsiteY24" fmla="*/ 26465 h 104664"/>
                  <a:gd name="connsiteX25" fmla="*/ 28944 w 107071"/>
                  <a:gd name="connsiteY25" fmla="*/ 26418 h 104664"/>
                  <a:gd name="connsiteX26" fmla="*/ 29157 w 107071"/>
                  <a:gd name="connsiteY26" fmla="*/ 26681 h 104664"/>
                  <a:gd name="connsiteX27" fmla="*/ 37193 w 107071"/>
                  <a:gd name="connsiteY27" fmla="*/ 61793 h 104664"/>
                  <a:gd name="connsiteX28" fmla="*/ 27711 w 107071"/>
                  <a:gd name="connsiteY28" fmla="*/ 77528 h 104664"/>
                  <a:gd name="connsiteX29" fmla="*/ 27197 w 107071"/>
                  <a:gd name="connsiteY29" fmla="*/ 77624 h 104664"/>
                  <a:gd name="connsiteX30" fmla="*/ 27883 w 107071"/>
                  <a:gd name="connsiteY30" fmla="*/ 29268 h 104664"/>
                  <a:gd name="connsiteX31" fmla="*/ 27466 w 107071"/>
                  <a:gd name="connsiteY31" fmla="*/ 74942 h 104664"/>
                  <a:gd name="connsiteX32" fmla="*/ 34817 w 107071"/>
                  <a:gd name="connsiteY32" fmla="*/ 61314 h 104664"/>
                  <a:gd name="connsiteX33" fmla="*/ 27883 w 107071"/>
                  <a:gd name="connsiteY33" fmla="*/ 29268 h 104664"/>
                  <a:gd name="connsiteX34" fmla="*/ 89406 w 107071"/>
                  <a:gd name="connsiteY34" fmla="*/ 49626 h 104664"/>
                  <a:gd name="connsiteX35" fmla="*/ 89186 w 107071"/>
                  <a:gd name="connsiteY35" fmla="*/ 49626 h 104664"/>
                  <a:gd name="connsiteX36" fmla="*/ 39006 w 107071"/>
                  <a:gd name="connsiteY36" fmla="*/ 20310 h 104664"/>
                  <a:gd name="connsiteX37" fmla="*/ 38859 w 107071"/>
                  <a:gd name="connsiteY37" fmla="*/ 19304 h 104664"/>
                  <a:gd name="connsiteX38" fmla="*/ 39570 w 107071"/>
                  <a:gd name="connsiteY38" fmla="*/ 18562 h 104664"/>
                  <a:gd name="connsiteX39" fmla="*/ 53536 w 107071"/>
                  <a:gd name="connsiteY39" fmla="*/ 15879 h 104664"/>
                  <a:gd name="connsiteX40" fmla="*/ 53536 w 107071"/>
                  <a:gd name="connsiteY40" fmla="*/ 15879 h 104664"/>
                  <a:gd name="connsiteX41" fmla="*/ 90631 w 107071"/>
                  <a:gd name="connsiteY41" fmla="*/ 48308 h 104664"/>
                  <a:gd name="connsiteX42" fmla="*/ 90239 w 107071"/>
                  <a:gd name="connsiteY42" fmla="*/ 49314 h 104664"/>
                  <a:gd name="connsiteX43" fmla="*/ 89406 w 107071"/>
                  <a:gd name="connsiteY43" fmla="*/ 49626 h 104664"/>
                  <a:gd name="connsiteX44" fmla="*/ 41922 w 107071"/>
                  <a:gd name="connsiteY44" fmla="*/ 20214 h 104664"/>
                  <a:gd name="connsiteX45" fmla="*/ 87961 w 107071"/>
                  <a:gd name="connsiteY45" fmla="*/ 46919 h 104664"/>
                  <a:gd name="connsiteX46" fmla="*/ 48092 w 107071"/>
                  <a:gd name="connsiteY46" fmla="*/ 18677 h 104664"/>
                  <a:gd name="connsiteX47" fmla="*/ 41922 w 107071"/>
                  <a:gd name="connsiteY47" fmla="*/ 20214 h 1046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</a:cxnLst>
                <a:rect l="l" t="t" r="r" b="b"/>
                <a:pathLst>
                  <a:path w="107071" h="104664">
                    <a:moveTo>
                      <a:pt x="53536" y="104664"/>
                    </a:moveTo>
                    <a:cubicBezTo>
                      <a:pt x="23970" y="104664"/>
                      <a:pt x="0" y="81233"/>
                      <a:pt x="0" y="52332"/>
                    </a:cubicBezTo>
                    <a:cubicBezTo>
                      <a:pt x="0" y="23431"/>
                      <a:pt x="23970" y="0"/>
                      <a:pt x="53536" y="0"/>
                    </a:cubicBezTo>
                    <a:cubicBezTo>
                      <a:pt x="83102" y="0"/>
                      <a:pt x="107072" y="23431"/>
                      <a:pt x="107072" y="52332"/>
                    </a:cubicBezTo>
                    <a:cubicBezTo>
                      <a:pt x="107072" y="52339"/>
                      <a:pt x="107072" y="52349"/>
                      <a:pt x="107072" y="52356"/>
                    </a:cubicBezTo>
                    <a:cubicBezTo>
                      <a:pt x="107030" y="81238"/>
                      <a:pt x="83082" y="104638"/>
                      <a:pt x="53536" y="104664"/>
                    </a:cubicBezTo>
                    <a:close/>
                    <a:moveTo>
                      <a:pt x="53536" y="2419"/>
                    </a:moveTo>
                    <a:cubicBezTo>
                      <a:pt x="25322" y="2419"/>
                      <a:pt x="2450" y="24777"/>
                      <a:pt x="2450" y="52356"/>
                    </a:cubicBezTo>
                    <a:cubicBezTo>
                      <a:pt x="2450" y="79935"/>
                      <a:pt x="25322" y="102293"/>
                      <a:pt x="53536" y="102293"/>
                    </a:cubicBezTo>
                    <a:cubicBezTo>
                      <a:pt x="81749" y="102293"/>
                      <a:pt x="104622" y="79935"/>
                      <a:pt x="104622" y="52356"/>
                    </a:cubicBezTo>
                    <a:cubicBezTo>
                      <a:pt x="104595" y="24787"/>
                      <a:pt x="81740" y="2445"/>
                      <a:pt x="53536" y="2419"/>
                    </a:cubicBezTo>
                    <a:close/>
                    <a:moveTo>
                      <a:pt x="53536" y="88833"/>
                    </a:moveTo>
                    <a:cubicBezTo>
                      <a:pt x="49993" y="88826"/>
                      <a:pt x="46472" y="88328"/>
                      <a:pt x="43074" y="87348"/>
                    </a:cubicBezTo>
                    <a:cubicBezTo>
                      <a:pt x="42709" y="87250"/>
                      <a:pt x="42410" y="86993"/>
                      <a:pt x="42265" y="86653"/>
                    </a:cubicBezTo>
                    <a:cubicBezTo>
                      <a:pt x="42106" y="86320"/>
                      <a:pt x="42106" y="85932"/>
                      <a:pt x="42265" y="85600"/>
                    </a:cubicBezTo>
                    <a:cubicBezTo>
                      <a:pt x="47705" y="76570"/>
                      <a:pt x="60788" y="61649"/>
                      <a:pt x="87250" y="63685"/>
                    </a:cubicBezTo>
                    <a:cubicBezTo>
                      <a:pt x="87912" y="63718"/>
                      <a:pt x="88421" y="64272"/>
                      <a:pt x="88387" y="64918"/>
                    </a:cubicBezTo>
                    <a:cubicBezTo>
                      <a:pt x="88380" y="65045"/>
                      <a:pt x="88353" y="65170"/>
                      <a:pt x="88304" y="65289"/>
                    </a:cubicBezTo>
                    <a:cubicBezTo>
                      <a:pt x="82783" y="79389"/>
                      <a:pt x="68979" y="88735"/>
                      <a:pt x="53536" y="88833"/>
                    </a:cubicBezTo>
                    <a:close/>
                    <a:moveTo>
                      <a:pt x="45303" y="85456"/>
                    </a:moveTo>
                    <a:cubicBezTo>
                      <a:pt x="61771" y="89413"/>
                      <a:pt x="78753" y="81174"/>
                      <a:pt x="85486" y="65960"/>
                    </a:cubicBezTo>
                    <a:cubicBezTo>
                      <a:pt x="62724" y="64882"/>
                      <a:pt x="50792" y="77073"/>
                      <a:pt x="45303" y="85456"/>
                    </a:cubicBezTo>
                    <a:close/>
                    <a:moveTo>
                      <a:pt x="27197" y="77624"/>
                    </a:moveTo>
                    <a:cubicBezTo>
                      <a:pt x="26859" y="77631"/>
                      <a:pt x="26535" y="77492"/>
                      <a:pt x="26315" y="77241"/>
                    </a:cubicBezTo>
                    <a:cubicBezTo>
                      <a:pt x="12503" y="62863"/>
                      <a:pt x="12917" y="40350"/>
                      <a:pt x="27246" y="26465"/>
                    </a:cubicBezTo>
                    <a:cubicBezTo>
                      <a:pt x="27701" y="25994"/>
                      <a:pt x="28461" y="25972"/>
                      <a:pt x="28944" y="26418"/>
                    </a:cubicBezTo>
                    <a:cubicBezTo>
                      <a:pt x="29027" y="26494"/>
                      <a:pt x="29098" y="26583"/>
                      <a:pt x="29157" y="26681"/>
                    </a:cubicBezTo>
                    <a:cubicBezTo>
                      <a:pt x="32612" y="32190"/>
                      <a:pt x="40305" y="46632"/>
                      <a:pt x="37193" y="61793"/>
                    </a:cubicBezTo>
                    <a:cubicBezTo>
                      <a:pt x="35478" y="70223"/>
                      <a:pt x="32293" y="75516"/>
                      <a:pt x="27711" y="77528"/>
                    </a:cubicBezTo>
                    <a:cubicBezTo>
                      <a:pt x="27550" y="77595"/>
                      <a:pt x="27373" y="77626"/>
                      <a:pt x="27197" y="77624"/>
                    </a:cubicBezTo>
                    <a:close/>
                    <a:moveTo>
                      <a:pt x="27883" y="29268"/>
                    </a:moveTo>
                    <a:cubicBezTo>
                      <a:pt x="15762" y="42127"/>
                      <a:pt x="15581" y="61874"/>
                      <a:pt x="27466" y="74942"/>
                    </a:cubicBezTo>
                    <a:cubicBezTo>
                      <a:pt x="29916" y="73481"/>
                      <a:pt x="33028" y="69912"/>
                      <a:pt x="34817" y="61314"/>
                    </a:cubicBezTo>
                    <a:cubicBezTo>
                      <a:pt x="37561" y="48069"/>
                      <a:pt x="31411" y="35279"/>
                      <a:pt x="27883" y="29268"/>
                    </a:cubicBezTo>
                    <a:close/>
                    <a:moveTo>
                      <a:pt x="89406" y="49626"/>
                    </a:moveTo>
                    <a:lnTo>
                      <a:pt x="89186" y="49626"/>
                    </a:lnTo>
                    <a:cubicBezTo>
                      <a:pt x="78748" y="47758"/>
                      <a:pt x="52948" y="41171"/>
                      <a:pt x="39006" y="20310"/>
                    </a:cubicBezTo>
                    <a:cubicBezTo>
                      <a:pt x="38813" y="20011"/>
                      <a:pt x="38759" y="19644"/>
                      <a:pt x="38859" y="19304"/>
                    </a:cubicBezTo>
                    <a:cubicBezTo>
                      <a:pt x="38972" y="18966"/>
                      <a:pt x="39232" y="18693"/>
                      <a:pt x="39570" y="18562"/>
                    </a:cubicBezTo>
                    <a:cubicBezTo>
                      <a:pt x="44005" y="16794"/>
                      <a:pt x="48748" y="15884"/>
                      <a:pt x="53536" y="15879"/>
                    </a:cubicBezTo>
                    <a:lnTo>
                      <a:pt x="53536" y="15879"/>
                    </a:lnTo>
                    <a:cubicBezTo>
                      <a:pt x="72554" y="15853"/>
                      <a:pt x="88544" y="29830"/>
                      <a:pt x="90631" y="48308"/>
                    </a:cubicBezTo>
                    <a:cubicBezTo>
                      <a:pt x="90670" y="48684"/>
                      <a:pt x="90526" y="49058"/>
                      <a:pt x="90239" y="49314"/>
                    </a:cubicBezTo>
                    <a:cubicBezTo>
                      <a:pt x="90014" y="49520"/>
                      <a:pt x="89715" y="49633"/>
                      <a:pt x="89406" y="49626"/>
                    </a:cubicBezTo>
                    <a:close/>
                    <a:moveTo>
                      <a:pt x="41922" y="20214"/>
                    </a:moveTo>
                    <a:cubicBezTo>
                      <a:pt x="54810" y="38321"/>
                      <a:pt x="77204" y="44788"/>
                      <a:pt x="87961" y="46919"/>
                    </a:cubicBezTo>
                    <a:cubicBezTo>
                      <a:pt x="84930" y="28358"/>
                      <a:pt x="67080" y="15712"/>
                      <a:pt x="48092" y="18677"/>
                    </a:cubicBezTo>
                    <a:cubicBezTo>
                      <a:pt x="45992" y="19002"/>
                      <a:pt x="43926" y="19517"/>
                      <a:pt x="41922" y="20214"/>
                    </a:cubicBezTo>
                    <a:close/>
                  </a:path>
                </a:pathLst>
              </a:custGeom>
              <a:solidFill>
                <a:srgbClr val="263238"/>
              </a:solidFill>
              <a:ln w="243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</p:grpSp>
      </p:grpSp>
      <p:pic>
        <p:nvPicPr>
          <p:cNvPr id="4" name="Image 3" descr="Une image contenant silhouette&#10;&#10;Description générée automatiquement">
            <a:extLst>
              <a:ext uri="{FF2B5EF4-FFF2-40B4-BE49-F238E27FC236}">
                <a16:creationId xmlns:a16="http://schemas.microsoft.com/office/drawing/2014/main" id="{78D0B4C0-D81A-7ABF-1C82-8AE5C49D0BC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alphaModFix amt="29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2796" y="487583"/>
            <a:ext cx="4621155" cy="4517250"/>
          </a:xfrm>
          <a:prstGeom prst="rect">
            <a:avLst/>
          </a:prstGeom>
        </p:spPr>
      </p:pic>
      <p:sp>
        <p:nvSpPr>
          <p:cNvPr id="5" name="Forme libre 9">
            <a:extLst>
              <a:ext uri="{FF2B5EF4-FFF2-40B4-BE49-F238E27FC236}">
                <a16:creationId xmlns:a16="http://schemas.microsoft.com/office/drawing/2014/main" id="{6746EDB6-0266-1D2E-B926-48554322FA74}"/>
              </a:ext>
            </a:extLst>
          </p:cNvPr>
          <p:cNvSpPr/>
          <p:nvPr/>
        </p:nvSpPr>
        <p:spPr>
          <a:xfrm>
            <a:off x="2195327" y="624277"/>
            <a:ext cx="4626513" cy="3384649"/>
          </a:xfrm>
          <a:custGeom>
            <a:avLst/>
            <a:gdLst>
              <a:gd name="connsiteX0" fmla="*/ 4788325 w 5671515"/>
              <a:gd name="connsiteY0" fmla="*/ 727191 h 5743867"/>
              <a:gd name="connsiteX1" fmla="*/ 3307868 w 5671515"/>
              <a:gd name="connsiteY1" fmla="*/ 567533 h 5743867"/>
              <a:gd name="connsiteX2" fmla="*/ 2437011 w 5671515"/>
              <a:gd name="connsiteY2" fmla="*/ 1476 h 5743867"/>
              <a:gd name="connsiteX3" fmla="*/ 1450039 w 5671515"/>
              <a:gd name="connsiteY3" fmla="*/ 436905 h 5743867"/>
              <a:gd name="connsiteX4" fmla="*/ 492096 w 5671515"/>
              <a:gd name="connsiteY4" fmla="*/ 1409362 h 5743867"/>
              <a:gd name="connsiteX5" fmla="*/ 13125 w 5671515"/>
              <a:gd name="connsiteY5" fmla="*/ 2643076 h 5743867"/>
              <a:gd name="connsiteX6" fmla="*/ 985582 w 5671515"/>
              <a:gd name="connsiteY6" fmla="*/ 3673591 h 5743867"/>
              <a:gd name="connsiteX7" fmla="*/ 1304896 w 5671515"/>
              <a:gd name="connsiteY7" fmla="*/ 5473362 h 5743867"/>
              <a:gd name="connsiteX8" fmla="*/ 2698268 w 5671515"/>
              <a:gd name="connsiteY8" fmla="*/ 5720105 h 5743867"/>
              <a:gd name="connsiteX9" fmla="*/ 5194725 w 5671515"/>
              <a:gd name="connsiteY9" fmla="*/ 5313705 h 5743867"/>
              <a:gd name="connsiteX10" fmla="*/ 5310839 w 5671515"/>
              <a:gd name="connsiteY10" fmla="*/ 3920333 h 5743867"/>
              <a:gd name="connsiteX11" fmla="*/ 5659182 w 5671515"/>
              <a:gd name="connsiteY11" fmla="*/ 1902848 h 5743867"/>
              <a:gd name="connsiteX12" fmla="*/ 4788325 w 5671515"/>
              <a:gd name="connsiteY12" fmla="*/ 727191 h 57438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671515" h="5743867">
                <a:moveTo>
                  <a:pt x="4788325" y="727191"/>
                </a:moveTo>
                <a:cubicBezTo>
                  <a:pt x="4396439" y="504638"/>
                  <a:pt x="3699754" y="688485"/>
                  <a:pt x="3307868" y="567533"/>
                </a:cubicBezTo>
                <a:cubicBezTo>
                  <a:pt x="2915982" y="446581"/>
                  <a:pt x="2746649" y="23247"/>
                  <a:pt x="2437011" y="1476"/>
                </a:cubicBezTo>
                <a:cubicBezTo>
                  <a:pt x="2127373" y="-20295"/>
                  <a:pt x="1774192" y="202257"/>
                  <a:pt x="1450039" y="436905"/>
                </a:cubicBezTo>
                <a:cubicBezTo>
                  <a:pt x="1125886" y="671553"/>
                  <a:pt x="731582" y="1041667"/>
                  <a:pt x="492096" y="1409362"/>
                </a:cubicBezTo>
                <a:cubicBezTo>
                  <a:pt x="252610" y="1777057"/>
                  <a:pt x="-69123" y="2265705"/>
                  <a:pt x="13125" y="2643076"/>
                </a:cubicBezTo>
                <a:cubicBezTo>
                  <a:pt x="95373" y="3020447"/>
                  <a:pt x="770287" y="3201877"/>
                  <a:pt x="985582" y="3673591"/>
                </a:cubicBezTo>
                <a:cubicBezTo>
                  <a:pt x="1200877" y="4145305"/>
                  <a:pt x="1019448" y="5132276"/>
                  <a:pt x="1304896" y="5473362"/>
                </a:cubicBezTo>
                <a:cubicBezTo>
                  <a:pt x="1590344" y="5814448"/>
                  <a:pt x="2049963" y="5746715"/>
                  <a:pt x="2698268" y="5720105"/>
                </a:cubicBezTo>
                <a:cubicBezTo>
                  <a:pt x="3346573" y="5693495"/>
                  <a:pt x="4759297" y="5613667"/>
                  <a:pt x="5194725" y="5313705"/>
                </a:cubicBezTo>
                <a:cubicBezTo>
                  <a:pt x="5630153" y="5013743"/>
                  <a:pt x="5233430" y="4488809"/>
                  <a:pt x="5310839" y="3920333"/>
                </a:cubicBezTo>
                <a:cubicBezTo>
                  <a:pt x="5388249" y="3351857"/>
                  <a:pt x="5741429" y="2435038"/>
                  <a:pt x="5659182" y="1902848"/>
                </a:cubicBezTo>
                <a:cubicBezTo>
                  <a:pt x="5576935" y="1370658"/>
                  <a:pt x="5180211" y="949744"/>
                  <a:pt x="4788325" y="727191"/>
                </a:cubicBezTo>
                <a:close/>
              </a:path>
            </a:pathLst>
          </a:custGeom>
          <a:noFill/>
          <a:ln>
            <a:solidFill>
              <a:schemeClr val="bg1">
                <a:lumMod val="75000"/>
                <a:alpha val="3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6" name="Forme libre 29">
            <a:extLst>
              <a:ext uri="{FF2B5EF4-FFF2-40B4-BE49-F238E27FC236}">
                <a16:creationId xmlns:a16="http://schemas.microsoft.com/office/drawing/2014/main" id="{F78E55A5-6F08-7C27-B9F0-53AE03792969}"/>
              </a:ext>
            </a:extLst>
          </p:cNvPr>
          <p:cNvSpPr/>
          <p:nvPr/>
        </p:nvSpPr>
        <p:spPr>
          <a:xfrm rot="10582331">
            <a:off x="5302950" y="453328"/>
            <a:ext cx="1754708" cy="1437924"/>
          </a:xfrm>
          <a:custGeom>
            <a:avLst/>
            <a:gdLst>
              <a:gd name="connsiteX0" fmla="*/ 1984 w 2004073"/>
              <a:gd name="connsiteY0" fmla="*/ 1165244 h 1982426"/>
              <a:gd name="connsiteX1" fmla="*/ 103584 w 2004073"/>
              <a:gd name="connsiteY1" fmla="*/ 454044 h 1982426"/>
              <a:gd name="connsiteX2" fmla="*/ 725884 w 2004073"/>
              <a:gd name="connsiteY2" fmla="*/ 22244 h 1982426"/>
              <a:gd name="connsiteX3" fmla="*/ 1386284 w 2004073"/>
              <a:gd name="connsiteY3" fmla="*/ 85744 h 1982426"/>
              <a:gd name="connsiteX4" fmla="*/ 1665684 w 2004073"/>
              <a:gd name="connsiteY4" fmla="*/ 288944 h 1982426"/>
              <a:gd name="connsiteX5" fmla="*/ 1995884 w 2004073"/>
              <a:gd name="connsiteY5" fmla="*/ 733444 h 1982426"/>
              <a:gd name="connsiteX6" fmla="*/ 1856184 w 2004073"/>
              <a:gd name="connsiteY6" fmla="*/ 1482744 h 1982426"/>
              <a:gd name="connsiteX7" fmla="*/ 1348184 w 2004073"/>
              <a:gd name="connsiteY7" fmla="*/ 1952644 h 1982426"/>
              <a:gd name="connsiteX8" fmla="*/ 332184 w 2004073"/>
              <a:gd name="connsiteY8" fmla="*/ 1889144 h 1982426"/>
              <a:gd name="connsiteX9" fmla="*/ 116284 w 2004073"/>
              <a:gd name="connsiteY9" fmla="*/ 1520844 h 1982426"/>
              <a:gd name="connsiteX10" fmla="*/ 1984 w 2004073"/>
              <a:gd name="connsiteY10" fmla="*/ 1165244 h 19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073" h="1982426">
                <a:moveTo>
                  <a:pt x="1984" y="1165244"/>
                </a:moveTo>
                <a:cubicBezTo>
                  <a:pt x="-133" y="987444"/>
                  <a:pt x="-17066" y="644544"/>
                  <a:pt x="103584" y="454044"/>
                </a:cubicBezTo>
                <a:cubicBezTo>
                  <a:pt x="224234" y="263544"/>
                  <a:pt x="512101" y="83627"/>
                  <a:pt x="725884" y="22244"/>
                </a:cubicBezTo>
                <a:cubicBezTo>
                  <a:pt x="939667" y="-39139"/>
                  <a:pt x="1229651" y="41294"/>
                  <a:pt x="1386284" y="85744"/>
                </a:cubicBezTo>
                <a:cubicBezTo>
                  <a:pt x="1542917" y="130194"/>
                  <a:pt x="1564084" y="180994"/>
                  <a:pt x="1665684" y="288944"/>
                </a:cubicBezTo>
                <a:cubicBezTo>
                  <a:pt x="1767284" y="396894"/>
                  <a:pt x="1964134" y="534477"/>
                  <a:pt x="1995884" y="733444"/>
                </a:cubicBezTo>
                <a:cubicBezTo>
                  <a:pt x="2027634" y="932411"/>
                  <a:pt x="1964134" y="1279544"/>
                  <a:pt x="1856184" y="1482744"/>
                </a:cubicBezTo>
                <a:cubicBezTo>
                  <a:pt x="1748234" y="1685944"/>
                  <a:pt x="1602184" y="1884911"/>
                  <a:pt x="1348184" y="1952644"/>
                </a:cubicBezTo>
                <a:cubicBezTo>
                  <a:pt x="1094184" y="2020377"/>
                  <a:pt x="537501" y="1961111"/>
                  <a:pt x="332184" y="1889144"/>
                </a:cubicBezTo>
                <a:cubicBezTo>
                  <a:pt x="126867" y="1817177"/>
                  <a:pt x="169201" y="1639377"/>
                  <a:pt x="116284" y="1520844"/>
                </a:cubicBezTo>
                <a:cubicBezTo>
                  <a:pt x="63367" y="1402311"/>
                  <a:pt x="4101" y="1343044"/>
                  <a:pt x="1984" y="1165244"/>
                </a:cubicBezTo>
                <a:close/>
              </a:path>
            </a:pathLst>
          </a:custGeom>
          <a:solidFill>
            <a:srgbClr val="E7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7" name="Ellipse 6">
            <a:extLst>
              <a:ext uri="{FF2B5EF4-FFF2-40B4-BE49-F238E27FC236}">
                <a16:creationId xmlns:a16="http://schemas.microsoft.com/office/drawing/2014/main" id="{D8F4C755-3C44-418A-DA5F-3DC51954356D}"/>
              </a:ext>
            </a:extLst>
          </p:cNvPr>
          <p:cNvSpPr/>
          <p:nvPr/>
        </p:nvSpPr>
        <p:spPr>
          <a:xfrm>
            <a:off x="5444657" y="487582"/>
            <a:ext cx="1471295" cy="1438214"/>
          </a:xfrm>
          <a:prstGeom prst="ellipse">
            <a:avLst/>
          </a:prstGeom>
          <a:solidFill>
            <a:srgbClr val="E7EBE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8" name="CustomShape 7">
            <a:extLst>
              <a:ext uri="{FF2B5EF4-FFF2-40B4-BE49-F238E27FC236}">
                <a16:creationId xmlns:a16="http://schemas.microsoft.com/office/drawing/2014/main" id="{883A3D52-7EEE-DD35-464B-05F78E9E8EEF}"/>
              </a:ext>
            </a:extLst>
          </p:cNvPr>
          <p:cNvSpPr/>
          <p:nvPr/>
        </p:nvSpPr>
        <p:spPr>
          <a:xfrm>
            <a:off x="5705012" y="611144"/>
            <a:ext cx="640881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893">
              <a:buClr>
                <a:srgbClr val="051922"/>
              </a:buClr>
            </a:pPr>
            <a:r>
              <a:rPr lang="fr-FR" sz="827" b="1" spc="-1" dirty="0">
                <a:solidFill>
                  <a:srgbClr val="A0ABB1"/>
                </a:solidFill>
                <a:latin typeface="Marianne" panose="02000000000000000000" pitchFamily="50" charset="0"/>
                <a:cs typeface="Poppins" pitchFamily="2" charset="77"/>
              </a:rPr>
              <a:t>HABITER</a:t>
            </a:r>
          </a:p>
        </p:txBody>
      </p:sp>
      <p:sp>
        <p:nvSpPr>
          <p:cNvPr id="10" name="Forme libre 30">
            <a:extLst>
              <a:ext uri="{FF2B5EF4-FFF2-40B4-BE49-F238E27FC236}">
                <a16:creationId xmlns:a16="http://schemas.microsoft.com/office/drawing/2014/main" id="{825CA3D6-BB0C-340A-1EA5-7F0C178C9F88}"/>
              </a:ext>
            </a:extLst>
          </p:cNvPr>
          <p:cNvSpPr/>
          <p:nvPr/>
        </p:nvSpPr>
        <p:spPr>
          <a:xfrm rot="16387148">
            <a:off x="6431984" y="2604684"/>
            <a:ext cx="1400160" cy="1714771"/>
          </a:xfrm>
          <a:custGeom>
            <a:avLst/>
            <a:gdLst>
              <a:gd name="connsiteX0" fmla="*/ 1984 w 2004073"/>
              <a:gd name="connsiteY0" fmla="*/ 1165244 h 1982426"/>
              <a:gd name="connsiteX1" fmla="*/ 103584 w 2004073"/>
              <a:gd name="connsiteY1" fmla="*/ 454044 h 1982426"/>
              <a:gd name="connsiteX2" fmla="*/ 725884 w 2004073"/>
              <a:gd name="connsiteY2" fmla="*/ 22244 h 1982426"/>
              <a:gd name="connsiteX3" fmla="*/ 1386284 w 2004073"/>
              <a:gd name="connsiteY3" fmla="*/ 85744 h 1982426"/>
              <a:gd name="connsiteX4" fmla="*/ 1665684 w 2004073"/>
              <a:gd name="connsiteY4" fmla="*/ 288944 h 1982426"/>
              <a:gd name="connsiteX5" fmla="*/ 1995884 w 2004073"/>
              <a:gd name="connsiteY5" fmla="*/ 733444 h 1982426"/>
              <a:gd name="connsiteX6" fmla="*/ 1856184 w 2004073"/>
              <a:gd name="connsiteY6" fmla="*/ 1482744 h 1982426"/>
              <a:gd name="connsiteX7" fmla="*/ 1348184 w 2004073"/>
              <a:gd name="connsiteY7" fmla="*/ 1952644 h 1982426"/>
              <a:gd name="connsiteX8" fmla="*/ 332184 w 2004073"/>
              <a:gd name="connsiteY8" fmla="*/ 1889144 h 1982426"/>
              <a:gd name="connsiteX9" fmla="*/ 116284 w 2004073"/>
              <a:gd name="connsiteY9" fmla="*/ 1520844 h 1982426"/>
              <a:gd name="connsiteX10" fmla="*/ 1984 w 2004073"/>
              <a:gd name="connsiteY10" fmla="*/ 1165244 h 19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073" h="1982426">
                <a:moveTo>
                  <a:pt x="1984" y="1165244"/>
                </a:moveTo>
                <a:cubicBezTo>
                  <a:pt x="-133" y="987444"/>
                  <a:pt x="-17066" y="644544"/>
                  <a:pt x="103584" y="454044"/>
                </a:cubicBezTo>
                <a:cubicBezTo>
                  <a:pt x="224234" y="263544"/>
                  <a:pt x="512101" y="83627"/>
                  <a:pt x="725884" y="22244"/>
                </a:cubicBezTo>
                <a:cubicBezTo>
                  <a:pt x="939667" y="-39139"/>
                  <a:pt x="1229651" y="41294"/>
                  <a:pt x="1386284" y="85744"/>
                </a:cubicBezTo>
                <a:cubicBezTo>
                  <a:pt x="1542917" y="130194"/>
                  <a:pt x="1564084" y="180994"/>
                  <a:pt x="1665684" y="288944"/>
                </a:cubicBezTo>
                <a:cubicBezTo>
                  <a:pt x="1767284" y="396894"/>
                  <a:pt x="1964134" y="534477"/>
                  <a:pt x="1995884" y="733444"/>
                </a:cubicBezTo>
                <a:cubicBezTo>
                  <a:pt x="2027634" y="932411"/>
                  <a:pt x="1964134" y="1279544"/>
                  <a:pt x="1856184" y="1482744"/>
                </a:cubicBezTo>
                <a:cubicBezTo>
                  <a:pt x="1748234" y="1685944"/>
                  <a:pt x="1602184" y="1884911"/>
                  <a:pt x="1348184" y="1952644"/>
                </a:cubicBezTo>
                <a:cubicBezTo>
                  <a:pt x="1094184" y="2020377"/>
                  <a:pt x="537501" y="1961111"/>
                  <a:pt x="332184" y="1889144"/>
                </a:cubicBezTo>
                <a:cubicBezTo>
                  <a:pt x="126867" y="1817177"/>
                  <a:pt x="169201" y="1639377"/>
                  <a:pt x="116284" y="1520844"/>
                </a:cubicBezTo>
                <a:cubicBezTo>
                  <a:pt x="63367" y="1402311"/>
                  <a:pt x="4101" y="1343044"/>
                  <a:pt x="1984" y="1165244"/>
                </a:cubicBezTo>
                <a:close/>
              </a:path>
            </a:pathLst>
          </a:custGeom>
          <a:solidFill>
            <a:srgbClr val="F8D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 dirty="0"/>
          </a:p>
        </p:txBody>
      </p:sp>
      <p:sp>
        <p:nvSpPr>
          <p:cNvPr id="11" name="Forme libre 31">
            <a:extLst>
              <a:ext uri="{FF2B5EF4-FFF2-40B4-BE49-F238E27FC236}">
                <a16:creationId xmlns:a16="http://schemas.microsoft.com/office/drawing/2014/main" id="{E518228E-178D-02AF-81E5-3E62D0BA4B4E}"/>
              </a:ext>
            </a:extLst>
          </p:cNvPr>
          <p:cNvSpPr/>
          <p:nvPr/>
        </p:nvSpPr>
        <p:spPr>
          <a:xfrm rot="4942910">
            <a:off x="3882737" y="3292767"/>
            <a:ext cx="1400160" cy="1714771"/>
          </a:xfrm>
          <a:custGeom>
            <a:avLst/>
            <a:gdLst>
              <a:gd name="connsiteX0" fmla="*/ 1984 w 2004073"/>
              <a:gd name="connsiteY0" fmla="*/ 1165244 h 1982426"/>
              <a:gd name="connsiteX1" fmla="*/ 103584 w 2004073"/>
              <a:gd name="connsiteY1" fmla="*/ 454044 h 1982426"/>
              <a:gd name="connsiteX2" fmla="*/ 725884 w 2004073"/>
              <a:gd name="connsiteY2" fmla="*/ 22244 h 1982426"/>
              <a:gd name="connsiteX3" fmla="*/ 1386284 w 2004073"/>
              <a:gd name="connsiteY3" fmla="*/ 85744 h 1982426"/>
              <a:gd name="connsiteX4" fmla="*/ 1665684 w 2004073"/>
              <a:gd name="connsiteY4" fmla="*/ 288944 h 1982426"/>
              <a:gd name="connsiteX5" fmla="*/ 1995884 w 2004073"/>
              <a:gd name="connsiteY5" fmla="*/ 733444 h 1982426"/>
              <a:gd name="connsiteX6" fmla="*/ 1856184 w 2004073"/>
              <a:gd name="connsiteY6" fmla="*/ 1482744 h 1982426"/>
              <a:gd name="connsiteX7" fmla="*/ 1348184 w 2004073"/>
              <a:gd name="connsiteY7" fmla="*/ 1952644 h 1982426"/>
              <a:gd name="connsiteX8" fmla="*/ 332184 w 2004073"/>
              <a:gd name="connsiteY8" fmla="*/ 1889144 h 1982426"/>
              <a:gd name="connsiteX9" fmla="*/ 116284 w 2004073"/>
              <a:gd name="connsiteY9" fmla="*/ 1520844 h 1982426"/>
              <a:gd name="connsiteX10" fmla="*/ 1984 w 2004073"/>
              <a:gd name="connsiteY10" fmla="*/ 1165244 h 19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073" h="1982426">
                <a:moveTo>
                  <a:pt x="1984" y="1165244"/>
                </a:moveTo>
                <a:cubicBezTo>
                  <a:pt x="-133" y="987444"/>
                  <a:pt x="-17066" y="644544"/>
                  <a:pt x="103584" y="454044"/>
                </a:cubicBezTo>
                <a:cubicBezTo>
                  <a:pt x="224234" y="263544"/>
                  <a:pt x="512101" y="83627"/>
                  <a:pt x="725884" y="22244"/>
                </a:cubicBezTo>
                <a:cubicBezTo>
                  <a:pt x="939667" y="-39139"/>
                  <a:pt x="1229651" y="41294"/>
                  <a:pt x="1386284" y="85744"/>
                </a:cubicBezTo>
                <a:cubicBezTo>
                  <a:pt x="1542917" y="130194"/>
                  <a:pt x="1564084" y="180994"/>
                  <a:pt x="1665684" y="288944"/>
                </a:cubicBezTo>
                <a:cubicBezTo>
                  <a:pt x="1767284" y="396894"/>
                  <a:pt x="1964134" y="534477"/>
                  <a:pt x="1995884" y="733444"/>
                </a:cubicBezTo>
                <a:cubicBezTo>
                  <a:pt x="2027634" y="932411"/>
                  <a:pt x="1964134" y="1279544"/>
                  <a:pt x="1856184" y="1482744"/>
                </a:cubicBezTo>
                <a:cubicBezTo>
                  <a:pt x="1748234" y="1685944"/>
                  <a:pt x="1602184" y="1884911"/>
                  <a:pt x="1348184" y="1952644"/>
                </a:cubicBezTo>
                <a:cubicBezTo>
                  <a:pt x="1094184" y="2020377"/>
                  <a:pt x="537501" y="1961111"/>
                  <a:pt x="332184" y="1889144"/>
                </a:cubicBezTo>
                <a:cubicBezTo>
                  <a:pt x="126867" y="1817177"/>
                  <a:pt x="169201" y="1639377"/>
                  <a:pt x="116284" y="1520844"/>
                </a:cubicBezTo>
                <a:cubicBezTo>
                  <a:pt x="63367" y="1402311"/>
                  <a:pt x="4101" y="1343044"/>
                  <a:pt x="1984" y="1165244"/>
                </a:cubicBezTo>
                <a:close/>
              </a:path>
            </a:pathLst>
          </a:custGeom>
          <a:solidFill>
            <a:srgbClr val="DDEFE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12" name="Forme libre 32">
            <a:extLst>
              <a:ext uri="{FF2B5EF4-FFF2-40B4-BE49-F238E27FC236}">
                <a16:creationId xmlns:a16="http://schemas.microsoft.com/office/drawing/2014/main" id="{8766376B-F564-C11A-2E5A-5C2EE86ECF98}"/>
              </a:ext>
            </a:extLst>
          </p:cNvPr>
          <p:cNvSpPr/>
          <p:nvPr/>
        </p:nvSpPr>
        <p:spPr>
          <a:xfrm rot="15300000">
            <a:off x="1324954" y="2382358"/>
            <a:ext cx="1400160" cy="1714771"/>
          </a:xfrm>
          <a:custGeom>
            <a:avLst/>
            <a:gdLst>
              <a:gd name="connsiteX0" fmla="*/ 1984 w 2004073"/>
              <a:gd name="connsiteY0" fmla="*/ 1165244 h 1982426"/>
              <a:gd name="connsiteX1" fmla="*/ 103584 w 2004073"/>
              <a:gd name="connsiteY1" fmla="*/ 454044 h 1982426"/>
              <a:gd name="connsiteX2" fmla="*/ 725884 w 2004073"/>
              <a:gd name="connsiteY2" fmla="*/ 22244 h 1982426"/>
              <a:gd name="connsiteX3" fmla="*/ 1386284 w 2004073"/>
              <a:gd name="connsiteY3" fmla="*/ 85744 h 1982426"/>
              <a:gd name="connsiteX4" fmla="*/ 1665684 w 2004073"/>
              <a:gd name="connsiteY4" fmla="*/ 288944 h 1982426"/>
              <a:gd name="connsiteX5" fmla="*/ 1995884 w 2004073"/>
              <a:gd name="connsiteY5" fmla="*/ 733444 h 1982426"/>
              <a:gd name="connsiteX6" fmla="*/ 1856184 w 2004073"/>
              <a:gd name="connsiteY6" fmla="*/ 1482744 h 1982426"/>
              <a:gd name="connsiteX7" fmla="*/ 1348184 w 2004073"/>
              <a:gd name="connsiteY7" fmla="*/ 1952644 h 1982426"/>
              <a:gd name="connsiteX8" fmla="*/ 332184 w 2004073"/>
              <a:gd name="connsiteY8" fmla="*/ 1889144 h 1982426"/>
              <a:gd name="connsiteX9" fmla="*/ 116284 w 2004073"/>
              <a:gd name="connsiteY9" fmla="*/ 1520844 h 1982426"/>
              <a:gd name="connsiteX10" fmla="*/ 1984 w 2004073"/>
              <a:gd name="connsiteY10" fmla="*/ 1165244 h 19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073" h="1982426">
                <a:moveTo>
                  <a:pt x="1984" y="1165244"/>
                </a:moveTo>
                <a:cubicBezTo>
                  <a:pt x="-133" y="987444"/>
                  <a:pt x="-17066" y="644544"/>
                  <a:pt x="103584" y="454044"/>
                </a:cubicBezTo>
                <a:cubicBezTo>
                  <a:pt x="224234" y="263544"/>
                  <a:pt x="512101" y="83627"/>
                  <a:pt x="725884" y="22244"/>
                </a:cubicBezTo>
                <a:cubicBezTo>
                  <a:pt x="939667" y="-39139"/>
                  <a:pt x="1229651" y="41294"/>
                  <a:pt x="1386284" y="85744"/>
                </a:cubicBezTo>
                <a:cubicBezTo>
                  <a:pt x="1542917" y="130194"/>
                  <a:pt x="1564084" y="180994"/>
                  <a:pt x="1665684" y="288944"/>
                </a:cubicBezTo>
                <a:cubicBezTo>
                  <a:pt x="1767284" y="396894"/>
                  <a:pt x="1964134" y="534477"/>
                  <a:pt x="1995884" y="733444"/>
                </a:cubicBezTo>
                <a:cubicBezTo>
                  <a:pt x="2027634" y="932411"/>
                  <a:pt x="1964134" y="1279544"/>
                  <a:pt x="1856184" y="1482744"/>
                </a:cubicBezTo>
                <a:cubicBezTo>
                  <a:pt x="1748234" y="1685944"/>
                  <a:pt x="1602184" y="1884911"/>
                  <a:pt x="1348184" y="1952644"/>
                </a:cubicBezTo>
                <a:cubicBezTo>
                  <a:pt x="1094184" y="2020377"/>
                  <a:pt x="537501" y="1961111"/>
                  <a:pt x="332184" y="1889144"/>
                </a:cubicBezTo>
                <a:cubicBezTo>
                  <a:pt x="126867" y="1817177"/>
                  <a:pt x="169201" y="1639377"/>
                  <a:pt x="116284" y="1520844"/>
                </a:cubicBezTo>
                <a:cubicBezTo>
                  <a:pt x="63367" y="1402311"/>
                  <a:pt x="4101" y="1343044"/>
                  <a:pt x="1984" y="1165244"/>
                </a:cubicBezTo>
                <a:close/>
              </a:path>
            </a:pathLst>
          </a:custGeom>
          <a:solidFill>
            <a:srgbClr val="CCE8E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13" name="Forme libre 3">
            <a:extLst>
              <a:ext uri="{FF2B5EF4-FFF2-40B4-BE49-F238E27FC236}">
                <a16:creationId xmlns:a16="http://schemas.microsoft.com/office/drawing/2014/main" id="{ECA5F68D-123D-A8EA-3D78-60B6FD1AA767}"/>
              </a:ext>
            </a:extLst>
          </p:cNvPr>
          <p:cNvSpPr/>
          <p:nvPr/>
        </p:nvSpPr>
        <p:spPr>
          <a:xfrm>
            <a:off x="1952342" y="447652"/>
            <a:ext cx="1754708" cy="1437924"/>
          </a:xfrm>
          <a:custGeom>
            <a:avLst/>
            <a:gdLst>
              <a:gd name="connsiteX0" fmla="*/ 1984 w 2004073"/>
              <a:gd name="connsiteY0" fmla="*/ 1165244 h 1982426"/>
              <a:gd name="connsiteX1" fmla="*/ 103584 w 2004073"/>
              <a:gd name="connsiteY1" fmla="*/ 454044 h 1982426"/>
              <a:gd name="connsiteX2" fmla="*/ 725884 w 2004073"/>
              <a:gd name="connsiteY2" fmla="*/ 22244 h 1982426"/>
              <a:gd name="connsiteX3" fmla="*/ 1386284 w 2004073"/>
              <a:gd name="connsiteY3" fmla="*/ 85744 h 1982426"/>
              <a:gd name="connsiteX4" fmla="*/ 1665684 w 2004073"/>
              <a:gd name="connsiteY4" fmla="*/ 288944 h 1982426"/>
              <a:gd name="connsiteX5" fmla="*/ 1995884 w 2004073"/>
              <a:gd name="connsiteY5" fmla="*/ 733444 h 1982426"/>
              <a:gd name="connsiteX6" fmla="*/ 1856184 w 2004073"/>
              <a:gd name="connsiteY6" fmla="*/ 1482744 h 1982426"/>
              <a:gd name="connsiteX7" fmla="*/ 1348184 w 2004073"/>
              <a:gd name="connsiteY7" fmla="*/ 1952644 h 1982426"/>
              <a:gd name="connsiteX8" fmla="*/ 332184 w 2004073"/>
              <a:gd name="connsiteY8" fmla="*/ 1889144 h 1982426"/>
              <a:gd name="connsiteX9" fmla="*/ 116284 w 2004073"/>
              <a:gd name="connsiteY9" fmla="*/ 1520844 h 1982426"/>
              <a:gd name="connsiteX10" fmla="*/ 1984 w 2004073"/>
              <a:gd name="connsiteY10" fmla="*/ 1165244 h 1982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2004073" h="1982426">
                <a:moveTo>
                  <a:pt x="1984" y="1165244"/>
                </a:moveTo>
                <a:cubicBezTo>
                  <a:pt x="-133" y="987444"/>
                  <a:pt x="-17066" y="644544"/>
                  <a:pt x="103584" y="454044"/>
                </a:cubicBezTo>
                <a:cubicBezTo>
                  <a:pt x="224234" y="263544"/>
                  <a:pt x="512101" y="83627"/>
                  <a:pt x="725884" y="22244"/>
                </a:cubicBezTo>
                <a:cubicBezTo>
                  <a:pt x="939667" y="-39139"/>
                  <a:pt x="1229651" y="41294"/>
                  <a:pt x="1386284" y="85744"/>
                </a:cubicBezTo>
                <a:cubicBezTo>
                  <a:pt x="1542917" y="130194"/>
                  <a:pt x="1564084" y="180994"/>
                  <a:pt x="1665684" y="288944"/>
                </a:cubicBezTo>
                <a:cubicBezTo>
                  <a:pt x="1767284" y="396894"/>
                  <a:pt x="1964134" y="534477"/>
                  <a:pt x="1995884" y="733444"/>
                </a:cubicBezTo>
                <a:cubicBezTo>
                  <a:pt x="2027634" y="932411"/>
                  <a:pt x="1964134" y="1279544"/>
                  <a:pt x="1856184" y="1482744"/>
                </a:cubicBezTo>
                <a:cubicBezTo>
                  <a:pt x="1748234" y="1685944"/>
                  <a:pt x="1602184" y="1884911"/>
                  <a:pt x="1348184" y="1952644"/>
                </a:cubicBezTo>
                <a:cubicBezTo>
                  <a:pt x="1094184" y="2020377"/>
                  <a:pt x="537501" y="1961111"/>
                  <a:pt x="332184" y="1889144"/>
                </a:cubicBezTo>
                <a:cubicBezTo>
                  <a:pt x="126867" y="1817177"/>
                  <a:pt x="169201" y="1639377"/>
                  <a:pt x="116284" y="1520844"/>
                </a:cubicBezTo>
                <a:cubicBezTo>
                  <a:pt x="63367" y="1402311"/>
                  <a:pt x="4101" y="1343044"/>
                  <a:pt x="1984" y="1165244"/>
                </a:cubicBezTo>
                <a:close/>
              </a:path>
            </a:pathLst>
          </a:custGeom>
          <a:solidFill>
            <a:srgbClr val="FCF8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4E3FCFBB-8F73-0422-F158-7F30D23712CC}"/>
              </a:ext>
            </a:extLst>
          </p:cNvPr>
          <p:cNvSpPr/>
          <p:nvPr/>
        </p:nvSpPr>
        <p:spPr>
          <a:xfrm>
            <a:off x="6450870" y="2929064"/>
            <a:ext cx="1471295" cy="1438214"/>
          </a:xfrm>
          <a:prstGeom prst="ellipse">
            <a:avLst/>
          </a:prstGeom>
          <a:solidFill>
            <a:srgbClr val="F8D3D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488"/>
          </a:p>
        </p:txBody>
      </p:sp>
      <p:sp>
        <p:nvSpPr>
          <p:cNvPr id="16" name="CustomShape 8">
            <a:extLst>
              <a:ext uri="{FF2B5EF4-FFF2-40B4-BE49-F238E27FC236}">
                <a16:creationId xmlns:a16="http://schemas.microsoft.com/office/drawing/2014/main" id="{831BFF46-377C-5F96-9A11-4B828A59A05A}"/>
              </a:ext>
            </a:extLst>
          </p:cNvPr>
          <p:cNvSpPr/>
          <p:nvPr/>
        </p:nvSpPr>
        <p:spPr>
          <a:xfrm>
            <a:off x="2284474" y="677445"/>
            <a:ext cx="886469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893">
              <a:buClr>
                <a:srgbClr val="051922"/>
              </a:buClr>
            </a:pPr>
            <a:r>
              <a:rPr lang="fr-FR" sz="827" b="1" spc="-1" dirty="0">
                <a:solidFill>
                  <a:srgbClr val="FFC000"/>
                </a:solidFill>
                <a:latin typeface="Marianne" panose="02000000000000000000" pitchFamily="50" charset="0"/>
                <a:cs typeface="Poppins" pitchFamily="2" charset="77"/>
              </a:rPr>
              <a:t>SE DÉPLACER</a:t>
            </a:r>
          </a:p>
        </p:txBody>
      </p:sp>
      <p:sp>
        <p:nvSpPr>
          <p:cNvPr id="17" name="CustomShape 9">
            <a:extLst>
              <a:ext uri="{FF2B5EF4-FFF2-40B4-BE49-F238E27FC236}">
                <a16:creationId xmlns:a16="http://schemas.microsoft.com/office/drawing/2014/main" id="{6A489D18-15F2-EECF-8C11-91B997BEE8DA}"/>
              </a:ext>
            </a:extLst>
          </p:cNvPr>
          <p:cNvSpPr/>
          <p:nvPr/>
        </p:nvSpPr>
        <p:spPr>
          <a:xfrm>
            <a:off x="6709090" y="2794701"/>
            <a:ext cx="877236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893">
              <a:buClr>
                <a:srgbClr val="051922"/>
              </a:buClr>
            </a:pPr>
            <a:r>
              <a:rPr lang="fr-FR" sz="827" b="1" spc="-1" dirty="0">
                <a:solidFill>
                  <a:srgbClr val="DB4A3F"/>
                </a:solidFill>
                <a:latin typeface="Marianne" panose="02000000000000000000" pitchFamily="50" charset="0"/>
                <a:cs typeface="Poppins" pitchFamily="2" charset="77"/>
              </a:rPr>
              <a:t>TRAVAILLER</a:t>
            </a:r>
            <a:endParaRPr lang="fr-FR" sz="868" b="1" spc="-1" dirty="0">
              <a:solidFill>
                <a:srgbClr val="DB4A3F"/>
              </a:solidFill>
              <a:latin typeface="Marianne" panose="02000000000000000000" pitchFamily="50" charset="0"/>
              <a:cs typeface="Poppins" pitchFamily="2" charset="77"/>
            </a:endParaRPr>
          </a:p>
        </p:txBody>
      </p:sp>
      <p:sp>
        <p:nvSpPr>
          <p:cNvPr id="18" name="CustomShape 10">
            <a:extLst>
              <a:ext uri="{FF2B5EF4-FFF2-40B4-BE49-F238E27FC236}">
                <a16:creationId xmlns:a16="http://schemas.microsoft.com/office/drawing/2014/main" id="{D3C309F0-AC6F-4219-0A6E-03E8090DE53F}"/>
              </a:ext>
            </a:extLst>
          </p:cNvPr>
          <p:cNvSpPr/>
          <p:nvPr/>
        </p:nvSpPr>
        <p:spPr>
          <a:xfrm>
            <a:off x="4143551" y="3515303"/>
            <a:ext cx="865067" cy="2024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893">
              <a:buClr>
                <a:srgbClr val="051922"/>
              </a:buClr>
            </a:pPr>
            <a:r>
              <a:rPr lang="fr-FR" sz="827" b="1" spc="-1" dirty="0">
                <a:solidFill>
                  <a:srgbClr val="75C095"/>
                </a:solidFill>
                <a:latin typeface="Marianne" panose="02000000000000000000" pitchFamily="50" charset="0"/>
                <a:cs typeface="Poppins" pitchFamily="2" charset="77"/>
              </a:rPr>
              <a:t>S’ALIMENTER</a:t>
            </a:r>
            <a:endParaRPr lang="fr-FR" sz="661" b="1" kern="0" dirty="0">
              <a:latin typeface="Marianne" panose="02000000000000000000" pitchFamily="50" charset="0"/>
              <a:cs typeface="Arial" panose="020B0604020202020204" pitchFamily="34" charset="0"/>
            </a:endParaRPr>
          </a:p>
        </p:txBody>
      </p:sp>
      <p:sp>
        <p:nvSpPr>
          <p:cNvPr id="19" name="CustomShape 14">
            <a:extLst>
              <a:ext uri="{FF2B5EF4-FFF2-40B4-BE49-F238E27FC236}">
                <a16:creationId xmlns:a16="http://schemas.microsoft.com/office/drawing/2014/main" id="{783EDCB1-0498-466F-DFCF-8DA604B5A471}"/>
              </a:ext>
            </a:extLst>
          </p:cNvPr>
          <p:cNvSpPr/>
          <p:nvPr/>
        </p:nvSpPr>
        <p:spPr>
          <a:xfrm>
            <a:off x="4195412" y="2259436"/>
            <a:ext cx="1230070" cy="71153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algn="ctr">
              <a:lnSpc>
                <a:spcPct val="100000"/>
              </a:lnSpc>
            </a:pPr>
            <a:r>
              <a:rPr lang="fr-FR" sz="827" b="1" spc="-1" dirty="0">
                <a:latin typeface="Marianne" panose="02000000000000000000" pitchFamily="50" charset="0"/>
                <a:ea typeface="DejaVu Sans"/>
                <a:cs typeface="Poppins" pitchFamily="2" charset="77"/>
              </a:rPr>
              <a:t>LES 5 DIMENSIONS DE MODES DE VIE IMPACTÉS PAR LE CHANGEMENT CLIMATIQUE</a:t>
            </a:r>
            <a:endParaRPr lang="fr-FR" sz="827" b="1" spc="-1" dirty="0">
              <a:latin typeface="Marianne" panose="02000000000000000000" pitchFamily="50" charset="0"/>
              <a:cs typeface="Poppins" pitchFamily="2" charset="77"/>
            </a:endParaRPr>
          </a:p>
        </p:txBody>
      </p:sp>
      <p:sp>
        <p:nvSpPr>
          <p:cNvPr id="20" name="CustomShape 13">
            <a:extLst>
              <a:ext uri="{FF2B5EF4-FFF2-40B4-BE49-F238E27FC236}">
                <a16:creationId xmlns:a16="http://schemas.microsoft.com/office/drawing/2014/main" id="{AABE9ED3-3719-44FA-0457-5BB2DC48ABD7}"/>
              </a:ext>
            </a:extLst>
          </p:cNvPr>
          <p:cNvSpPr/>
          <p:nvPr/>
        </p:nvSpPr>
        <p:spPr>
          <a:xfrm>
            <a:off x="1382172" y="2656240"/>
            <a:ext cx="1338039" cy="32969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74414" tIns="37207" rIns="74414" bIns="37207">
            <a:spAutoFit/>
          </a:bodyPr>
          <a:lstStyle/>
          <a:p>
            <a:pPr marL="893">
              <a:buClr>
                <a:srgbClr val="051922"/>
              </a:buClr>
            </a:pPr>
            <a:r>
              <a:rPr lang="fr-FR" sz="827" b="1" spc="-1" dirty="0">
                <a:solidFill>
                  <a:srgbClr val="00A5B9"/>
                </a:solidFill>
                <a:latin typeface="Marianne" panose="02000000000000000000" pitchFamily="50" charset="0"/>
                <a:cs typeface="Poppins" pitchFamily="2" charset="77"/>
              </a:rPr>
              <a:t>DISPOSER DE BIENS </a:t>
            </a:r>
          </a:p>
          <a:p>
            <a:pPr marL="893">
              <a:buClr>
                <a:srgbClr val="051922"/>
              </a:buClr>
            </a:pPr>
            <a:r>
              <a:rPr lang="fr-FR" sz="827" b="1" spc="-1" dirty="0">
                <a:solidFill>
                  <a:srgbClr val="00A5B9"/>
                </a:solidFill>
                <a:latin typeface="Marianne" panose="02000000000000000000" pitchFamily="50" charset="0"/>
                <a:cs typeface="Poppins" pitchFamily="2" charset="77"/>
              </a:rPr>
              <a:t>&amp; SERVICES</a:t>
            </a:r>
          </a:p>
        </p:txBody>
      </p:sp>
      <p:sp>
        <p:nvSpPr>
          <p:cNvPr id="22" name="Bulle rectangulaire à coins arrondis 41">
            <a:extLst>
              <a:ext uri="{FF2B5EF4-FFF2-40B4-BE49-F238E27FC236}">
                <a16:creationId xmlns:a16="http://schemas.microsoft.com/office/drawing/2014/main" id="{DF783CF4-A8CD-DEDF-06B2-3290EB13E096}"/>
              </a:ext>
            </a:extLst>
          </p:cNvPr>
          <p:cNvSpPr/>
          <p:nvPr/>
        </p:nvSpPr>
        <p:spPr>
          <a:xfrm>
            <a:off x="4685833" y="3895052"/>
            <a:ext cx="1218534" cy="591646"/>
          </a:xfrm>
          <a:prstGeom prst="wedgeRoundRectCallout">
            <a:avLst>
              <a:gd name="adj1" fmla="val -39337"/>
              <a:gd name="adj2" fmla="val 77972"/>
              <a:gd name="adj3" fmla="val 16667"/>
            </a:avLst>
          </a:prstGeom>
          <a:solidFill>
            <a:srgbClr val="F0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La journée est bientôt terminée et nous n’avons toujours pas utilisé la totalité de notre quota de consommation d’eau par ménage !</a:t>
            </a:r>
          </a:p>
        </p:txBody>
      </p:sp>
      <p:sp>
        <p:nvSpPr>
          <p:cNvPr id="24" name="Bulle rectangulaire à coins arrondis 44">
            <a:extLst>
              <a:ext uri="{FF2B5EF4-FFF2-40B4-BE49-F238E27FC236}">
                <a16:creationId xmlns:a16="http://schemas.microsoft.com/office/drawing/2014/main" id="{2330D45C-FBF3-8A33-710B-66CF32314460}"/>
              </a:ext>
            </a:extLst>
          </p:cNvPr>
          <p:cNvSpPr/>
          <p:nvPr/>
        </p:nvSpPr>
        <p:spPr>
          <a:xfrm>
            <a:off x="6904129" y="3481146"/>
            <a:ext cx="1091033" cy="1090714"/>
          </a:xfrm>
          <a:prstGeom prst="wedgeRoundRectCallout">
            <a:avLst>
              <a:gd name="adj1" fmla="val -88995"/>
              <a:gd name="adj2" fmla="val -18636"/>
              <a:gd name="adj3" fmla="val 16667"/>
            </a:avLst>
          </a:prstGeom>
          <a:solidFill>
            <a:srgbClr val="FF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Mes poules ne survivront pas à la prochaine canicule et je n’ai plus assez de fourrage pour les nourrir correctement. Je vais contacter la collectivité pour avoir une ration de soja provenant de la réserve régionale…</a:t>
            </a:r>
          </a:p>
        </p:txBody>
      </p:sp>
      <p:sp>
        <p:nvSpPr>
          <p:cNvPr id="26" name="Bulle rectangulaire à coins arrondis 50">
            <a:extLst>
              <a:ext uri="{FF2B5EF4-FFF2-40B4-BE49-F238E27FC236}">
                <a16:creationId xmlns:a16="http://schemas.microsoft.com/office/drawing/2014/main" id="{868DC4BE-AD58-BECB-4AA4-7626E31476E6}"/>
              </a:ext>
            </a:extLst>
          </p:cNvPr>
          <p:cNvSpPr/>
          <p:nvPr/>
        </p:nvSpPr>
        <p:spPr>
          <a:xfrm>
            <a:off x="1223391" y="3778619"/>
            <a:ext cx="1121694" cy="836945"/>
          </a:xfrm>
          <a:prstGeom prst="wedgeRoundRectCallout">
            <a:avLst>
              <a:gd name="adj1" fmla="val 80987"/>
              <a:gd name="adj2" fmla="val -60336"/>
              <a:gd name="adj3" fmla="val 16667"/>
            </a:avLst>
          </a:prstGeom>
          <a:solidFill>
            <a:srgbClr val="ED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Je me suis déshydraté et j’ai fait un malaise. Je m’en veux, je n’ai pas respecté les gestes barrières, je suis arrivée ce matin à l’EHPAD, les médecins interdisent les sorties extérieures.</a:t>
            </a:r>
          </a:p>
        </p:txBody>
      </p:sp>
      <p:sp>
        <p:nvSpPr>
          <p:cNvPr id="27" name="Bulle rectangulaire à coins arrondis 51">
            <a:extLst>
              <a:ext uri="{FF2B5EF4-FFF2-40B4-BE49-F238E27FC236}">
                <a16:creationId xmlns:a16="http://schemas.microsoft.com/office/drawing/2014/main" id="{5B916488-F1EB-CE43-2944-D77F507A2D33}"/>
              </a:ext>
            </a:extLst>
          </p:cNvPr>
          <p:cNvSpPr/>
          <p:nvPr/>
        </p:nvSpPr>
        <p:spPr>
          <a:xfrm>
            <a:off x="1335138" y="867015"/>
            <a:ext cx="1079570" cy="884032"/>
          </a:xfrm>
          <a:prstGeom prst="wedgeRoundRectCallout">
            <a:avLst>
              <a:gd name="adj1" fmla="val 64534"/>
              <a:gd name="adj2" fmla="val 40949"/>
              <a:gd name="adj3" fmla="val 16667"/>
            </a:avLst>
          </a:prstGeom>
          <a:solidFill>
            <a:srgbClr val="FAF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Je n’en reviens pas, je me retrouve coincé sur la côte bretonne. Je ne peux plus rentrer à Paris, les routes sont impraticables et les trains sont arrêtés à cause de la canicule !</a:t>
            </a:r>
          </a:p>
        </p:txBody>
      </p:sp>
      <p:sp>
        <p:nvSpPr>
          <p:cNvPr id="28" name="Bulle rectangulaire à coins arrondis 52">
            <a:extLst>
              <a:ext uri="{FF2B5EF4-FFF2-40B4-BE49-F238E27FC236}">
                <a16:creationId xmlns:a16="http://schemas.microsoft.com/office/drawing/2014/main" id="{44792167-16B7-9EE4-0504-1F046DBCB874}"/>
              </a:ext>
            </a:extLst>
          </p:cNvPr>
          <p:cNvSpPr/>
          <p:nvPr/>
        </p:nvSpPr>
        <p:spPr>
          <a:xfrm flipH="1">
            <a:off x="2523720" y="1020225"/>
            <a:ext cx="1090896" cy="424956"/>
          </a:xfrm>
          <a:prstGeom prst="wedgeRoundRectCallout">
            <a:avLst>
              <a:gd name="adj1" fmla="val 38522"/>
              <a:gd name="adj2" fmla="val 88554"/>
              <a:gd name="adj3" fmla="val 16667"/>
            </a:avLst>
          </a:prstGeom>
          <a:solidFill>
            <a:srgbClr val="FAFF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Certaines routes sont interdites aux voitures et sont devenus des pistes cyclables.</a:t>
            </a:r>
          </a:p>
        </p:txBody>
      </p:sp>
      <p:sp>
        <p:nvSpPr>
          <p:cNvPr id="29" name="Bulle rectangulaire à coins arrondis 53">
            <a:extLst>
              <a:ext uri="{FF2B5EF4-FFF2-40B4-BE49-F238E27FC236}">
                <a16:creationId xmlns:a16="http://schemas.microsoft.com/office/drawing/2014/main" id="{5D636979-86C7-2CE8-FA4F-E56C745564A0}"/>
              </a:ext>
            </a:extLst>
          </p:cNvPr>
          <p:cNvSpPr/>
          <p:nvPr/>
        </p:nvSpPr>
        <p:spPr>
          <a:xfrm flipH="1">
            <a:off x="6549717" y="3095483"/>
            <a:ext cx="903919" cy="331051"/>
          </a:xfrm>
          <a:prstGeom prst="wedgeRoundRectCallout">
            <a:avLst>
              <a:gd name="adj1" fmla="val 62126"/>
              <a:gd name="adj2" fmla="val 150701"/>
              <a:gd name="adj3" fmla="val 16667"/>
            </a:avLst>
          </a:prstGeom>
          <a:solidFill>
            <a:srgbClr val="FFF2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J’espère que ma production de soja ne va pas périr. </a:t>
            </a:r>
          </a:p>
        </p:txBody>
      </p:sp>
      <p:sp>
        <p:nvSpPr>
          <p:cNvPr id="30" name="Bulle rectangulaire à coins arrondis 54">
            <a:extLst>
              <a:ext uri="{FF2B5EF4-FFF2-40B4-BE49-F238E27FC236}">
                <a16:creationId xmlns:a16="http://schemas.microsoft.com/office/drawing/2014/main" id="{CD01198C-9AF0-71B9-821D-623DAD815828}"/>
              </a:ext>
            </a:extLst>
          </p:cNvPr>
          <p:cNvSpPr/>
          <p:nvPr/>
        </p:nvSpPr>
        <p:spPr>
          <a:xfrm>
            <a:off x="3372747" y="3767833"/>
            <a:ext cx="1218534" cy="482186"/>
          </a:xfrm>
          <a:prstGeom prst="wedgeRoundRectCallout">
            <a:avLst>
              <a:gd name="adj1" fmla="val 37581"/>
              <a:gd name="adj2" fmla="val 98522"/>
              <a:gd name="adj3" fmla="val 16667"/>
            </a:avLst>
          </a:prstGeom>
          <a:solidFill>
            <a:srgbClr val="F0FF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Est-ce que tu veux goûter les galettes </a:t>
            </a:r>
            <a:r>
              <a:rPr lang="fr-FR" sz="579" dirty="0" err="1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soy’cisses</a:t>
            </a:r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 que j’ai préparé ?</a:t>
            </a:r>
          </a:p>
        </p:txBody>
      </p:sp>
      <p:sp>
        <p:nvSpPr>
          <p:cNvPr id="31" name="Bulle rectangulaire à coins arrondis 55">
            <a:extLst>
              <a:ext uri="{FF2B5EF4-FFF2-40B4-BE49-F238E27FC236}">
                <a16:creationId xmlns:a16="http://schemas.microsoft.com/office/drawing/2014/main" id="{643A833E-ED37-2801-4AE1-B701BF72479F}"/>
              </a:ext>
            </a:extLst>
          </p:cNvPr>
          <p:cNvSpPr/>
          <p:nvPr/>
        </p:nvSpPr>
        <p:spPr>
          <a:xfrm>
            <a:off x="1386195" y="3011675"/>
            <a:ext cx="1095304" cy="697080"/>
          </a:xfrm>
          <a:prstGeom prst="wedgeRoundRectCallout">
            <a:avLst>
              <a:gd name="adj1" fmla="val 84360"/>
              <a:gd name="adj2" fmla="val 22791"/>
              <a:gd name="adj3" fmla="val 16667"/>
            </a:avLst>
          </a:prstGeom>
          <a:solidFill>
            <a:srgbClr val="EDFE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Ma fille était au centre de loisirs et à cause de l’eutrophisation ils n’ont pas pu se baigner. Ce n’est pas cette année qu’elle apprendra la planche à voile.</a:t>
            </a:r>
          </a:p>
        </p:txBody>
      </p:sp>
      <p:sp>
        <p:nvSpPr>
          <p:cNvPr id="32" name="Bulle rectangulaire à coins arrondis 59">
            <a:extLst>
              <a:ext uri="{FF2B5EF4-FFF2-40B4-BE49-F238E27FC236}">
                <a16:creationId xmlns:a16="http://schemas.microsoft.com/office/drawing/2014/main" id="{8D34073D-A7AD-C3BB-2ACA-E5423D38B6E0}"/>
              </a:ext>
            </a:extLst>
          </p:cNvPr>
          <p:cNvSpPr/>
          <p:nvPr/>
        </p:nvSpPr>
        <p:spPr>
          <a:xfrm>
            <a:off x="4931973" y="981167"/>
            <a:ext cx="1044805" cy="535525"/>
          </a:xfrm>
          <a:prstGeom prst="wedgeRoundRectCallout">
            <a:avLst>
              <a:gd name="adj1" fmla="val 37733"/>
              <a:gd name="adj2" fmla="val 75876"/>
              <a:gd name="adj3" fmla="val 16667"/>
            </a:avLst>
          </a:prstGeom>
          <a:solidFill>
            <a:srgbClr val="F7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Je suis rassurée depuis que je vis dans cette maison résiliente aux chocs naturels.</a:t>
            </a:r>
          </a:p>
        </p:txBody>
      </p:sp>
      <p:sp>
        <p:nvSpPr>
          <p:cNvPr id="33" name="Bulle rectangulaire à coins arrondis 60">
            <a:extLst>
              <a:ext uri="{FF2B5EF4-FFF2-40B4-BE49-F238E27FC236}">
                <a16:creationId xmlns:a16="http://schemas.microsoft.com/office/drawing/2014/main" id="{8F27A32F-F422-2537-D287-A45832A8AF71}"/>
              </a:ext>
            </a:extLst>
          </p:cNvPr>
          <p:cNvSpPr/>
          <p:nvPr/>
        </p:nvSpPr>
        <p:spPr>
          <a:xfrm flipH="1">
            <a:off x="6120554" y="898088"/>
            <a:ext cx="1090896" cy="527608"/>
          </a:xfrm>
          <a:prstGeom prst="wedgeRoundRectCallout">
            <a:avLst>
              <a:gd name="adj1" fmla="val 38522"/>
              <a:gd name="adj2" fmla="val 88554"/>
              <a:gd name="adj3" fmla="val 16667"/>
            </a:avLst>
          </a:prstGeom>
          <a:solidFill>
            <a:srgbClr val="F7FA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79" dirty="0">
                <a:solidFill>
                  <a:schemeClr val="tx1"/>
                </a:solidFill>
                <a:latin typeface="Marianne" panose="02000000000000000000" pitchFamily="50" charset="0"/>
                <a:cs typeface="Poppins" pitchFamily="2" charset="77"/>
              </a:rPr>
              <a:t>Avant j’habitais sur la côte et les digues ont cédé, les inondations sont devenues trop fréquentes.</a:t>
            </a:r>
          </a:p>
        </p:txBody>
      </p:sp>
      <p:grpSp>
        <p:nvGrpSpPr>
          <p:cNvPr id="757" name="Group 1">
            <a:extLst>
              <a:ext uri="{FF2B5EF4-FFF2-40B4-BE49-F238E27FC236}">
                <a16:creationId xmlns:a16="http://schemas.microsoft.com/office/drawing/2014/main" id="{A4F4FE66-E1A8-4622-90EB-208942CEB57D}"/>
              </a:ext>
            </a:extLst>
          </p:cNvPr>
          <p:cNvGrpSpPr/>
          <p:nvPr/>
        </p:nvGrpSpPr>
        <p:grpSpPr>
          <a:xfrm>
            <a:off x="2069937" y="1511994"/>
            <a:ext cx="1299985" cy="1066795"/>
            <a:chOff x="0" y="0"/>
            <a:chExt cx="2476800" cy="1873800"/>
          </a:xfrm>
        </p:grpSpPr>
        <p:pic>
          <p:nvPicPr>
            <p:cNvPr id="760" name="object 3">
              <a:extLst>
                <a:ext uri="{FF2B5EF4-FFF2-40B4-BE49-F238E27FC236}">
                  <a16:creationId xmlns:a16="http://schemas.microsoft.com/office/drawing/2014/main" id="{585CD1B3-D592-47CA-9A68-70A3D4773A28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49320" y="0"/>
              <a:ext cx="2362320" cy="1858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61" name="CustomShape 2">
              <a:extLst>
                <a:ext uri="{FF2B5EF4-FFF2-40B4-BE49-F238E27FC236}">
                  <a16:creationId xmlns:a16="http://schemas.microsoft.com/office/drawing/2014/main" id="{A73132FD-250B-49B9-BCF3-06464E5A0091}"/>
                </a:ext>
              </a:extLst>
            </p:cNvPr>
            <p:cNvSpPr/>
            <p:nvPr/>
          </p:nvSpPr>
          <p:spPr>
            <a:xfrm>
              <a:off x="76680" y="800280"/>
              <a:ext cx="2367720" cy="1056240"/>
            </a:xfrm>
            <a:custGeom>
              <a:avLst/>
              <a:gdLst/>
              <a:ahLst/>
              <a:cxnLst/>
              <a:rect l="l" t="t" r="r" b="b"/>
              <a:pathLst>
                <a:path w="2370454" h="1058545">
                  <a:moveTo>
                    <a:pt x="1774853" y="0"/>
                  </a:moveTo>
                  <a:lnTo>
                    <a:pt x="1757811" y="735"/>
                  </a:lnTo>
                  <a:lnTo>
                    <a:pt x="1742291" y="7805"/>
                  </a:lnTo>
                  <a:lnTo>
                    <a:pt x="1730260" y="20738"/>
                  </a:lnTo>
                  <a:lnTo>
                    <a:pt x="1291640" y="738847"/>
                  </a:lnTo>
                  <a:lnTo>
                    <a:pt x="820775" y="109549"/>
                  </a:lnTo>
                  <a:lnTo>
                    <a:pt x="782424" y="95050"/>
                  </a:lnTo>
                  <a:lnTo>
                    <a:pt x="0" y="1058163"/>
                  </a:lnTo>
                  <a:lnTo>
                    <a:pt x="2370226" y="1053337"/>
                  </a:lnTo>
                  <a:lnTo>
                    <a:pt x="1803488" y="15823"/>
                  </a:lnTo>
                  <a:lnTo>
                    <a:pt x="1798053" y="10121"/>
                  </a:lnTo>
                  <a:lnTo>
                    <a:pt x="1791449" y="6069"/>
                  </a:lnTo>
                  <a:lnTo>
                    <a:pt x="1774853" y="0"/>
                  </a:lnTo>
                  <a:close/>
                </a:path>
              </a:pathLst>
            </a:custGeom>
            <a:solidFill>
              <a:srgbClr val="F4BF4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2" name="CustomShape 3">
              <a:extLst>
                <a:ext uri="{FF2B5EF4-FFF2-40B4-BE49-F238E27FC236}">
                  <a16:creationId xmlns:a16="http://schemas.microsoft.com/office/drawing/2014/main" id="{2D8B1CAE-D4F3-4705-91F8-DC40951B09B3}"/>
                </a:ext>
              </a:extLst>
            </p:cNvPr>
            <p:cNvSpPr/>
            <p:nvPr/>
          </p:nvSpPr>
          <p:spPr>
            <a:xfrm>
              <a:off x="76680" y="800280"/>
              <a:ext cx="2367720" cy="1056240"/>
            </a:xfrm>
            <a:custGeom>
              <a:avLst/>
              <a:gdLst/>
              <a:ahLst/>
              <a:cxnLst/>
              <a:rect l="l" t="t" r="r" b="b"/>
              <a:pathLst>
                <a:path w="2370454" h="1058545">
                  <a:moveTo>
                    <a:pt x="1774853" y="0"/>
                  </a:moveTo>
                  <a:lnTo>
                    <a:pt x="1757811" y="735"/>
                  </a:lnTo>
                  <a:lnTo>
                    <a:pt x="1742291" y="7805"/>
                  </a:lnTo>
                  <a:lnTo>
                    <a:pt x="1730260" y="20738"/>
                  </a:lnTo>
                  <a:lnTo>
                    <a:pt x="1291640" y="738847"/>
                  </a:lnTo>
                  <a:lnTo>
                    <a:pt x="820775" y="109549"/>
                  </a:lnTo>
                  <a:lnTo>
                    <a:pt x="782424" y="95050"/>
                  </a:lnTo>
                  <a:lnTo>
                    <a:pt x="0" y="1058163"/>
                  </a:lnTo>
                  <a:lnTo>
                    <a:pt x="2370226" y="1053337"/>
                  </a:lnTo>
                  <a:lnTo>
                    <a:pt x="1803488" y="15823"/>
                  </a:lnTo>
                  <a:lnTo>
                    <a:pt x="1798053" y="10121"/>
                  </a:lnTo>
                  <a:lnTo>
                    <a:pt x="1791449" y="6069"/>
                  </a:lnTo>
                  <a:lnTo>
                    <a:pt x="1774853" y="0"/>
                  </a:lnTo>
                  <a:close/>
                </a:path>
              </a:pathLst>
            </a:custGeom>
            <a:solidFill>
              <a:srgbClr val="FFFFFF">
                <a:alpha val="4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3" name="CustomShape 4">
              <a:extLst>
                <a:ext uri="{FF2B5EF4-FFF2-40B4-BE49-F238E27FC236}">
                  <a16:creationId xmlns:a16="http://schemas.microsoft.com/office/drawing/2014/main" id="{BFC27D10-2D8E-434B-BDE9-0F959132B152}"/>
                </a:ext>
              </a:extLst>
            </p:cNvPr>
            <p:cNvSpPr/>
            <p:nvPr/>
          </p:nvSpPr>
          <p:spPr>
            <a:xfrm>
              <a:off x="471960" y="1690200"/>
              <a:ext cx="102240" cy="160920"/>
            </a:xfrm>
            <a:custGeom>
              <a:avLst/>
              <a:gdLst/>
              <a:ahLst/>
              <a:cxnLst/>
              <a:rect l="l" t="t" r="r" b="b"/>
              <a:pathLst>
                <a:path w="104775" h="163195">
                  <a:moveTo>
                    <a:pt x="104775" y="0"/>
                  </a:moveTo>
                  <a:lnTo>
                    <a:pt x="0" y="162674"/>
                  </a:lnTo>
                  <a:lnTo>
                    <a:pt x="75387" y="162674"/>
                  </a:lnTo>
                  <a:lnTo>
                    <a:pt x="104775" y="0"/>
                  </a:lnTo>
                  <a:close/>
                </a:path>
              </a:pathLst>
            </a:custGeom>
            <a:solidFill>
              <a:srgbClr val="000000">
                <a:alpha val="20000"/>
              </a:srgbClr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4" name="CustomShape 5">
              <a:extLst>
                <a:ext uri="{FF2B5EF4-FFF2-40B4-BE49-F238E27FC236}">
                  <a16:creationId xmlns:a16="http://schemas.microsoft.com/office/drawing/2014/main" id="{42498D12-AD66-4E92-A1CF-1764373638D6}"/>
                </a:ext>
              </a:extLst>
            </p:cNvPr>
            <p:cNvSpPr/>
            <p:nvPr/>
          </p:nvSpPr>
          <p:spPr>
            <a:xfrm>
              <a:off x="154080" y="750240"/>
              <a:ext cx="285480" cy="1103400"/>
            </a:xfrm>
            <a:custGeom>
              <a:avLst/>
              <a:gdLst/>
              <a:ahLst/>
              <a:cxnLst/>
              <a:rect l="l" t="t" r="r" b="b"/>
              <a:pathLst>
                <a:path w="287655" h="1105535">
                  <a:moveTo>
                    <a:pt x="133667" y="0"/>
                  </a:moveTo>
                  <a:lnTo>
                    <a:pt x="123620" y="6010"/>
                  </a:lnTo>
                  <a:lnTo>
                    <a:pt x="116262" y="26144"/>
                  </a:lnTo>
                  <a:lnTo>
                    <a:pt x="101828" y="92608"/>
                  </a:lnTo>
                  <a:lnTo>
                    <a:pt x="93228" y="111719"/>
                  </a:lnTo>
                  <a:lnTo>
                    <a:pt x="80002" y="131938"/>
                  </a:lnTo>
                  <a:lnTo>
                    <a:pt x="66926" y="154003"/>
                  </a:lnTo>
                  <a:lnTo>
                    <a:pt x="58775" y="178650"/>
                  </a:lnTo>
                  <a:lnTo>
                    <a:pt x="59790" y="200846"/>
                  </a:lnTo>
                  <a:lnTo>
                    <a:pt x="71987" y="249256"/>
                  </a:lnTo>
                  <a:lnTo>
                    <a:pt x="73317" y="273951"/>
                  </a:lnTo>
                  <a:lnTo>
                    <a:pt x="66744" y="295855"/>
                  </a:lnTo>
                  <a:lnTo>
                    <a:pt x="55298" y="317782"/>
                  </a:lnTo>
                  <a:lnTo>
                    <a:pt x="43934" y="340181"/>
                  </a:lnTo>
                  <a:lnTo>
                    <a:pt x="37604" y="363499"/>
                  </a:lnTo>
                  <a:lnTo>
                    <a:pt x="39757" y="386545"/>
                  </a:lnTo>
                  <a:lnTo>
                    <a:pt x="54140" y="434261"/>
                  </a:lnTo>
                  <a:lnTo>
                    <a:pt x="56400" y="458050"/>
                  </a:lnTo>
                  <a:lnTo>
                    <a:pt x="50477" y="481100"/>
                  </a:lnTo>
                  <a:lnTo>
                    <a:pt x="29088" y="525886"/>
                  </a:lnTo>
                  <a:lnTo>
                    <a:pt x="23444" y="548728"/>
                  </a:lnTo>
                  <a:lnTo>
                    <a:pt x="26125" y="572207"/>
                  </a:lnTo>
                  <a:lnTo>
                    <a:pt x="41641" y="619516"/>
                  </a:lnTo>
                  <a:lnTo>
                    <a:pt x="44500" y="642708"/>
                  </a:lnTo>
                  <a:lnTo>
                    <a:pt x="39098" y="665592"/>
                  </a:lnTo>
                  <a:lnTo>
                    <a:pt x="18458" y="711240"/>
                  </a:lnTo>
                  <a:lnTo>
                    <a:pt x="13169" y="733945"/>
                  </a:lnTo>
                  <a:lnTo>
                    <a:pt x="16177" y="757888"/>
                  </a:lnTo>
                  <a:lnTo>
                    <a:pt x="32375" y="805131"/>
                  </a:lnTo>
                  <a:lnTo>
                    <a:pt x="35598" y="827938"/>
                  </a:lnTo>
                  <a:lnTo>
                    <a:pt x="30446" y="852036"/>
                  </a:lnTo>
                  <a:lnTo>
                    <a:pt x="10398" y="897616"/>
                  </a:lnTo>
                  <a:lnTo>
                    <a:pt x="5460" y="919492"/>
                  </a:lnTo>
                  <a:lnTo>
                    <a:pt x="8725" y="945068"/>
                  </a:lnTo>
                  <a:lnTo>
                    <a:pt x="17073" y="969359"/>
                  </a:lnTo>
                  <a:lnTo>
                    <a:pt x="25504" y="992087"/>
                  </a:lnTo>
                  <a:lnTo>
                    <a:pt x="29019" y="1012977"/>
                  </a:lnTo>
                  <a:lnTo>
                    <a:pt x="23904" y="1045122"/>
                  </a:lnTo>
                  <a:lnTo>
                    <a:pt x="14228" y="1063175"/>
                  </a:lnTo>
                  <a:lnTo>
                    <a:pt x="4693" y="1079126"/>
                  </a:lnTo>
                  <a:lnTo>
                    <a:pt x="0" y="1104963"/>
                  </a:lnTo>
                  <a:lnTo>
                    <a:pt x="7023" y="1105154"/>
                  </a:lnTo>
                  <a:lnTo>
                    <a:pt x="287058" y="1105154"/>
                  </a:lnTo>
                  <a:lnTo>
                    <a:pt x="280463" y="1085446"/>
                  </a:lnTo>
                  <a:lnTo>
                    <a:pt x="270987" y="1071521"/>
                  </a:lnTo>
                  <a:lnTo>
                    <a:pt x="261981" y="1054047"/>
                  </a:lnTo>
                  <a:lnTo>
                    <a:pt x="256794" y="1023696"/>
                  </a:lnTo>
                  <a:lnTo>
                    <a:pt x="259754" y="1002545"/>
                  </a:lnTo>
                  <a:lnTo>
                    <a:pt x="267581" y="979409"/>
                  </a:lnTo>
                  <a:lnTo>
                    <a:pt x="275290" y="954700"/>
                  </a:lnTo>
                  <a:lnTo>
                    <a:pt x="277901" y="928827"/>
                  </a:lnTo>
                  <a:lnTo>
                    <a:pt x="272398" y="906940"/>
                  </a:lnTo>
                  <a:lnTo>
                    <a:pt x="251171" y="861361"/>
                  </a:lnTo>
                  <a:lnTo>
                    <a:pt x="245389" y="837145"/>
                  </a:lnTo>
                  <a:lnTo>
                    <a:pt x="248027" y="814241"/>
                  </a:lnTo>
                  <a:lnTo>
                    <a:pt x="262984" y="766362"/>
                  </a:lnTo>
                  <a:lnTo>
                    <a:pt x="265379" y="741972"/>
                  </a:lnTo>
                  <a:lnTo>
                    <a:pt x="259519" y="719318"/>
                  </a:lnTo>
                  <a:lnTo>
                    <a:pt x="237627" y="674060"/>
                  </a:lnTo>
                  <a:lnTo>
                    <a:pt x="231660" y="650735"/>
                  </a:lnTo>
                  <a:lnTo>
                    <a:pt x="233958" y="626851"/>
                  </a:lnTo>
                  <a:lnTo>
                    <a:pt x="248273" y="578878"/>
                  </a:lnTo>
                  <a:lnTo>
                    <a:pt x="250456" y="555244"/>
                  </a:lnTo>
                  <a:lnTo>
                    <a:pt x="244293" y="532248"/>
                  </a:lnTo>
                  <a:lnTo>
                    <a:pt x="221603" y="487381"/>
                  </a:lnTo>
                  <a:lnTo>
                    <a:pt x="215125" y="464629"/>
                  </a:lnTo>
                  <a:lnTo>
                    <a:pt x="216850" y="440928"/>
                  </a:lnTo>
                  <a:lnTo>
                    <a:pt x="229959" y="392179"/>
                  </a:lnTo>
                  <a:lnTo>
                    <a:pt x="231470" y="368757"/>
                  </a:lnTo>
                  <a:lnTo>
                    <a:pt x="224494" y="345410"/>
                  </a:lnTo>
                  <a:lnTo>
                    <a:pt x="212509" y="323108"/>
                  </a:lnTo>
                  <a:lnTo>
                    <a:pt x="200466" y="301275"/>
                  </a:lnTo>
                  <a:lnTo>
                    <a:pt x="193319" y="279336"/>
                  </a:lnTo>
                  <a:lnTo>
                    <a:pt x="193940" y="254373"/>
                  </a:lnTo>
                  <a:lnTo>
                    <a:pt x="204777" y="205241"/>
                  </a:lnTo>
                  <a:lnTo>
                    <a:pt x="205155" y="182778"/>
                  </a:lnTo>
                  <a:lnTo>
                    <a:pt x="196378" y="158302"/>
                  </a:lnTo>
                  <a:lnTo>
                    <a:pt x="182664" y="136493"/>
                  </a:lnTo>
                  <a:lnTo>
                    <a:pt x="168854" y="116398"/>
                  </a:lnTo>
                  <a:lnTo>
                    <a:pt x="159791" y="97066"/>
                  </a:lnTo>
                  <a:lnTo>
                    <a:pt x="152526" y="62132"/>
                  </a:lnTo>
                  <a:lnTo>
                    <a:pt x="147643" y="31730"/>
                  </a:lnTo>
                  <a:lnTo>
                    <a:pt x="142303" y="9730"/>
                  </a:lnTo>
                  <a:lnTo>
                    <a:pt x="133667" y="0"/>
                  </a:lnTo>
                  <a:close/>
                </a:path>
              </a:pathLst>
            </a:custGeom>
            <a:solidFill>
              <a:srgbClr val="F4BF4E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5" name="CustomShape 6">
              <a:extLst>
                <a:ext uri="{FF2B5EF4-FFF2-40B4-BE49-F238E27FC236}">
                  <a16:creationId xmlns:a16="http://schemas.microsoft.com/office/drawing/2014/main" id="{74F28D6B-2381-487E-8479-11181568E97F}"/>
                </a:ext>
              </a:extLst>
            </p:cNvPr>
            <p:cNvSpPr/>
            <p:nvPr/>
          </p:nvSpPr>
          <p:spPr>
            <a:xfrm>
              <a:off x="281520" y="842760"/>
              <a:ext cx="360" cy="997920"/>
            </a:xfrm>
            <a:custGeom>
              <a:avLst/>
              <a:gdLst/>
              <a:ahLst/>
              <a:cxnLst/>
              <a:rect l="l" t="t" r="r" b="b"/>
              <a:pathLst>
                <a:path h="1000125">
                  <a:moveTo>
                    <a:pt x="0" y="0"/>
                  </a:moveTo>
                  <a:lnTo>
                    <a:pt x="0" y="1000074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6" name="CustomShape 7">
              <a:extLst>
                <a:ext uri="{FF2B5EF4-FFF2-40B4-BE49-F238E27FC236}">
                  <a16:creationId xmlns:a16="http://schemas.microsoft.com/office/drawing/2014/main" id="{930E8C25-A77A-4A95-A941-7C4C8BF8865C}"/>
                </a:ext>
              </a:extLst>
            </p:cNvPr>
            <p:cNvSpPr/>
            <p:nvPr/>
          </p:nvSpPr>
          <p:spPr>
            <a:xfrm>
              <a:off x="242280" y="93708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6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7" name="CustomShape 8">
              <a:extLst>
                <a:ext uri="{FF2B5EF4-FFF2-40B4-BE49-F238E27FC236}">
                  <a16:creationId xmlns:a16="http://schemas.microsoft.com/office/drawing/2014/main" id="{5109992D-ADF2-41CF-8E3F-204E76019AC6}"/>
                </a:ext>
              </a:extLst>
            </p:cNvPr>
            <p:cNvSpPr/>
            <p:nvPr/>
          </p:nvSpPr>
          <p:spPr>
            <a:xfrm>
              <a:off x="242280" y="111132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6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8" name="CustomShape 9">
              <a:extLst>
                <a:ext uri="{FF2B5EF4-FFF2-40B4-BE49-F238E27FC236}">
                  <a16:creationId xmlns:a16="http://schemas.microsoft.com/office/drawing/2014/main" id="{1012F836-B93B-4AAD-91A6-C77CF9BF1212}"/>
                </a:ext>
              </a:extLst>
            </p:cNvPr>
            <p:cNvSpPr/>
            <p:nvPr/>
          </p:nvSpPr>
          <p:spPr>
            <a:xfrm>
              <a:off x="242280" y="127512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74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69" name="CustomShape 10">
              <a:extLst>
                <a:ext uri="{FF2B5EF4-FFF2-40B4-BE49-F238E27FC236}">
                  <a16:creationId xmlns:a16="http://schemas.microsoft.com/office/drawing/2014/main" id="{228CDF02-0FEB-4382-BCF3-6179D371F2D4}"/>
                </a:ext>
              </a:extLst>
            </p:cNvPr>
            <p:cNvSpPr/>
            <p:nvPr/>
          </p:nvSpPr>
          <p:spPr>
            <a:xfrm>
              <a:off x="242280" y="146988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337"/>
                  </a:moveTo>
                  <a:lnTo>
                    <a:pt x="37287" y="49695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sp>
          <p:nvSpPr>
            <p:cNvPr id="770" name="CustomShape 11">
              <a:extLst>
                <a:ext uri="{FF2B5EF4-FFF2-40B4-BE49-F238E27FC236}">
                  <a16:creationId xmlns:a16="http://schemas.microsoft.com/office/drawing/2014/main" id="{4BBF8B42-DE23-47D1-B7A9-FE1037F43C97}"/>
                </a:ext>
              </a:extLst>
            </p:cNvPr>
            <p:cNvSpPr/>
            <p:nvPr/>
          </p:nvSpPr>
          <p:spPr>
            <a:xfrm>
              <a:off x="242280" y="1666440"/>
              <a:ext cx="81000" cy="47880"/>
            </a:xfrm>
            <a:custGeom>
              <a:avLst/>
              <a:gdLst/>
              <a:ahLst/>
              <a:cxnLst/>
              <a:rect l="l" t="t" r="r" b="b"/>
              <a:pathLst>
                <a:path w="83184" h="50164">
                  <a:moveTo>
                    <a:pt x="82905" y="10401"/>
                  </a:moveTo>
                  <a:lnTo>
                    <a:pt x="37287" y="49758"/>
                  </a:lnTo>
                  <a:lnTo>
                    <a:pt x="0" y="0"/>
                  </a:lnTo>
                </a:path>
              </a:pathLst>
            </a:custGeom>
            <a:noFill/>
            <a:ln w="6350">
              <a:solidFill>
                <a:srgbClr val="1C2F37"/>
              </a:solidFill>
              <a:round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  <p:pic>
          <p:nvPicPr>
            <p:cNvPr id="771" name="object 14">
              <a:extLst>
                <a:ext uri="{FF2B5EF4-FFF2-40B4-BE49-F238E27FC236}">
                  <a16:creationId xmlns:a16="http://schemas.microsoft.com/office/drawing/2014/main" id="{C0BAAED5-BEC6-4071-AF69-F15BCE85F2D2}"/>
                </a:ext>
              </a:extLst>
            </p:cNvPr>
            <p:cNvPicPr/>
            <p:nvPr/>
          </p:nvPicPr>
          <p:blipFill>
            <a:blip r:embed="rId5"/>
            <a:stretch/>
          </p:blipFill>
          <p:spPr>
            <a:xfrm>
              <a:off x="615960" y="405000"/>
              <a:ext cx="1828080" cy="1453320"/>
            </a:xfrm>
            <a:prstGeom prst="rect">
              <a:avLst/>
            </a:prstGeom>
            <a:ln w="0">
              <a:noFill/>
            </a:ln>
          </p:spPr>
        </p:pic>
        <p:sp>
          <p:nvSpPr>
            <p:cNvPr id="772" name="CustomShape 12">
              <a:extLst>
                <a:ext uri="{FF2B5EF4-FFF2-40B4-BE49-F238E27FC236}">
                  <a16:creationId xmlns:a16="http://schemas.microsoft.com/office/drawing/2014/main" id="{FD730CFD-DB72-488D-84E2-848B0E93B09C}"/>
                </a:ext>
              </a:extLst>
            </p:cNvPr>
            <p:cNvSpPr/>
            <p:nvPr/>
          </p:nvSpPr>
          <p:spPr>
            <a:xfrm>
              <a:off x="0" y="1849320"/>
              <a:ext cx="2476800" cy="24480"/>
            </a:xfrm>
            <a:custGeom>
              <a:avLst/>
              <a:gdLst/>
              <a:ahLst/>
              <a:cxnLst/>
              <a:rect l="l" t="t" r="r" b="b"/>
              <a:pathLst>
                <a:path w="2479675" h="26670">
                  <a:moveTo>
                    <a:pt x="2473490" y="38"/>
                  </a:moveTo>
                  <a:lnTo>
                    <a:pt x="6007" y="0"/>
                  </a:lnTo>
                  <a:lnTo>
                    <a:pt x="38" y="5918"/>
                  </a:lnTo>
                  <a:lnTo>
                    <a:pt x="0" y="20662"/>
                  </a:lnTo>
                  <a:lnTo>
                    <a:pt x="5943" y="26606"/>
                  </a:lnTo>
                  <a:lnTo>
                    <a:pt x="13347" y="26606"/>
                  </a:lnTo>
                  <a:lnTo>
                    <a:pt x="2473490" y="26606"/>
                  </a:lnTo>
                  <a:lnTo>
                    <a:pt x="2479446" y="20662"/>
                  </a:lnTo>
                  <a:lnTo>
                    <a:pt x="2479446" y="5981"/>
                  </a:lnTo>
                  <a:lnTo>
                    <a:pt x="2473490" y="38"/>
                  </a:lnTo>
                  <a:close/>
                </a:path>
              </a:pathLst>
            </a:custGeom>
            <a:solidFill>
              <a:srgbClr val="1C2F37"/>
            </a:solidFill>
            <a:ln w="0"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/>
          </p:style>
          <p:txBody>
            <a:bodyPr/>
            <a:lstStyle/>
            <a:p>
              <a:endParaRPr lang="fr-FR"/>
            </a:p>
          </p:txBody>
        </p:sp>
      </p:grpSp>
      <p:pic>
        <p:nvPicPr>
          <p:cNvPr id="177" name="object 3">
            <a:extLst>
              <a:ext uri="{FF2B5EF4-FFF2-40B4-BE49-F238E27FC236}">
                <a16:creationId xmlns:a16="http://schemas.microsoft.com/office/drawing/2014/main" id="{EB8A7AF7-7BEE-43B2-BD16-B271329768CB}"/>
              </a:ext>
            </a:extLst>
          </p:cNvPr>
          <p:cNvPicPr/>
          <p:nvPr/>
        </p:nvPicPr>
        <p:blipFill>
          <a:blip r:embed="rId6"/>
          <a:stretch/>
        </p:blipFill>
        <p:spPr>
          <a:xfrm>
            <a:off x="5817600" y="1559615"/>
            <a:ext cx="1004311" cy="1086191"/>
          </a:xfrm>
          <a:prstGeom prst="rect">
            <a:avLst/>
          </a:prstGeom>
          <a:ln w="0">
            <a:noFill/>
          </a:ln>
        </p:spPr>
      </p:pic>
      <p:pic>
        <p:nvPicPr>
          <p:cNvPr id="178" name="object 3">
            <a:extLst>
              <a:ext uri="{FF2B5EF4-FFF2-40B4-BE49-F238E27FC236}">
                <a16:creationId xmlns:a16="http://schemas.microsoft.com/office/drawing/2014/main" id="{C0B63F79-C1B7-4D35-9ACA-619BD291C316}"/>
              </a:ext>
            </a:extLst>
          </p:cNvPr>
          <p:cNvPicPr/>
          <p:nvPr/>
        </p:nvPicPr>
        <p:blipFill>
          <a:blip r:embed="rId7"/>
          <a:stretch/>
        </p:blipFill>
        <p:spPr>
          <a:xfrm>
            <a:off x="5838285" y="3925594"/>
            <a:ext cx="1021564" cy="963733"/>
          </a:xfrm>
          <a:prstGeom prst="rect">
            <a:avLst/>
          </a:prstGeom>
          <a:ln w="0">
            <a:noFill/>
          </a:ln>
        </p:spPr>
      </p:pic>
      <p:pic>
        <p:nvPicPr>
          <p:cNvPr id="179" name="Graphique 2">
            <a:extLst>
              <a:ext uri="{FF2B5EF4-FFF2-40B4-BE49-F238E27FC236}">
                <a16:creationId xmlns:a16="http://schemas.microsoft.com/office/drawing/2014/main" id="{711D7851-0C5B-46DF-A45B-C46F0BE04747}"/>
              </a:ext>
            </a:extLst>
          </p:cNvPr>
          <p:cNvPicPr/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821298" y="4528701"/>
            <a:ext cx="1313597" cy="104597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0" name="ZoneTexte 179">
            <a:extLst>
              <a:ext uri="{FF2B5EF4-FFF2-40B4-BE49-F238E27FC236}">
                <a16:creationId xmlns:a16="http://schemas.microsoft.com/office/drawing/2014/main" id="{3A7FAC87-0804-46CF-93BD-25E277D433B1}"/>
              </a:ext>
            </a:extLst>
          </p:cNvPr>
          <p:cNvSpPr txBox="1"/>
          <p:nvPr/>
        </p:nvSpPr>
        <p:spPr>
          <a:xfrm>
            <a:off x="3333" y="32501"/>
            <a:ext cx="504077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Illustrations de modes de vie</a:t>
            </a:r>
          </a:p>
        </p:txBody>
      </p:sp>
    </p:spTree>
    <p:extLst>
      <p:ext uri="{BB962C8B-B14F-4D97-AF65-F5344CB8AC3E}">
        <p14:creationId xmlns:p14="http://schemas.microsoft.com/office/powerpoint/2010/main" val="4399977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e 1">
            <a:extLst>
              <a:ext uri="{FF2B5EF4-FFF2-40B4-BE49-F238E27FC236}">
                <a16:creationId xmlns:a16="http://schemas.microsoft.com/office/drawing/2014/main" id="{0EEB9464-92B3-428D-BF62-48B693E1BB91}"/>
              </a:ext>
            </a:extLst>
          </p:cNvPr>
          <p:cNvGrpSpPr/>
          <p:nvPr/>
        </p:nvGrpSpPr>
        <p:grpSpPr>
          <a:xfrm>
            <a:off x="206482" y="815866"/>
            <a:ext cx="5296953" cy="2307590"/>
            <a:chOff x="205323" y="108276"/>
            <a:chExt cx="5296953" cy="2307590"/>
          </a:xfrm>
        </p:grpSpPr>
        <p:grpSp>
          <p:nvGrpSpPr>
            <p:cNvPr id="13" name="Groupe 12">
              <a:extLst>
                <a:ext uri="{FF2B5EF4-FFF2-40B4-BE49-F238E27FC236}">
                  <a16:creationId xmlns:a16="http://schemas.microsoft.com/office/drawing/2014/main" id="{BD897615-F815-485C-9C8F-8D1A0F8992FF}"/>
                </a:ext>
              </a:extLst>
            </p:cNvPr>
            <p:cNvGrpSpPr/>
            <p:nvPr/>
          </p:nvGrpSpPr>
          <p:grpSpPr>
            <a:xfrm>
              <a:off x="205323" y="1836966"/>
              <a:ext cx="2722446" cy="578900"/>
              <a:chOff x="1270434" y="860122"/>
              <a:chExt cx="2722446" cy="578900"/>
            </a:xfrm>
          </p:grpSpPr>
          <p:grpSp>
            <p:nvGrpSpPr>
              <p:cNvPr id="4" name="Group 12">
                <a:extLst>
                  <a:ext uri="{FF2B5EF4-FFF2-40B4-BE49-F238E27FC236}">
                    <a16:creationId xmlns:a16="http://schemas.microsoft.com/office/drawing/2014/main" id="{C43CDEA0-6E57-4F42-9556-50FDB0F34B6E}"/>
                  </a:ext>
                </a:extLst>
              </p:cNvPr>
              <p:cNvGrpSpPr/>
              <p:nvPr/>
            </p:nvGrpSpPr>
            <p:grpSpPr>
              <a:xfrm>
                <a:off x="1270434" y="929641"/>
                <a:ext cx="213360" cy="446722"/>
                <a:chOff x="1738440" y="9753480"/>
                <a:chExt cx="233280" cy="1324800"/>
              </a:xfrm>
            </p:grpSpPr>
            <p:sp>
              <p:nvSpPr>
                <p:cNvPr id="5" name="CustomShape 13">
                  <a:extLst>
                    <a:ext uri="{FF2B5EF4-FFF2-40B4-BE49-F238E27FC236}">
                      <a16:creationId xmlns:a16="http://schemas.microsoft.com/office/drawing/2014/main" id="{B3BD9E14-7917-42FD-BC5C-6950B617F4C8}"/>
                    </a:ext>
                  </a:extLst>
                </p:cNvPr>
                <p:cNvSpPr/>
                <p:nvPr/>
              </p:nvSpPr>
              <p:spPr>
                <a:xfrm>
                  <a:off x="1738440" y="9753480"/>
                  <a:ext cx="233280" cy="101520"/>
                </a:xfrm>
                <a:prstGeom prst="rect">
                  <a:avLst/>
                </a:prstGeom>
                <a:solidFill>
                  <a:srgbClr val="5363A4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6" name="CustomShape 14">
                  <a:extLst>
                    <a:ext uri="{FF2B5EF4-FFF2-40B4-BE49-F238E27FC236}">
                      <a16:creationId xmlns:a16="http://schemas.microsoft.com/office/drawing/2014/main" id="{8BB03E26-26A9-4B7A-9192-11D5DF60D0D5}"/>
                    </a:ext>
                  </a:extLst>
                </p:cNvPr>
                <p:cNvSpPr/>
                <p:nvPr/>
              </p:nvSpPr>
              <p:spPr>
                <a:xfrm>
                  <a:off x="1738440" y="9997560"/>
                  <a:ext cx="233280" cy="101520"/>
                </a:xfrm>
                <a:prstGeom prst="rect">
                  <a:avLst/>
                </a:prstGeom>
                <a:solidFill>
                  <a:srgbClr val="F5E06A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7" name="CustomShape 15">
                  <a:extLst>
                    <a:ext uri="{FF2B5EF4-FFF2-40B4-BE49-F238E27FC236}">
                      <a16:creationId xmlns:a16="http://schemas.microsoft.com/office/drawing/2014/main" id="{5DA58B4B-0943-4605-BF42-9DC02EEA4683}"/>
                    </a:ext>
                  </a:extLst>
                </p:cNvPr>
                <p:cNvSpPr/>
                <p:nvPr/>
              </p:nvSpPr>
              <p:spPr>
                <a:xfrm>
                  <a:off x="1738440" y="10242360"/>
                  <a:ext cx="233280" cy="101520"/>
                </a:xfrm>
                <a:prstGeom prst="rect">
                  <a:avLst/>
                </a:prstGeom>
                <a:solidFill>
                  <a:srgbClr val="27A583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8" name="CustomShape 16">
                  <a:extLst>
                    <a:ext uri="{FF2B5EF4-FFF2-40B4-BE49-F238E27FC236}">
                      <a16:creationId xmlns:a16="http://schemas.microsoft.com/office/drawing/2014/main" id="{EDD8D1D4-6102-494E-B5FA-B48C6A30F5CD}"/>
                    </a:ext>
                  </a:extLst>
                </p:cNvPr>
                <p:cNvSpPr/>
                <p:nvPr/>
              </p:nvSpPr>
              <p:spPr>
                <a:xfrm>
                  <a:off x="1738440" y="10487160"/>
                  <a:ext cx="233280" cy="101520"/>
                </a:xfrm>
                <a:prstGeom prst="rect">
                  <a:avLst/>
                </a:prstGeom>
                <a:solidFill>
                  <a:srgbClr val="24A2CF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9" name="CustomShape 17">
                  <a:extLst>
                    <a:ext uri="{FF2B5EF4-FFF2-40B4-BE49-F238E27FC236}">
                      <a16:creationId xmlns:a16="http://schemas.microsoft.com/office/drawing/2014/main" id="{412B57C6-13DB-4157-AA2F-ECA31CC4EA8F}"/>
                    </a:ext>
                  </a:extLst>
                </p:cNvPr>
                <p:cNvSpPr/>
                <p:nvPr/>
              </p:nvSpPr>
              <p:spPr>
                <a:xfrm>
                  <a:off x="1738440" y="10731960"/>
                  <a:ext cx="233280" cy="101520"/>
                </a:xfrm>
                <a:prstGeom prst="rect">
                  <a:avLst/>
                </a:prstGeom>
                <a:solidFill>
                  <a:srgbClr val="C9CD5D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  <p:sp>
              <p:nvSpPr>
                <p:cNvPr id="10" name="CustomShape 18">
                  <a:extLst>
                    <a:ext uri="{FF2B5EF4-FFF2-40B4-BE49-F238E27FC236}">
                      <a16:creationId xmlns:a16="http://schemas.microsoft.com/office/drawing/2014/main" id="{F1915628-C010-44CD-BE6D-DD041D3A503B}"/>
                    </a:ext>
                  </a:extLst>
                </p:cNvPr>
                <p:cNvSpPr/>
                <p:nvPr/>
              </p:nvSpPr>
              <p:spPr>
                <a:xfrm>
                  <a:off x="1738440" y="10976760"/>
                  <a:ext cx="233280" cy="101520"/>
                </a:xfrm>
                <a:prstGeom prst="rect">
                  <a:avLst/>
                </a:prstGeom>
                <a:solidFill>
                  <a:srgbClr val="B2689D"/>
                </a:solidFill>
                <a:ln w="25560"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/>
              </p:style>
            </p:sp>
          </p:grpSp>
          <p:sp>
            <p:nvSpPr>
              <p:cNvPr id="11" name="CustomShape 19">
                <a:extLst>
                  <a:ext uri="{FF2B5EF4-FFF2-40B4-BE49-F238E27FC236}">
                    <a16:creationId xmlns:a16="http://schemas.microsoft.com/office/drawing/2014/main" id="{8EFAC937-DA54-496E-A7C2-4DF623C4A592}"/>
                  </a:ext>
                </a:extLst>
              </p:cNvPr>
              <p:cNvSpPr/>
              <p:nvPr/>
            </p:nvSpPr>
            <p:spPr>
              <a:xfrm>
                <a:off x="1431507" y="860122"/>
                <a:ext cx="2561373" cy="578900"/>
              </a:xfrm>
              <a:prstGeom prst="rect">
                <a:avLst/>
              </a:prstGeom>
              <a:noFill/>
              <a:ln w="0"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/>
            </p:style>
            <p:txBody>
              <a:bodyPr lIns="90000" tIns="45000" rIns="90000" bIns="45000">
                <a:noAutofit/>
              </a:bodyPr>
              <a:lstStyle/>
              <a:p>
                <a:pPr>
                  <a:lnSpc>
                    <a:spcPct val="90000"/>
                  </a:lnSpc>
                  <a:spcBef>
                    <a:spcPts val="601"/>
                  </a:spcBef>
                  <a:spcAft>
                    <a:spcPts val="201"/>
                  </a:spcAft>
                  <a:tabLst>
                    <a:tab pos="0" algn="l"/>
                  </a:tabLst>
                </a:pP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Littoral </a:t>
                </a:r>
                <a:r>
                  <a:rPr lang="fr-FR" sz="600" b="0" i="1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(Venté, étés frais mais doux en hiver, pluies moyennes)</a:t>
                </a:r>
                <a:br>
                  <a:rPr sz="600" dirty="0">
                    <a:latin typeface="Marianne" panose="02000000000000000000" pitchFamily="50" charset="0"/>
                  </a:rPr>
                </a:b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Littoral doux </a:t>
                </a:r>
                <a:r>
                  <a:rPr lang="fr-FR" sz="600" b="0" i="1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(Venté, étés cléments) </a:t>
                </a:r>
                <a:br>
                  <a:rPr sz="600" dirty="0">
                    <a:latin typeface="Marianne" panose="02000000000000000000" pitchFamily="50" charset="0"/>
                  </a:rPr>
                </a:b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Monts d'Arrée </a:t>
                </a:r>
                <a:r>
                  <a:rPr lang="fr-FR" sz="600" b="0" i="1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(Hivers froids, peu de chaleurs, fortes pluies) </a:t>
                </a:r>
                <a:br>
                  <a:rPr sz="600" dirty="0">
                    <a:latin typeface="Marianne" panose="02000000000000000000" pitchFamily="50" charset="0"/>
                  </a:rPr>
                </a:b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Intérieur </a:t>
                </a:r>
                <a:r>
                  <a:rPr lang="fr-FR" sz="600" b="0" i="1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(Climat médian, à dominante plus océanique)</a:t>
                </a:r>
                <a:br>
                  <a:rPr sz="600" dirty="0">
                    <a:latin typeface="Marianne" panose="02000000000000000000" pitchFamily="50" charset="0"/>
                  </a:rPr>
                </a:b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Intérieur Est </a:t>
                </a:r>
                <a:r>
                  <a:rPr lang="fr-FR" sz="600" b="0" i="1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(</a:t>
                </a: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Hivers plus frais, été plus chauds, pluies modérées)</a:t>
                </a:r>
                <a:br>
                  <a:rPr sz="600" dirty="0">
                    <a:latin typeface="Marianne" panose="02000000000000000000" pitchFamily="50" charset="0"/>
                  </a:rPr>
                </a:br>
                <a:r>
                  <a:rPr lang="fr-FR" sz="600" b="0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Sud Est </a:t>
                </a:r>
                <a:r>
                  <a:rPr lang="fr-FR" sz="600" b="0" i="1" strike="noStrike" spc="-1" dirty="0">
                    <a:solidFill>
                      <a:srgbClr val="000000"/>
                    </a:solidFill>
                    <a:latin typeface="Marianne" panose="02000000000000000000" pitchFamily="50" charset="0"/>
                    <a:ea typeface="DejaVu Sans"/>
                  </a:rPr>
                  <a:t>(Étés relativement chauds et ensoleillés) </a:t>
                </a:r>
                <a:endParaRPr lang="fr-FR" sz="600" b="0" strike="noStrike" spc="-1" dirty="0">
                  <a:latin typeface="Marianne" panose="02000000000000000000" pitchFamily="50" charset="0"/>
                </a:endParaRPr>
              </a:p>
            </p:txBody>
          </p:sp>
        </p:grpSp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id="{2AF479F9-B00E-48C3-BAF1-849FFBE14943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1566546" y="108276"/>
              <a:ext cx="3935730" cy="2307590"/>
            </a:xfrm>
            <a:prstGeom prst="rect">
              <a:avLst/>
            </a:prstGeom>
          </p:spPr>
        </p:pic>
      </p:grpSp>
      <p:sp>
        <p:nvSpPr>
          <p:cNvPr id="19" name="CustomShape 6">
            <a:extLst>
              <a:ext uri="{FF2B5EF4-FFF2-40B4-BE49-F238E27FC236}">
                <a16:creationId xmlns:a16="http://schemas.microsoft.com/office/drawing/2014/main" id="{301DE59F-4798-4CD8-947F-C343AD5A612C}"/>
              </a:ext>
            </a:extLst>
          </p:cNvPr>
          <p:cNvSpPr/>
          <p:nvPr/>
        </p:nvSpPr>
        <p:spPr>
          <a:xfrm>
            <a:off x="7580145" y="2141582"/>
            <a:ext cx="1823328" cy="10277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23" name="CustomShape 25">
            <a:extLst>
              <a:ext uri="{FF2B5EF4-FFF2-40B4-BE49-F238E27FC236}">
                <a16:creationId xmlns:a16="http://schemas.microsoft.com/office/drawing/2014/main" id="{16631865-ABA8-4E76-BD59-E770EC5D587E}"/>
              </a:ext>
            </a:extLst>
          </p:cNvPr>
          <p:cNvSpPr/>
          <p:nvPr/>
        </p:nvSpPr>
        <p:spPr>
          <a:xfrm>
            <a:off x="7558738" y="1922753"/>
            <a:ext cx="1842395" cy="36562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82563" indent="-179388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182563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Action des vagues : 606 </a:t>
            </a: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sp>
        <p:nvSpPr>
          <p:cNvPr id="24" name="CustomShape 26">
            <a:extLst>
              <a:ext uri="{FF2B5EF4-FFF2-40B4-BE49-F238E27FC236}">
                <a16:creationId xmlns:a16="http://schemas.microsoft.com/office/drawing/2014/main" id="{D882B87B-17DF-4C58-A546-EC341F99853A}"/>
              </a:ext>
            </a:extLst>
          </p:cNvPr>
          <p:cNvSpPr/>
          <p:nvPr/>
        </p:nvSpPr>
        <p:spPr>
          <a:xfrm>
            <a:off x="7726752" y="4537941"/>
            <a:ext cx="1683167" cy="32267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3680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266700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Chute de neige : 28 </a:t>
            </a: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sp>
        <p:nvSpPr>
          <p:cNvPr id="25" name="CustomShape 27">
            <a:extLst>
              <a:ext uri="{FF2B5EF4-FFF2-40B4-BE49-F238E27FC236}">
                <a16:creationId xmlns:a16="http://schemas.microsoft.com/office/drawing/2014/main" id="{5E0FB23A-3FDF-4BA4-B9E8-4FB2CC5E20ED}"/>
              </a:ext>
            </a:extLst>
          </p:cNvPr>
          <p:cNvSpPr/>
          <p:nvPr/>
        </p:nvSpPr>
        <p:spPr>
          <a:xfrm>
            <a:off x="7768027" y="3123456"/>
            <a:ext cx="1456315" cy="343779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3680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355600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Séisme : 2 </a:t>
            </a:r>
            <a:br>
              <a:rPr sz="800" dirty="0">
                <a:latin typeface="Marianne" panose="02000000000000000000" pitchFamily="50" charset="0"/>
              </a:rPr>
            </a:b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sp>
        <p:nvSpPr>
          <p:cNvPr id="26" name="CustomShape 28">
            <a:extLst>
              <a:ext uri="{FF2B5EF4-FFF2-40B4-BE49-F238E27FC236}">
                <a16:creationId xmlns:a16="http://schemas.microsoft.com/office/drawing/2014/main" id="{DB3AF9D2-E719-438B-8132-4AA5286BF44A}"/>
              </a:ext>
            </a:extLst>
          </p:cNvPr>
          <p:cNvSpPr/>
          <p:nvPr/>
        </p:nvSpPr>
        <p:spPr>
          <a:xfrm>
            <a:off x="7946390" y="3681766"/>
            <a:ext cx="1753113" cy="40020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3680" algn="r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0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Effet de la sécheresse : 23</a:t>
            </a:r>
            <a:br>
              <a:rPr sz="800" dirty="0">
                <a:latin typeface="Marianne" panose="02000000000000000000" pitchFamily="50" charset="0"/>
              </a:rPr>
            </a:b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sp>
        <p:nvSpPr>
          <p:cNvPr id="27" name="CustomShape 29">
            <a:extLst>
              <a:ext uri="{FF2B5EF4-FFF2-40B4-BE49-F238E27FC236}">
                <a16:creationId xmlns:a16="http://schemas.microsoft.com/office/drawing/2014/main" id="{500487C7-4176-4B16-BF77-8FD029758A1D}"/>
              </a:ext>
            </a:extLst>
          </p:cNvPr>
          <p:cNvSpPr/>
          <p:nvPr/>
        </p:nvSpPr>
        <p:spPr>
          <a:xfrm>
            <a:off x="6851025" y="2626599"/>
            <a:ext cx="1851025" cy="38519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285840" indent="-283680" algn="r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266700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Mouvement de terrain : 28</a:t>
            </a:r>
            <a:br>
              <a:rPr sz="800" dirty="0">
                <a:latin typeface="Marianne" panose="02000000000000000000" pitchFamily="50" charset="0"/>
              </a:rPr>
            </a:b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sp>
        <p:nvSpPr>
          <p:cNvPr id="28" name="CustomShape 30">
            <a:extLst>
              <a:ext uri="{FF2B5EF4-FFF2-40B4-BE49-F238E27FC236}">
                <a16:creationId xmlns:a16="http://schemas.microsoft.com/office/drawing/2014/main" id="{70F93165-4738-4CBE-8CEA-6AE16014BD75}"/>
              </a:ext>
            </a:extLst>
          </p:cNvPr>
          <p:cNvSpPr/>
          <p:nvPr/>
        </p:nvSpPr>
        <p:spPr>
          <a:xfrm>
            <a:off x="6650139" y="453698"/>
            <a:ext cx="1541758" cy="451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82563" indent="-182563" algn="r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182563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Inondation : 3 847</a:t>
            </a:r>
            <a:br>
              <a:rPr sz="800" dirty="0">
                <a:latin typeface="Marianne" panose="02000000000000000000" pitchFamily="50" charset="0"/>
              </a:rPr>
            </a:b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de catastrophe naturelle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pic>
        <p:nvPicPr>
          <p:cNvPr id="30" name="Picture 4" descr="Infographie Catastrophes naturelles Bretagne">
            <a:extLst>
              <a:ext uri="{FF2B5EF4-FFF2-40B4-BE49-F238E27FC236}">
                <a16:creationId xmlns:a16="http://schemas.microsoft.com/office/drawing/2014/main" id="{7647CD00-E2A9-4497-A4BE-0BFF576831C1}"/>
              </a:ext>
            </a:extLst>
          </p:cNvPr>
          <p:cNvPicPr/>
          <p:nvPr/>
        </p:nvPicPr>
        <p:blipFill>
          <a:blip r:embed="rId3"/>
          <a:stretch/>
        </p:blipFill>
        <p:spPr>
          <a:xfrm>
            <a:off x="7492909" y="984978"/>
            <a:ext cx="698987" cy="759416"/>
          </a:xfrm>
          <a:prstGeom prst="rect">
            <a:avLst/>
          </a:prstGeom>
          <a:ln w="0">
            <a:noFill/>
          </a:ln>
        </p:spPr>
      </p:pic>
      <p:sp>
        <p:nvSpPr>
          <p:cNvPr id="31" name="CustomShape 31">
            <a:extLst>
              <a:ext uri="{FF2B5EF4-FFF2-40B4-BE49-F238E27FC236}">
                <a16:creationId xmlns:a16="http://schemas.microsoft.com/office/drawing/2014/main" id="{CA3088F5-B2C1-4D7F-A689-E84BE12D5A32}"/>
              </a:ext>
            </a:extLst>
          </p:cNvPr>
          <p:cNvSpPr/>
          <p:nvPr/>
        </p:nvSpPr>
        <p:spPr>
          <a:xfrm>
            <a:off x="6151225" y="1229918"/>
            <a:ext cx="1356119" cy="31788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>
            <a:noAutofit/>
          </a:bodyPr>
          <a:lstStyle/>
          <a:p>
            <a:pPr marL="180975" indent="-180975" algn="r">
              <a:lnSpc>
                <a:spcPct val="100000"/>
              </a:lnSpc>
              <a:buClr>
                <a:srgbClr val="F05334"/>
              </a:buClr>
              <a:buFont typeface="Wingdings" charset="2"/>
              <a:buChar char=""/>
              <a:tabLst>
                <a:tab pos="180975" algn="l"/>
              </a:tabLst>
            </a:pPr>
            <a:r>
              <a:rPr lang="fr-FR" sz="800" b="1" strike="noStrike" spc="-1" dirty="0">
                <a:solidFill>
                  <a:srgbClr val="F05334"/>
                </a:solidFill>
                <a:latin typeface="Marianne" panose="02000000000000000000" pitchFamily="50" charset="0"/>
                <a:ea typeface="DejaVu Sans"/>
              </a:rPr>
              <a:t>Tempêtes : 1 276</a:t>
            </a:r>
            <a:br>
              <a:rPr sz="800" dirty="0">
                <a:latin typeface="Marianne" panose="02000000000000000000" pitchFamily="50" charset="0"/>
              </a:rPr>
            </a:br>
            <a:r>
              <a:rPr lang="fr-FR" sz="800" b="0" strike="noStrike" spc="-1" dirty="0">
                <a:solidFill>
                  <a:srgbClr val="000000"/>
                </a:solidFill>
                <a:latin typeface="Marianne" panose="02000000000000000000" pitchFamily="50" charset="0"/>
                <a:ea typeface="DejaVu Sans"/>
              </a:rPr>
              <a:t>arrêtés en Bretagne</a:t>
            </a:r>
            <a:endParaRPr lang="fr-FR" sz="800" b="0" strike="noStrike" spc="-1" dirty="0">
              <a:latin typeface="Marianne" panose="02000000000000000000" pitchFamily="50" charset="0"/>
            </a:endParaRPr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78B3FED2-EDAF-48B7-B063-80DA3373C351}"/>
              </a:ext>
            </a:extLst>
          </p:cNvPr>
          <p:cNvGrpSpPr/>
          <p:nvPr/>
        </p:nvGrpSpPr>
        <p:grpSpPr>
          <a:xfrm>
            <a:off x="8185184" y="232709"/>
            <a:ext cx="972928" cy="1104499"/>
            <a:chOff x="8185184" y="232709"/>
            <a:chExt cx="972928" cy="1104499"/>
          </a:xfrm>
        </p:grpSpPr>
        <p:pic>
          <p:nvPicPr>
            <p:cNvPr id="29" name="Picture 4" descr="Infographie Catastrophes naturelles Bretagne">
              <a:extLst>
                <a:ext uri="{FF2B5EF4-FFF2-40B4-BE49-F238E27FC236}">
                  <a16:creationId xmlns:a16="http://schemas.microsoft.com/office/drawing/2014/main" id="{9384C190-A402-4F1F-B992-1B88AE568D04}"/>
                </a:ext>
              </a:extLst>
            </p:cNvPr>
            <p:cNvPicPr/>
            <p:nvPr/>
          </p:nvPicPr>
          <p:blipFill>
            <a:blip r:embed="rId4"/>
            <a:stretch/>
          </p:blipFill>
          <p:spPr>
            <a:xfrm>
              <a:off x="8191897" y="232709"/>
              <a:ext cx="966215" cy="997209"/>
            </a:xfrm>
            <a:prstGeom prst="ellipse">
              <a:avLst/>
            </a:prstGeom>
            <a:ln w="0">
              <a:noFill/>
            </a:ln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E88B883-4B6A-47E6-8D21-89A04C8E041B}"/>
                </a:ext>
              </a:extLst>
            </p:cNvPr>
            <p:cNvSpPr/>
            <p:nvPr/>
          </p:nvSpPr>
          <p:spPr>
            <a:xfrm>
              <a:off x="8185184" y="1070718"/>
              <a:ext cx="190104" cy="26649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3" name="Image 2">
            <a:extLst>
              <a:ext uri="{FF2B5EF4-FFF2-40B4-BE49-F238E27FC236}">
                <a16:creationId xmlns:a16="http://schemas.microsoft.com/office/drawing/2014/main" id="{BDD7E08F-3B32-4705-A94F-3A9E906B77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52585" y="1665056"/>
            <a:ext cx="733527" cy="733527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8B3D9093-983E-4140-B32C-1988F95537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2050" y="2353207"/>
            <a:ext cx="647790" cy="68589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8D0635E-620B-4A5B-A2C6-AFC4879BFE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56865" y="4380694"/>
            <a:ext cx="581106" cy="571580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EC53FAFC-DF81-47AB-AB43-DA4ADFE9E5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69658" y="3061593"/>
            <a:ext cx="446206" cy="405642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7D668716-7DC5-4FB7-A241-BFB1D8BBE2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546980" y="3531180"/>
            <a:ext cx="522706" cy="504679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7C2081D5-C4FB-4103-9756-8EC7740C7C6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4379" y="3198524"/>
            <a:ext cx="2998098" cy="2501232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720DDE32-47F7-45AA-8A54-BD62D1E2901B}"/>
              </a:ext>
            </a:extLst>
          </p:cNvPr>
          <p:cNvPicPr/>
          <p:nvPr/>
        </p:nvPicPr>
        <p:blipFill>
          <a:blip r:embed="rId12"/>
          <a:srcRect r="24434" b="5133"/>
          <a:stretch>
            <a:fillRect/>
          </a:stretch>
        </p:blipFill>
        <p:spPr bwMode="auto">
          <a:xfrm>
            <a:off x="3584776" y="3295345"/>
            <a:ext cx="3019507" cy="2307591"/>
          </a:xfrm>
          <a:prstGeom prst="rect">
            <a:avLst/>
          </a:prstGeom>
        </p:spPr>
      </p:pic>
      <p:sp>
        <p:nvSpPr>
          <p:cNvPr id="35" name="ZoneTexte 34">
            <a:extLst>
              <a:ext uri="{FF2B5EF4-FFF2-40B4-BE49-F238E27FC236}">
                <a16:creationId xmlns:a16="http://schemas.microsoft.com/office/drawing/2014/main" id="{65CAFB5D-3B6A-4E42-A384-2CB6D33A2812}"/>
              </a:ext>
            </a:extLst>
          </p:cNvPr>
          <p:cNvSpPr txBox="1"/>
          <p:nvPr/>
        </p:nvSpPr>
        <p:spPr>
          <a:xfrm>
            <a:off x="3333" y="32501"/>
            <a:ext cx="504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Éléments synthèse, spécificités et projection du climat breton à horizon 2050</a:t>
            </a:r>
          </a:p>
        </p:txBody>
      </p:sp>
    </p:spTree>
    <p:extLst>
      <p:ext uri="{BB962C8B-B14F-4D97-AF65-F5344CB8AC3E}">
        <p14:creationId xmlns:p14="http://schemas.microsoft.com/office/powerpoint/2010/main" val="27463209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EB1832F3-93C0-45FA-8730-DC35FFEB63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 bwMode="auto">
          <a:xfrm>
            <a:off x="1617663" y="1808480"/>
            <a:ext cx="2084705" cy="116205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A4DE021-B295-4A73-BA14-B376331A9C4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643255" y="3235960"/>
            <a:ext cx="2546985" cy="1652905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8291A53-E78A-4CE5-B75E-9691C3C42742}"/>
              </a:ext>
            </a:extLst>
          </p:cNvPr>
          <p:cNvPicPr/>
          <p:nvPr/>
        </p:nvPicPr>
        <p:blipFill>
          <a:blip r:embed="rId4"/>
          <a:srcRect t="24066" r="55917" b="61294"/>
          <a:stretch>
            <a:fillRect/>
          </a:stretch>
        </p:blipFill>
        <p:spPr bwMode="auto">
          <a:xfrm>
            <a:off x="145733" y="1511935"/>
            <a:ext cx="995045" cy="59309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8A95F1C-FE4B-437E-9FCE-603B42E23122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7009130" y="1804670"/>
            <a:ext cx="1746885" cy="1064895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D9E3E1C-08EF-4C7D-9C14-8F1E9D128CE4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6910" y="2016760"/>
            <a:ext cx="2158365" cy="2438400"/>
          </a:xfrm>
          <a:prstGeom prst="rect">
            <a:avLst/>
          </a:prstGeom>
          <a:noFill/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8951B167-2C62-4F76-A00C-2D8F35B408BB}"/>
              </a:ext>
            </a:extLst>
          </p:cNvPr>
          <p:cNvSpPr txBox="1"/>
          <p:nvPr/>
        </p:nvSpPr>
        <p:spPr>
          <a:xfrm>
            <a:off x="3333" y="32501"/>
            <a:ext cx="504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Éléments synthèse, spécificités et projection du climat breton à horizon 2050</a:t>
            </a:r>
          </a:p>
        </p:txBody>
      </p:sp>
    </p:spTree>
    <p:extLst>
      <p:ext uri="{BB962C8B-B14F-4D97-AF65-F5344CB8AC3E}">
        <p14:creationId xmlns:p14="http://schemas.microsoft.com/office/powerpoint/2010/main" val="21705658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C5733916-A554-4827-98AB-D7974E1CFC49}"/>
              </a:ext>
            </a:extLst>
          </p:cNvPr>
          <p:cNvPicPr/>
          <p:nvPr/>
        </p:nvPicPr>
        <p:blipFill>
          <a:blip r:embed="rId2"/>
          <a:srcRect t="64238" b="9298"/>
          <a:stretch>
            <a:fillRect/>
          </a:stretch>
        </p:blipFill>
        <p:spPr bwMode="auto">
          <a:xfrm>
            <a:off x="6694805" y="4097337"/>
            <a:ext cx="3034665" cy="1438275"/>
          </a:xfrm>
          <a:prstGeom prst="rect">
            <a:avLst/>
          </a:prstGeom>
        </p:spPr>
      </p:pic>
      <p:pic>
        <p:nvPicPr>
          <p:cNvPr id="3" name="Picture 15_1">
            <a:extLst>
              <a:ext uri="{FF2B5EF4-FFF2-40B4-BE49-F238E27FC236}">
                <a16:creationId xmlns:a16="http://schemas.microsoft.com/office/drawing/2014/main" id="{A921014B-6610-466E-93AE-729E60BF2364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 bwMode="auto">
          <a:xfrm>
            <a:off x="3595051" y="3984277"/>
            <a:ext cx="3034666" cy="1513927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DC5B7B-B689-4EFD-B43A-15020B172B77}"/>
              </a:ext>
            </a:extLst>
          </p:cNvPr>
          <p:cNvPicPr/>
          <p:nvPr/>
        </p:nvPicPr>
        <p:blipFill>
          <a:blip r:embed="rId4"/>
          <a:srcRect t="6776" r="2579" b="1510"/>
          <a:stretch>
            <a:fillRect/>
          </a:stretch>
        </p:blipFill>
        <p:spPr bwMode="auto">
          <a:xfrm>
            <a:off x="6694805" y="1718946"/>
            <a:ext cx="2946389" cy="1982483"/>
          </a:xfrm>
          <a:prstGeom prst="rect">
            <a:avLst/>
          </a:prstGeom>
        </p:spPr>
      </p:pic>
      <p:pic>
        <p:nvPicPr>
          <p:cNvPr id="5" name="Image23">
            <a:extLst>
              <a:ext uri="{FF2B5EF4-FFF2-40B4-BE49-F238E27FC236}">
                <a16:creationId xmlns:a16="http://schemas.microsoft.com/office/drawing/2014/main" id="{5A9E7A01-BEC8-4A5E-B863-2A1C805A2F34}"/>
              </a:ext>
            </a:extLst>
          </p:cNvPr>
          <p:cNvPicPr/>
          <p:nvPr/>
        </p:nvPicPr>
        <p:blipFill>
          <a:blip r:embed="rId4"/>
          <a:srcRect l="73075" t="74451" r="2574" b="17408"/>
          <a:stretch>
            <a:fillRect/>
          </a:stretch>
        </p:blipFill>
        <p:spPr bwMode="auto">
          <a:xfrm>
            <a:off x="6218556" y="3107692"/>
            <a:ext cx="1486535" cy="35687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68FBE7E-2119-4B9C-B313-ADF5690ACC47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 bwMode="auto">
          <a:xfrm>
            <a:off x="3678712" y="1385413"/>
            <a:ext cx="2222501" cy="1789025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0542F0D-C06E-4953-AF88-BBEA467382C7}"/>
              </a:ext>
            </a:extLst>
          </p:cNvPr>
          <p:cNvPicPr/>
          <p:nvPr/>
        </p:nvPicPr>
        <p:blipFill>
          <a:blip r:embed="rId6"/>
          <a:stretch>
            <a:fillRect/>
          </a:stretch>
        </p:blipFill>
        <p:spPr bwMode="auto">
          <a:xfrm>
            <a:off x="7322820" y="62547"/>
            <a:ext cx="2617788" cy="158686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E7FA3F5-492C-430A-9B49-17F833CA8D66}"/>
              </a:ext>
            </a:extLst>
          </p:cNvPr>
          <p:cNvPicPr/>
          <p:nvPr/>
        </p:nvPicPr>
        <p:blipFill>
          <a:blip r:embed="rId7"/>
          <a:srcRect l="9041" t="42235" r="39812" b="29547"/>
          <a:stretch>
            <a:fillRect/>
          </a:stretch>
        </p:blipFill>
        <p:spPr bwMode="auto">
          <a:xfrm>
            <a:off x="140017" y="983615"/>
            <a:ext cx="3088640" cy="1851660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DA995324-0D88-47D3-8128-A29FE0B186F4}"/>
              </a:ext>
            </a:extLst>
          </p:cNvPr>
          <p:cNvPicPr/>
          <p:nvPr/>
        </p:nvPicPr>
        <p:blipFill>
          <a:blip r:embed="rId8"/>
          <a:stretch>
            <a:fillRect/>
          </a:stretch>
        </p:blipFill>
        <p:spPr bwMode="auto">
          <a:xfrm>
            <a:off x="508951" y="3891093"/>
            <a:ext cx="2222500" cy="1479162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9CDE6ECC-9EA9-4EF0-93F2-A645C816B4D1}"/>
              </a:ext>
            </a:extLst>
          </p:cNvPr>
          <p:cNvSpPr txBox="1"/>
          <p:nvPr/>
        </p:nvSpPr>
        <p:spPr>
          <a:xfrm>
            <a:off x="3333" y="32501"/>
            <a:ext cx="50407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b="1" dirty="0">
                <a:latin typeface="Marianne" panose="02000000000000000000" pitchFamily="50" charset="0"/>
              </a:rPr>
              <a:t>Éléments synthèse, spécificités et projection du climat breton à horizon 2050</a:t>
            </a:r>
          </a:p>
        </p:txBody>
      </p:sp>
    </p:spTree>
    <p:extLst>
      <p:ext uri="{BB962C8B-B14F-4D97-AF65-F5344CB8AC3E}">
        <p14:creationId xmlns:p14="http://schemas.microsoft.com/office/powerpoint/2010/main" val="243288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Personnalisé 2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81ACA6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81ACA6"/>
      </a:accent6>
      <a:hlink>
        <a:srgbClr val="6EAC1C"/>
      </a:hlink>
      <a:folHlink>
        <a:srgbClr val="B26B0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3337</TotalTime>
  <Words>1869</Words>
  <Application>Microsoft Office PowerPoint</Application>
  <PresentationFormat>Personnalisé</PresentationFormat>
  <Paragraphs>436</Paragraphs>
  <Slides>18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2</vt:i4>
      </vt:variant>
      <vt:variant>
        <vt:lpstr>Titres des diapositives</vt:lpstr>
      </vt:variant>
      <vt:variant>
        <vt:i4>18</vt:i4>
      </vt:variant>
    </vt:vector>
  </HeadingPairs>
  <TitlesOfParts>
    <vt:vector size="31" baseType="lpstr">
      <vt:lpstr>Arial</vt:lpstr>
      <vt:lpstr>Arial Black</vt:lpstr>
      <vt:lpstr>Calibri</vt:lpstr>
      <vt:lpstr>Calibri Light</vt:lpstr>
      <vt:lpstr>Marianne</vt:lpstr>
      <vt:lpstr>Marianne ExtraBold</vt:lpstr>
      <vt:lpstr>Poppins</vt:lpstr>
      <vt:lpstr>Poppins SemiBold</vt:lpstr>
      <vt:lpstr>Symbol</vt:lpstr>
      <vt:lpstr>Times New Roman</vt:lpstr>
      <vt:lpstr>Wingdings</vt:lpstr>
      <vt:lpstr>Office Theme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HOUGRON Bénédicte</dc:creator>
  <dc:description/>
  <cp:lastModifiedBy>benedicte.hougron</cp:lastModifiedBy>
  <cp:revision>63</cp:revision>
  <dcterms:created xsi:type="dcterms:W3CDTF">2023-08-23T15:36:24Z</dcterms:created>
  <dcterms:modified xsi:type="dcterms:W3CDTF">2024-02-05T15:05:45Z</dcterms:modified>
  <dc:language>fr-FR</dc:language>
</cp:coreProperties>
</file>