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  <p:sldMasterId id="2147483700" r:id="rId5"/>
  </p:sldMasterIdLst>
  <p:notesMasterIdLst>
    <p:notesMasterId r:id="rId36"/>
  </p:notesMasterIdLst>
  <p:sldIdLst>
    <p:sldId id="286" r:id="rId6"/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</p:sldIdLst>
  <p:sldSz cx="12192000" cy="6858000"/>
  <p:notesSz cx="7104063" cy="102346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E7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150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fr-FR" sz="4400" b="0" strike="noStrike" spc="-1">
                <a:latin typeface="Arial"/>
              </a:rPr>
              <a:t>Cliquez pour déplacer la diapo</a:t>
            </a:r>
          </a:p>
        </p:txBody>
      </p:sp>
      <p:sp>
        <p:nvSpPr>
          <p:cNvPr id="171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fr-FR" sz="2000" b="0" strike="noStrike" spc="-1">
                <a:latin typeface="Arial"/>
              </a:rPr>
              <a:t>Cliquez pour modifier le format des notes</a:t>
            </a:r>
          </a:p>
        </p:txBody>
      </p:sp>
      <p:sp>
        <p:nvSpPr>
          <p:cNvPr id="172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fr-FR" sz="1400" b="0" strike="noStrike" spc="-1">
                <a:latin typeface="Times New Roman"/>
              </a:rPr>
              <a:t>&lt;en-tête&gt;</a:t>
            </a:r>
          </a:p>
        </p:txBody>
      </p:sp>
      <p:sp>
        <p:nvSpPr>
          <p:cNvPr id="173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fr-FR" sz="1400" b="0" strike="noStrike" spc="-1">
                <a:latin typeface="Times New Roman"/>
              </a:rPr>
              <a:t>&lt;date/heure&gt;</a:t>
            </a:r>
          </a:p>
        </p:txBody>
      </p:sp>
      <p:sp>
        <p:nvSpPr>
          <p:cNvPr id="174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fr-FR" sz="1400" b="0" strike="noStrike" spc="-1">
                <a:latin typeface="Times New Roman"/>
              </a:rPr>
              <a:t>&lt;pied de page&gt;</a:t>
            </a:r>
          </a:p>
        </p:txBody>
      </p:sp>
      <p:sp>
        <p:nvSpPr>
          <p:cNvPr id="175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85C6D5F1-058C-4709-9BE0-EED2509E84EB}" type="slidenum">
              <a:rPr lang="fr-FR" sz="1400" b="0" strike="noStrike" spc="-1">
                <a:latin typeface="Times New Roman"/>
              </a:rPr>
              <a:t>‹N°›</a:t>
            </a:fld>
            <a:endParaRPr lang="fr-FR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84188" y="1279525"/>
            <a:ext cx="6134100" cy="3451225"/>
          </a:xfrm>
          <a:prstGeom prst="rect">
            <a:avLst/>
          </a:prstGeom>
        </p:spPr>
      </p:sp>
      <p:sp>
        <p:nvSpPr>
          <p:cNvPr id="433" name="PlaceHolder 2"/>
          <p:cNvSpPr>
            <a:spLocks noGrp="1"/>
          </p:cNvSpPr>
          <p:nvPr>
            <p:ph type="body"/>
          </p:nvPr>
        </p:nvSpPr>
        <p:spPr>
          <a:xfrm>
            <a:off x="710280" y="4925520"/>
            <a:ext cx="5681160" cy="4027680"/>
          </a:xfrm>
          <a:prstGeom prst="rect">
            <a:avLst/>
          </a:prstGeom>
        </p:spPr>
        <p:txBody>
          <a:bodyPr lIns="99000" tIns="49680" rIns="99000" bIns="49680">
            <a:noAutofit/>
          </a:bodyPr>
          <a:lstStyle/>
          <a:p>
            <a:endParaRPr lang="fr-FR" sz="2000" b="0" strike="noStrike" spc="-1">
              <a:latin typeface="Arial"/>
            </a:endParaRPr>
          </a:p>
        </p:txBody>
      </p:sp>
      <p:sp>
        <p:nvSpPr>
          <p:cNvPr id="434" name="CustomShape 3"/>
          <p:cNvSpPr/>
          <p:nvPr/>
        </p:nvSpPr>
        <p:spPr>
          <a:xfrm>
            <a:off x="0" y="0"/>
            <a:ext cx="3076200" cy="511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000" tIns="49680" rIns="99000" bIns="49680">
            <a:noAutofit/>
          </a:bodyPr>
          <a:lstStyle/>
          <a:p>
            <a:pPr>
              <a:lnSpc>
                <a:spcPct val="100000"/>
              </a:lnSpc>
            </a:pPr>
            <a:r>
              <a:rPr lang="fr-FR" sz="1300" b="0" strike="noStrike" spc="-1">
                <a:solidFill>
                  <a:srgbClr val="000000"/>
                </a:solidFill>
                <a:latin typeface="+mn-lt"/>
                <a:ea typeface="+mn-ea"/>
              </a:rPr>
              <a:t>AAA</a:t>
            </a:r>
            <a:endParaRPr lang="fr-FR" sz="1300" b="0" strike="noStrike" spc="-1">
              <a:latin typeface="Arial"/>
            </a:endParaRPr>
          </a:p>
        </p:txBody>
      </p:sp>
      <p:sp>
        <p:nvSpPr>
          <p:cNvPr id="435" name="CustomShape 4"/>
          <p:cNvSpPr/>
          <p:nvPr/>
        </p:nvSpPr>
        <p:spPr>
          <a:xfrm>
            <a:off x="0" y="9721080"/>
            <a:ext cx="3076200" cy="511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000" tIns="49680" rIns="99000" bIns="49680" anchor="b">
            <a:noAutofit/>
          </a:bodyPr>
          <a:lstStyle/>
          <a:p>
            <a:pPr>
              <a:lnSpc>
                <a:spcPct val="100000"/>
              </a:lnSpc>
            </a:pPr>
            <a:r>
              <a:rPr lang="fr-FR" sz="13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EEE</a:t>
            </a:r>
            <a:endParaRPr lang="fr-FR" sz="1300" b="0" strike="noStrike" spc="-1">
              <a:latin typeface="Arial"/>
            </a:endParaRPr>
          </a:p>
        </p:txBody>
      </p:sp>
      <p:sp>
        <p:nvSpPr>
          <p:cNvPr id="436" name="CustomShape 5"/>
          <p:cNvSpPr/>
          <p:nvPr/>
        </p:nvSpPr>
        <p:spPr>
          <a:xfrm>
            <a:off x="4024080" y="9721080"/>
            <a:ext cx="3076200" cy="511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000" tIns="49680" rIns="99000" bIns="49680" anchor="b">
            <a:noAutofit/>
          </a:bodyPr>
          <a:lstStyle/>
          <a:p>
            <a:pPr algn="r">
              <a:lnSpc>
                <a:spcPct val="100000"/>
              </a:lnSpc>
            </a:pPr>
            <a:fld id="{1C27F3E2-977A-4274-A2A9-7DC406859E9F}" type="slidenum">
              <a:rPr lang="fr-FR" sz="13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2</a:t>
            </a:fld>
            <a:endParaRPr lang="fr-FR" sz="13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84188" y="1279525"/>
            <a:ext cx="6134100" cy="3451225"/>
          </a:xfrm>
          <a:prstGeom prst="rect">
            <a:avLst/>
          </a:prstGeom>
        </p:spPr>
      </p:sp>
      <p:sp>
        <p:nvSpPr>
          <p:cNvPr id="470" name="PlaceHolder 2"/>
          <p:cNvSpPr>
            <a:spLocks noGrp="1"/>
          </p:cNvSpPr>
          <p:nvPr>
            <p:ph type="body"/>
          </p:nvPr>
        </p:nvSpPr>
        <p:spPr>
          <a:xfrm>
            <a:off x="710280" y="4925520"/>
            <a:ext cx="5681160" cy="4027680"/>
          </a:xfrm>
          <a:prstGeom prst="rect">
            <a:avLst/>
          </a:prstGeom>
        </p:spPr>
        <p:txBody>
          <a:bodyPr lIns="99000" tIns="49680" rIns="99000" bIns="49680">
            <a:noAutofit/>
          </a:bodyPr>
          <a:lstStyle/>
          <a:p>
            <a:endParaRPr lang="fr-FR" sz="2000" b="0" strike="noStrike" spc="-1">
              <a:latin typeface="Arial"/>
            </a:endParaRPr>
          </a:p>
        </p:txBody>
      </p:sp>
      <p:sp>
        <p:nvSpPr>
          <p:cNvPr id="471" name="CustomShape 3"/>
          <p:cNvSpPr/>
          <p:nvPr/>
        </p:nvSpPr>
        <p:spPr>
          <a:xfrm>
            <a:off x="4024080" y="9721080"/>
            <a:ext cx="3076200" cy="511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000" tIns="49680" rIns="99000" bIns="49680" anchor="b">
            <a:noAutofit/>
          </a:bodyPr>
          <a:lstStyle/>
          <a:p>
            <a:pPr algn="r">
              <a:lnSpc>
                <a:spcPct val="100000"/>
              </a:lnSpc>
            </a:pPr>
            <a:fld id="{74441D5E-200C-4487-AB49-7530A4A11365}" type="slidenum">
              <a:rPr lang="fr-FR" sz="13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14</a:t>
            </a:fld>
            <a:endParaRPr lang="fr-FR" sz="13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84188" y="1279525"/>
            <a:ext cx="6134100" cy="3451225"/>
          </a:xfrm>
          <a:prstGeom prst="rect">
            <a:avLst/>
          </a:prstGeom>
        </p:spPr>
      </p:sp>
      <p:sp>
        <p:nvSpPr>
          <p:cNvPr id="473" name="PlaceHolder 2"/>
          <p:cNvSpPr>
            <a:spLocks noGrp="1"/>
          </p:cNvSpPr>
          <p:nvPr>
            <p:ph type="body"/>
          </p:nvPr>
        </p:nvSpPr>
        <p:spPr>
          <a:xfrm>
            <a:off x="710280" y="4925520"/>
            <a:ext cx="5681160" cy="4027680"/>
          </a:xfrm>
          <a:prstGeom prst="rect">
            <a:avLst/>
          </a:prstGeom>
        </p:spPr>
        <p:txBody>
          <a:bodyPr lIns="99000" tIns="49680" rIns="99000" bIns="49680">
            <a:noAutofit/>
          </a:bodyPr>
          <a:lstStyle/>
          <a:p>
            <a:endParaRPr lang="fr-FR" sz="2000" b="0" strike="noStrike" spc="-1">
              <a:latin typeface="Arial"/>
            </a:endParaRPr>
          </a:p>
        </p:txBody>
      </p:sp>
      <p:sp>
        <p:nvSpPr>
          <p:cNvPr id="474" name="CustomShape 3"/>
          <p:cNvSpPr/>
          <p:nvPr/>
        </p:nvSpPr>
        <p:spPr>
          <a:xfrm>
            <a:off x="4024080" y="9721080"/>
            <a:ext cx="3076200" cy="511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000" tIns="49680" rIns="99000" bIns="49680" anchor="b">
            <a:noAutofit/>
          </a:bodyPr>
          <a:lstStyle/>
          <a:p>
            <a:pPr algn="r">
              <a:lnSpc>
                <a:spcPct val="100000"/>
              </a:lnSpc>
            </a:pPr>
            <a:fld id="{F76EEB68-F460-4615-A042-2AD5BA92E25E}" type="slidenum">
              <a:rPr lang="fr-FR" sz="13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16</a:t>
            </a:fld>
            <a:endParaRPr lang="fr-FR" sz="13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84188" y="1279525"/>
            <a:ext cx="6132512" cy="3449638"/>
          </a:xfrm>
          <a:prstGeom prst="rect">
            <a:avLst/>
          </a:prstGeom>
        </p:spPr>
      </p:sp>
      <p:sp>
        <p:nvSpPr>
          <p:cNvPr id="476" name="PlaceHolder 2"/>
          <p:cNvSpPr>
            <a:spLocks noGrp="1"/>
          </p:cNvSpPr>
          <p:nvPr>
            <p:ph type="body"/>
          </p:nvPr>
        </p:nvSpPr>
        <p:spPr>
          <a:xfrm>
            <a:off x="710280" y="4925520"/>
            <a:ext cx="5679720" cy="4026240"/>
          </a:xfrm>
          <a:prstGeom prst="rect">
            <a:avLst/>
          </a:prstGeom>
        </p:spPr>
        <p:txBody>
          <a:bodyPr lIns="99000" tIns="49680" rIns="99000" bIns="49680">
            <a:noAutofit/>
          </a:bodyPr>
          <a:lstStyle/>
          <a:p>
            <a:endParaRPr lang="fr-FR" sz="2000" b="0" strike="noStrike" spc="-1">
              <a:latin typeface="Arial"/>
            </a:endParaRPr>
          </a:p>
        </p:txBody>
      </p:sp>
      <p:sp>
        <p:nvSpPr>
          <p:cNvPr id="477" name="CustomShape 3"/>
          <p:cNvSpPr/>
          <p:nvPr/>
        </p:nvSpPr>
        <p:spPr>
          <a:xfrm>
            <a:off x="4024080" y="9721080"/>
            <a:ext cx="3074760" cy="509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000" tIns="49680" rIns="99000" bIns="4968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fld id="{E4133304-4B20-4AF6-8679-40E116927B18}" type="slidenum">
              <a:rPr lang="fr-FR" sz="13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17</a:t>
            </a:fld>
            <a:endParaRPr lang="fr-FR" sz="13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84188" y="1279525"/>
            <a:ext cx="6132512" cy="3449638"/>
          </a:xfrm>
          <a:prstGeom prst="rect">
            <a:avLst/>
          </a:prstGeom>
        </p:spPr>
      </p:sp>
      <p:sp>
        <p:nvSpPr>
          <p:cNvPr id="479" name="PlaceHolder 2"/>
          <p:cNvSpPr>
            <a:spLocks noGrp="1"/>
          </p:cNvSpPr>
          <p:nvPr>
            <p:ph type="body"/>
          </p:nvPr>
        </p:nvSpPr>
        <p:spPr>
          <a:xfrm>
            <a:off x="710280" y="4925520"/>
            <a:ext cx="5679720" cy="4026240"/>
          </a:xfrm>
          <a:prstGeom prst="rect">
            <a:avLst/>
          </a:prstGeom>
        </p:spPr>
        <p:txBody>
          <a:bodyPr lIns="99000" tIns="49680" rIns="99000" bIns="49680">
            <a:noAutofit/>
          </a:bodyPr>
          <a:lstStyle/>
          <a:p>
            <a:endParaRPr lang="fr-FR" sz="2000" b="0" strike="noStrike" spc="-1">
              <a:latin typeface="Arial"/>
            </a:endParaRPr>
          </a:p>
        </p:txBody>
      </p:sp>
      <p:sp>
        <p:nvSpPr>
          <p:cNvPr id="480" name="CustomShape 3"/>
          <p:cNvSpPr/>
          <p:nvPr/>
        </p:nvSpPr>
        <p:spPr>
          <a:xfrm>
            <a:off x="4024080" y="9721080"/>
            <a:ext cx="3074760" cy="509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000" tIns="49680" rIns="99000" bIns="4968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fld id="{54963EA2-A511-4AE8-A1D1-9678CFA16A37}" type="slidenum">
              <a:rPr lang="fr-FR" sz="13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18</a:t>
            </a:fld>
            <a:endParaRPr lang="fr-FR" sz="13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40" y="812880"/>
            <a:ext cx="7123680" cy="4007520"/>
          </a:xfrm>
          <a:prstGeom prst="rect">
            <a:avLst/>
          </a:prstGeom>
        </p:spPr>
      </p:sp>
      <p:sp>
        <p:nvSpPr>
          <p:cNvPr id="482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6560" cy="48099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fr-FR" sz="2000" b="0" strike="noStrike" spc="-1">
              <a:latin typeface="Arial"/>
            </a:endParaRPr>
          </a:p>
        </p:txBody>
      </p:sp>
      <p:sp>
        <p:nvSpPr>
          <p:cNvPr id="483" name="CustomShape 3"/>
          <p:cNvSpPr/>
          <p:nvPr/>
        </p:nvSpPr>
        <p:spPr>
          <a:xfrm>
            <a:off x="4278960" y="10157400"/>
            <a:ext cx="3279600" cy="533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</a:pPr>
            <a:fld id="{742976EC-DD60-408D-89FE-C5384C551DE3}" type="slidenum">
              <a:rPr lang="fr-FR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19</a:t>
            </a:fld>
            <a:endParaRPr lang="fr-FR" sz="14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40" y="812880"/>
            <a:ext cx="7123680" cy="4007520"/>
          </a:xfrm>
          <a:prstGeom prst="rect">
            <a:avLst/>
          </a:prstGeom>
        </p:spPr>
      </p:sp>
      <p:sp>
        <p:nvSpPr>
          <p:cNvPr id="485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6560" cy="48099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fr-FR" sz="2000" b="0" strike="noStrike" spc="-1">
              <a:latin typeface="Arial"/>
            </a:endParaRPr>
          </a:p>
        </p:txBody>
      </p:sp>
      <p:sp>
        <p:nvSpPr>
          <p:cNvPr id="486" name="CustomShape 3"/>
          <p:cNvSpPr/>
          <p:nvPr/>
        </p:nvSpPr>
        <p:spPr>
          <a:xfrm>
            <a:off x="4278960" y="10157400"/>
            <a:ext cx="3279600" cy="533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</a:pPr>
            <a:fld id="{99A9EE2B-FE48-4C4A-A696-F3B9E7B72DF1}" type="slidenum">
              <a:rPr lang="fr-FR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20</a:t>
            </a:fld>
            <a:endParaRPr lang="fr-FR" sz="14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84188" y="1279525"/>
            <a:ext cx="6134100" cy="3451225"/>
          </a:xfrm>
          <a:prstGeom prst="rect">
            <a:avLst/>
          </a:prstGeom>
        </p:spPr>
      </p:sp>
      <p:sp>
        <p:nvSpPr>
          <p:cNvPr id="488" name="PlaceHolder 2"/>
          <p:cNvSpPr>
            <a:spLocks noGrp="1"/>
          </p:cNvSpPr>
          <p:nvPr>
            <p:ph type="body"/>
          </p:nvPr>
        </p:nvSpPr>
        <p:spPr>
          <a:xfrm>
            <a:off x="710280" y="4925520"/>
            <a:ext cx="5681160" cy="4027680"/>
          </a:xfrm>
          <a:prstGeom prst="rect">
            <a:avLst/>
          </a:prstGeom>
        </p:spPr>
        <p:txBody>
          <a:bodyPr lIns="99000" tIns="49680" rIns="99000" bIns="49680">
            <a:noAutofit/>
          </a:bodyPr>
          <a:lstStyle/>
          <a:p>
            <a:endParaRPr lang="fr-FR" sz="2000" b="0" strike="noStrike" spc="-1">
              <a:latin typeface="Arial"/>
            </a:endParaRPr>
          </a:p>
        </p:txBody>
      </p:sp>
      <p:sp>
        <p:nvSpPr>
          <p:cNvPr id="489" name="CustomShape 3"/>
          <p:cNvSpPr/>
          <p:nvPr/>
        </p:nvSpPr>
        <p:spPr>
          <a:xfrm>
            <a:off x="4024080" y="9721080"/>
            <a:ext cx="3076200" cy="511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000" tIns="49680" rIns="99000" bIns="49680" anchor="b">
            <a:noAutofit/>
          </a:bodyPr>
          <a:lstStyle/>
          <a:p>
            <a:pPr algn="r">
              <a:lnSpc>
                <a:spcPct val="100000"/>
              </a:lnSpc>
            </a:pPr>
            <a:fld id="{A3A59FB5-3E4B-4A86-9835-C40F5AFBB532}" type="slidenum">
              <a:rPr lang="fr-FR" sz="13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29</a:t>
            </a:fld>
            <a:endParaRPr lang="fr-FR" sz="13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84188" y="1279525"/>
            <a:ext cx="6134100" cy="3451225"/>
          </a:xfrm>
          <a:prstGeom prst="rect">
            <a:avLst/>
          </a:prstGeom>
        </p:spPr>
      </p:sp>
      <p:sp>
        <p:nvSpPr>
          <p:cNvPr id="491" name="PlaceHolder 2"/>
          <p:cNvSpPr>
            <a:spLocks noGrp="1"/>
          </p:cNvSpPr>
          <p:nvPr>
            <p:ph type="body"/>
          </p:nvPr>
        </p:nvSpPr>
        <p:spPr>
          <a:xfrm>
            <a:off x="710280" y="4925520"/>
            <a:ext cx="5681160" cy="4027680"/>
          </a:xfrm>
          <a:prstGeom prst="rect">
            <a:avLst/>
          </a:prstGeom>
        </p:spPr>
        <p:txBody>
          <a:bodyPr lIns="99000" tIns="49680" rIns="99000" bIns="49680">
            <a:noAutofit/>
          </a:bodyPr>
          <a:lstStyle/>
          <a:p>
            <a:endParaRPr lang="fr-FR" sz="2000" b="0" strike="noStrike" spc="-1">
              <a:latin typeface="Arial"/>
            </a:endParaRPr>
          </a:p>
        </p:txBody>
      </p:sp>
      <p:sp>
        <p:nvSpPr>
          <p:cNvPr id="492" name="CustomShape 3"/>
          <p:cNvSpPr/>
          <p:nvPr/>
        </p:nvSpPr>
        <p:spPr>
          <a:xfrm>
            <a:off x="4024080" y="9721080"/>
            <a:ext cx="3076200" cy="511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000" tIns="49680" rIns="99000" bIns="49680" anchor="b">
            <a:noAutofit/>
          </a:bodyPr>
          <a:lstStyle/>
          <a:p>
            <a:pPr algn="r">
              <a:lnSpc>
                <a:spcPct val="100000"/>
              </a:lnSpc>
            </a:pPr>
            <a:fld id="{E450F6DA-56B4-4709-A1A6-6B6970721FA7}" type="slidenum">
              <a:rPr lang="fr-FR" sz="13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30</a:t>
            </a:fld>
            <a:endParaRPr lang="fr-FR" sz="13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84188" y="1279525"/>
            <a:ext cx="6134100" cy="3451225"/>
          </a:xfrm>
          <a:prstGeom prst="rect">
            <a:avLst/>
          </a:prstGeom>
        </p:spPr>
      </p:sp>
      <p:sp>
        <p:nvSpPr>
          <p:cNvPr id="438" name="PlaceHolder 2"/>
          <p:cNvSpPr>
            <a:spLocks noGrp="1"/>
          </p:cNvSpPr>
          <p:nvPr>
            <p:ph type="body"/>
          </p:nvPr>
        </p:nvSpPr>
        <p:spPr>
          <a:xfrm>
            <a:off x="710280" y="4925520"/>
            <a:ext cx="5681160" cy="4027680"/>
          </a:xfrm>
          <a:prstGeom prst="rect">
            <a:avLst/>
          </a:prstGeom>
        </p:spPr>
        <p:txBody>
          <a:bodyPr lIns="99000" tIns="49680" rIns="99000" bIns="49680">
            <a:noAutofit/>
          </a:bodyPr>
          <a:lstStyle/>
          <a:p>
            <a:endParaRPr lang="fr-FR" sz="2000" b="0" strike="noStrike" spc="-1">
              <a:latin typeface="Arial"/>
            </a:endParaRPr>
          </a:p>
        </p:txBody>
      </p:sp>
      <p:sp>
        <p:nvSpPr>
          <p:cNvPr id="439" name="CustomShape 3"/>
          <p:cNvSpPr/>
          <p:nvPr/>
        </p:nvSpPr>
        <p:spPr>
          <a:xfrm>
            <a:off x="0" y="0"/>
            <a:ext cx="3076200" cy="511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000" tIns="49680" rIns="99000" bIns="49680">
            <a:noAutofit/>
          </a:bodyPr>
          <a:lstStyle/>
          <a:p>
            <a:pPr>
              <a:lnSpc>
                <a:spcPct val="100000"/>
              </a:lnSpc>
            </a:pPr>
            <a:r>
              <a:rPr lang="fr-FR" sz="1300" b="0" strike="noStrike" spc="-1">
                <a:solidFill>
                  <a:srgbClr val="000000"/>
                </a:solidFill>
                <a:latin typeface="+mn-lt"/>
                <a:ea typeface="+mn-ea"/>
              </a:rPr>
              <a:t>AAA</a:t>
            </a:r>
            <a:endParaRPr lang="fr-FR" sz="1300" b="0" strike="noStrike" spc="-1">
              <a:latin typeface="Arial"/>
            </a:endParaRPr>
          </a:p>
        </p:txBody>
      </p:sp>
      <p:sp>
        <p:nvSpPr>
          <p:cNvPr id="440" name="CustomShape 4"/>
          <p:cNvSpPr/>
          <p:nvPr/>
        </p:nvSpPr>
        <p:spPr>
          <a:xfrm>
            <a:off x="0" y="9721080"/>
            <a:ext cx="3076200" cy="511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000" tIns="49680" rIns="99000" bIns="49680" anchor="b">
            <a:noAutofit/>
          </a:bodyPr>
          <a:lstStyle/>
          <a:p>
            <a:pPr>
              <a:lnSpc>
                <a:spcPct val="100000"/>
              </a:lnSpc>
            </a:pPr>
            <a:r>
              <a:rPr lang="fr-FR" sz="13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EEE</a:t>
            </a:r>
            <a:endParaRPr lang="fr-FR" sz="1300" b="0" strike="noStrike" spc="-1">
              <a:latin typeface="Arial"/>
            </a:endParaRPr>
          </a:p>
        </p:txBody>
      </p:sp>
      <p:sp>
        <p:nvSpPr>
          <p:cNvPr id="441" name="CustomShape 5"/>
          <p:cNvSpPr/>
          <p:nvPr/>
        </p:nvSpPr>
        <p:spPr>
          <a:xfrm>
            <a:off x="4024080" y="9721080"/>
            <a:ext cx="3076200" cy="511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000" tIns="49680" rIns="99000" bIns="49680" anchor="b">
            <a:noAutofit/>
          </a:bodyPr>
          <a:lstStyle/>
          <a:p>
            <a:pPr algn="r">
              <a:lnSpc>
                <a:spcPct val="100000"/>
              </a:lnSpc>
            </a:pPr>
            <a:fld id="{6AF2E7AB-0AF8-4452-BDC9-027079642053}" type="slidenum">
              <a:rPr lang="fr-FR" sz="13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3</a:t>
            </a:fld>
            <a:endParaRPr lang="fr-FR" sz="13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84188" y="1279525"/>
            <a:ext cx="6132512" cy="3449638"/>
          </a:xfrm>
          <a:prstGeom prst="rect">
            <a:avLst/>
          </a:prstGeom>
        </p:spPr>
      </p:sp>
      <p:sp>
        <p:nvSpPr>
          <p:cNvPr id="443" name="PlaceHolder 2"/>
          <p:cNvSpPr>
            <a:spLocks noGrp="1"/>
          </p:cNvSpPr>
          <p:nvPr>
            <p:ph type="body"/>
          </p:nvPr>
        </p:nvSpPr>
        <p:spPr>
          <a:xfrm>
            <a:off x="710280" y="4925520"/>
            <a:ext cx="5679720" cy="4026240"/>
          </a:xfrm>
          <a:prstGeom prst="rect">
            <a:avLst/>
          </a:prstGeom>
        </p:spPr>
        <p:txBody>
          <a:bodyPr lIns="99000" tIns="49680" rIns="99000" bIns="49680">
            <a:noAutofit/>
          </a:bodyPr>
          <a:lstStyle/>
          <a:p>
            <a:endParaRPr lang="fr-FR" sz="2000" b="0" strike="noStrike" spc="-1">
              <a:latin typeface="Arial"/>
            </a:endParaRPr>
          </a:p>
        </p:txBody>
      </p:sp>
      <p:sp>
        <p:nvSpPr>
          <p:cNvPr id="444" name="CustomShape 3"/>
          <p:cNvSpPr/>
          <p:nvPr/>
        </p:nvSpPr>
        <p:spPr>
          <a:xfrm>
            <a:off x="4024080" y="9721080"/>
            <a:ext cx="3074760" cy="509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000" tIns="49680" rIns="99000" bIns="4968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fld id="{3F67BDAE-D8CD-4036-8D3F-41069134B0FE}" type="slidenum">
              <a:rPr lang="fr-FR" sz="13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5</a:t>
            </a:fld>
            <a:endParaRPr lang="fr-FR" sz="13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84188" y="1279525"/>
            <a:ext cx="6132512" cy="3449638"/>
          </a:xfrm>
          <a:prstGeom prst="rect">
            <a:avLst/>
          </a:prstGeom>
        </p:spPr>
      </p:sp>
      <p:sp>
        <p:nvSpPr>
          <p:cNvPr id="446" name="PlaceHolder 2"/>
          <p:cNvSpPr>
            <a:spLocks noGrp="1"/>
          </p:cNvSpPr>
          <p:nvPr>
            <p:ph type="body"/>
          </p:nvPr>
        </p:nvSpPr>
        <p:spPr>
          <a:xfrm>
            <a:off x="710280" y="4925520"/>
            <a:ext cx="5679720" cy="4026240"/>
          </a:xfrm>
          <a:prstGeom prst="rect">
            <a:avLst/>
          </a:prstGeom>
        </p:spPr>
        <p:txBody>
          <a:bodyPr lIns="99000" tIns="49680" rIns="99000" bIns="49680">
            <a:noAutofit/>
          </a:bodyPr>
          <a:lstStyle/>
          <a:p>
            <a:endParaRPr lang="fr-FR" sz="2000" b="0" strike="noStrike" spc="-1">
              <a:latin typeface="Arial"/>
            </a:endParaRPr>
          </a:p>
        </p:txBody>
      </p:sp>
      <p:sp>
        <p:nvSpPr>
          <p:cNvPr id="447" name="CustomShape 3"/>
          <p:cNvSpPr/>
          <p:nvPr/>
        </p:nvSpPr>
        <p:spPr>
          <a:xfrm>
            <a:off x="4024080" y="9721080"/>
            <a:ext cx="3074760" cy="509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000" tIns="49680" rIns="99000" bIns="4968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fld id="{B84408CA-6469-43B4-B74F-E9F1FC239F9D}" type="slidenum">
              <a:rPr lang="fr-FR" sz="13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6</a:t>
            </a:fld>
            <a:endParaRPr lang="fr-FR" sz="13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84188" y="1279525"/>
            <a:ext cx="6132512" cy="3449638"/>
          </a:xfrm>
          <a:prstGeom prst="rect">
            <a:avLst/>
          </a:prstGeom>
        </p:spPr>
      </p:sp>
      <p:sp>
        <p:nvSpPr>
          <p:cNvPr id="449" name="PlaceHolder 2"/>
          <p:cNvSpPr>
            <a:spLocks noGrp="1"/>
          </p:cNvSpPr>
          <p:nvPr>
            <p:ph type="body"/>
          </p:nvPr>
        </p:nvSpPr>
        <p:spPr>
          <a:xfrm>
            <a:off x="710280" y="4925520"/>
            <a:ext cx="5679720" cy="4026240"/>
          </a:xfrm>
          <a:prstGeom prst="rect">
            <a:avLst/>
          </a:prstGeom>
        </p:spPr>
        <p:txBody>
          <a:bodyPr lIns="99000" tIns="49680" rIns="99000" bIns="49680">
            <a:noAutofit/>
          </a:bodyPr>
          <a:lstStyle/>
          <a:p>
            <a:endParaRPr lang="fr-FR" sz="2000" b="0" strike="noStrike" spc="-1">
              <a:latin typeface="Arial"/>
            </a:endParaRPr>
          </a:p>
        </p:txBody>
      </p:sp>
      <p:sp>
        <p:nvSpPr>
          <p:cNvPr id="450" name="CustomShape 3"/>
          <p:cNvSpPr/>
          <p:nvPr/>
        </p:nvSpPr>
        <p:spPr>
          <a:xfrm>
            <a:off x="4024080" y="9721080"/>
            <a:ext cx="3074760" cy="509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000" tIns="49680" rIns="99000" bIns="4968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fld id="{CADA9726-0058-4CF7-8B1D-998EE8B56320}" type="slidenum">
              <a:rPr lang="fr-FR" sz="13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7</a:t>
            </a:fld>
            <a:endParaRPr lang="fr-FR" sz="13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84188" y="1279525"/>
            <a:ext cx="6134100" cy="3451225"/>
          </a:xfrm>
          <a:prstGeom prst="rect">
            <a:avLst/>
          </a:prstGeom>
        </p:spPr>
      </p:sp>
      <p:sp>
        <p:nvSpPr>
          <p:cNvPr id="452" name="PlaceHolder 2"/>
          <p:cNvSpPr>
            <a:spLocks noGrp="1"/>
          </p:cNvSpPr>
          <p:nvPr>
            <p:ph type="body"/>
          </p:nvPr>
        </p:nvSpPr>
        <p:spPr>
          <a:xfrm>
            <a:off x="710280" y="4925520"/>
            <a:ext cx="5681160" cy="4027680"/>
          </a:xfrm>
          <a:prstGeom prst="rect">
            <a:avLst/>
          </a:prstGeom>
        </p:spPr>
        <p:txBody>
          <a:bodyPr lIns="99000" tIns="49680" rIns="99000" bIns="49680">
            <a:noAutofit/>
          </a:bodyPr>
          <a:lstStyle/>
          <a:p>
            <a:endParaRPr lang="fr-FR" sz="2000" b="0" strike="noStrike" spc="-1">
              <a:latin typeface="Arial"/>
            </a:endParaRPr>
          </a:p>
        </p:txBody>
      </p:sp>
      <p:sp>
        <p:nvSpPr>
          <p:cNvPr id="453" name="CustomShape 3"/>
          <p:cNvSpPr/>
          <p:nvPr/>
        </p:nvSpPr>
        <p:spPr>
          <a:xfrm>
            <a:off x="0" y="0"/>
            <a:ext cx="3076200" cy="511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000" tIns="49680" rIns="99000" bIns="49680">
            <a:noAutofit/>
          </a:bodyPr>
          <a:lstStyle/>
          <a:p>
            <a:pPr>
              <a:lnSpc>
                <a:spcPct val="100000"/>
              </a:lnSpc>
            </a:pPr>
            <a:r>
              <a:rPr lang="fr-FR" sz="1300" b="0" strike="noStrike" spc="-1">
                <a:solidFill>
                  <a:srgbClr val="000000"/>
                </a:solidFill>
                <a:latin typeface="+mn-lt"/>
                <a:ea typeface="+mn-ea"/>
              </a:rPr>
              <a:t>AAA</a:t>
            </a:r>
            <a:endParaRPr lang="fr-FR" sz="1300" b="0" strike="noStrike" spc="-1">
              <a:latin typeface="Arial"/>
            </a:endParaRPr>
          </a:p>
        </p:txBody>
      </p:sp>
      <p:sp>
        <p:nvSpPr>
          <p:cNvPr id="454" name="CustomShape 4"/>
          <p:cNvSpPr/>
          <p:nvPr/>
        </p:nvSpPr>
        <p:spPr>
          <a:xfrm>
            <a:off x="0" y="9721080"/>
            <a:ext cx="3076200" cy="511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000" tIns="49680" rIns="99000" bIns="49680" anchor="b">
            <a:noAutofit/>
          </a:bodyPr>
          <a:lstStyle/>
          <a:p>
            <a:pPr>
              <a:lnSpc>
                <a:spcPct val="100000"/>
              </a:lnSpc>
            </a:pPr>
            <a:r>
              <a:rPr lang="fr-FR" sz="13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EEE</a:t>
            </a:r>
            <a:endParaRPr lang="fr-FR" sz="1300" b="0" strike="noStrike" spc="-1">
              <a:latin typeface="Arial"/>
            </a:endParaRPr>
          </a:p>
        </p:txBody>
      </p:sp>
      <p:sp>
        <p:nvSpPr>
          <p:cNvPr id="455" name="CustomShape 5"/>
          <p:cNvSpPr/>
          <p:nvPr/>
        </p:nvSpPr>
        <p:spPr>
          <a:xfrm>
            <a:off x="4024080" y="9721080"/>
            <a:ext cx="3076200" cy="511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000" tIns="49680" rIns="99000" bIns="49680" anchor="b">
            <a:noAutofit/>
          </a:bodyPr>
          <a:lstStyle/>
          <a:p>
            <a:pPr algn="r">
              <a:lnSpc>
                <a:spcPct val="100000"/>
              </a:lnSpc>
            </a:pPr>
            <a:fld id="{2EE5ED27-8529-4B6E-A62F-1BA77A9EBBCA}" type="slidenum">
              <a:rPr lang="fr-FR" sz="13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9</a:t>
            </a:fld>
            <a:endParaRPr lang="fr-FR" sz="13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84188" y="1279525"/>
            <a:ext cx="6134100" cy="3451225"/>
          </a:xfrm>
          <a:prstGeom prst="rect">
            <a:avLst/>
          </a:prstGeom>
        </p:spPr>
      </p:sp>
      <p:sp>
        <p:nvSpPr>
          <p:cNvPr id="457" name="PlaceHolder 2"/>
          <p:cNvSpPr>
            <a:spLocks noGrp="1"/>
          </p:cNvSpPr>
          <p:nvPr>
            <p:ph type="body"/>
          </p:nvPr>
        </p:nvSpPr>
        <p:spPr>
          <a:xfrm>
            <a:off x="710280" y="4925520"/>
            <a:ext cx="5681160" cy="4027680"/>
          </a:xfrm>
          <a:prstGeom prst="rect">
            <a:avLst/>
          </a:prstGeom>
        </p:spPr>
        <p:txBody>
          <a:bodyPr lIns="99000" tIns="49680" rIns="99000" bIns="49680">
            <a:noAutofit/>
          </a:bodyPr>
          <a:lstStyle/>
          <a:p>
            <a:endParaRPr lang="fr-FR" sz="2000" b="0" strike="noStrike" spc="-1">
              <a:latin typeface="Arial"/>
            </a:endParaRPr>
          </a:p>
        </p:txBody>
      </p:sp>
      <p:sp>
        <p:nvSpPr>
          <p:cNvPr id="458" name="CustomShape 3"/>
          <p:cNvSpPr/>
          <p:nvPr/>
        </p:nvSpPr>
        <p:spPr>
          <a:xfrm>
            <a:off x="0" y="0"/>
            <a:ext cx="3076200" cy="511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000" tIns="49680" rIns="99000" bIns="49680">
            <a:noAutofit/>
          </a:bodyPr>
          <a:lstStyle/>
          <a:p>
            <a:pPr>
              <a:lnSpc>
                <a:spcPct val="100000"/>
              </a:lnSpc>
            </a:pPr>
            <a:r>
              <a:rPr lang="fr-FR" sz="1300" b="0" strike="noStrike" spc="-1">
                <a:solidFill>
                  <a:srgbClr val="000000"/>
                </a:solidFill>
                <a:latin typeface="+mn-lt"/>
                <a:ea typeface="+mn-ea"/>
              </a:rPr>
              <a:t>AAA</a:t>
            </a:r>
            <a:endParaRPr lang="fr-FR" sz="1300" b="0" strike="noStrike" spc="-1">
              <a:latin typeface="Arial"/>
            </a:endParaRPr>
          </a:p>
        </p:txBody>
      </p:sp>
      <p:sp>
        <p:nvSpPr>
          <p:cNvPr id="459" name="CustomShape 4"/>
          <p:cNvSpPr/>
          <p:nvPr/>
        </p:nvSpPr>
        <p:spPr>
          <a:xfrm>
            <a:off x="0" y="9721080"/>
            <a:ext cx="3076200" cy="511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000" tIns="49680" rIns="99000" bIns="49680" anchor="b">
            <a:noAutofit/>
          </a:bodyPr>
          <a:lstStyle/>
          <a:p>
            <a:pPr>
              <a:lnSpc>
                <a:spcPct val="100000"/>
              </a:lnSpc>
            </a:pPr>
            <a:r>
              <a:rPr lang="fr-FR" sz="13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EEE</a:t>
            </a:r>
            <a:endParaRPr lang="fr-FR" sz="1300" b="0" strike="noStrike" spc="-1">
              <a:latin typeface="Arial"/>
            </a:endParaRPr>
          </a:p>
        </p:txBody>
      </p:sp>
      <p:sp>
        <p:nvSpPr>
          <p:cNvPr id="460" name="CustomShape 5"/>
          <p:cNvSpPr/>
          <p:nvPr/>
        </p:nvSpPr>
        <p:spPr>
          <a:xfrm>
            <a:off x="4024080" y="9721080"/>
            <a:ext cx="3076200" cy="511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000" tIns="49680" rIns="99000" bIns="49680" anchor="b">
            <a:noAutofit/>
          </a:bodyPr>
          <a:lstStyle/>
          <a:p>
            <a:pPr algn="r">
              <a:lnSpc>
                <a:spcPct val="100000"/>
              </a:lnSpc>
            </a:pPr>
            <a:fld id="{F623B2CF-C50C-4B3D-AF84-CA7C6F0E01D8}" type="slidenum">
              <a:rPr lang="fr-FR" sz="13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10</a:t>
            </a:fld>
            <a:endParaRPr lang="fr-FR" sz="13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84188" y="1279525"/>
            <a:ext cx="6134100" cy="3451225"/>
          </a:xfrm>
          <a:prstGeom prst="rect">
            <a:avLst/>
          </a:prstGeom>
        </p:spPr>
      </p:sp>
      <p:sp>
        <p:nvSpPr>
          <p:cNvPr id="462" name="PlaceHolder 2"/>
          <p:cNvSpPr>
            <a:spLocks noGrp="1"/>
          </p:cNvSpPr>
          <p:nvPr>
            <p:ph type="body"/>
          </p:nvPr>
        </p:nvSpPr>
        <p:spPr>
          <a:xfrm>
            <a:off x="710280" y="4925520"/>
            <a:ext cx="5681160" cy="4027680"/>
          </a:xfrm>
          <a:prstGeom prst="rect">
            <a:avLst/>
          </a:prstGeom>
        </p:spPr>
        <p:txBody>
          <a:bodyPr lIns="99000" tIns="49680" rIns="99000" bIns="49680">
            <a:noAutofit/>
          </a:bodyPr>
          <a:lstStyle/>
          <a:p>
            <a:endParaRPr lang="fr-FR" sz="2000" b="0" strike="noStrike" spc="-1">
              <a:latin typeface="Arial"/>
            </a:endParaRPr>
          </a:p>
        </p:txBody>
      </p:sp>
      <p:sp>
        <p:nvSpPr>
          <p:cNvPr id="463" name="CustomShape 3"/>
          <p:cNvSpPr/>
          <p:nvPr/>
        </p:nvSpPr>
        <p:spPr>
          <a:xfrm>
            <a:off x="0" y="0"/>
            <a:ext cx="3076200" cy="511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000" tIns="49680" rIns="99000" bIns="49680">
            <a:noAutofit/>
          </a:bodyPr>
          <a:lstStyle/>
          <a:p>
            <a:pPr>
              <a:lnSpc>
                <a:spcPct val="100000"/>
              </a:lnSpc>
            </a:pPr>
            <a:r>
              <a:rPr lang="fr-FR" sz="1300" b="0" strike="noStrike" spc="-1">
                <a:solidFill>
                  <a:srgbClr val="000000"/>
                </a:solidFill>
                <a:latin typeface="+mn-lt"/>
                <a:ea typeface="+mn-ea"/>
              </a:rPr>
              <a:t>AAA</a:t>
            </a:r>
            <a:endParaRPr lang="fr-FR" sz="1300" b="0" strike="noStrike" spc="-1">
              <a:latin typeface="Arial"/>
            </a:endParaRPr>
          </a:p>
        </p:txBody>
      </p:sp>
      <p:sp>
        <p:nvSpPr>
          <p:cNvPr id="464" name="CustomShape 4"/>
          <p:cNvSpPr/>
          <p:nvPr/>
        </p:nvSpPr>
        <p:spPr>
          <a:xfrm>
            <a:off x="0" y="9721080"/>
            <a:ext cx="3076200" cy="511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000" tIns="49680" rIns="99000" bIns="49680" anchor="b">
            <a:noAutofit/>
          </a:bodyPr>
          <a:lstStyle/>
          <a:p>
            <a:pPr>
              <a:lnSpc>
                <a:spcPct val="100000"/>
              </a:lnSpc>
            </a:pPr>
            <a:r>
              <a:rPr lang="fr-FR" sz="13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EEE</a:t>
            </a:r>
            <a:endParaRPr lang="fr-FR" sz="1300" b="0" strike="noStrike" spc="-1">
              <a:latin typeface="Arial"/>
            </a:endParaRPr>
          </a:p>
        </p:txBody>
      </p:sp>
      <p:sp>
        <p:nvSpPr>
          <p:cNvPr id="465" name="CustomShape 5"/>
          <p:cNvSpPr/>
          <p:nvPr/>
        </p:nvSpPr>
        <p:spPr>
          <a:xfrm>
            <a:off x="4024080" y="9721080"/>
            <a:ext cx="3076200" cy="511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000" tIns="49680" rIns="99000" bIns="49680" anchor="b">
            <a:noAutofit/>
          </a:bodyPr>
          <a:lstStyle/>
          <a:p>
            <a:pPr algn="r">
              <a:lnSpc>
                <a:spcPct val="100000"/>
              </a:lnSpc>
            </a:pPr>
            <a:fld id="{AF82F510-880C-40CC-8E9F-62E748F4E4DA}" type="slidenum">
              <a:rPr lang="fr-FR" sz="13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12</a:t>
            </a:fld>
            <a:endParaRPr lang="fr-FR" sz="13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84188" y="1279525"/>
            <a:ext cx="6134100" cy="3451225"/>
          </a:xfrm>
          <a:prstGeom prst="rect">
            <a:avLst/>
          </a:prstGeom>
        </p:spPr>
      </p:sp>
      <p:sp>
        <p:nvSpPr>
          <p:cNvPr id="467" name="PlaceHolder 2"/>
          <p:cNvSpPr>
            <a:spLocks noGrp="1"/>
          </p:cNvSpPr>
          <p:nvPr>
            <p:ph type="body"/>
          </p:nvPr>
        </p:nvSpPr>
        <p:spPr>
          <a:xfrm>
            <a:off x="710280" y="4925520"/>
            <a:ext cx="5681160" cy="4027680"/>
          </a:xfrm>
          <a:prstGeom prst="rect">
            <a:avLst/>
          </a:prstGeom>
        </p:spPr>
        <p:txBody>
          <a:bodyPr lIns="99000" tIns="49680" rIns="99000" bIns="49680">
            <a:noAutofit/>
          </a:bodyPr>
          <a:lstStyle/>
          <a:p>
            <a:endParaRPr lang="fr-FR" sz="2000" b="0" strike="noStrike" spc="-1">
              <a:latin typeface="Arial"/>
            </a:endParaRPr>
          </a:p>
        </p:txBody>
      </p:sp>
      <p:sp>
        <p:nvSpPr>
          <p:cNvPr id="468" name="CustomShape 3"/>
          <p:cNvSpPr/>
          <p:nvPr/>
        </p:nvSpPr>
        <p:spPr>
          <a:xfrm>
            <a:off x="4024080" y="9721080"/>
            <a:ext cx="3076200" cy="511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000" tIns="49680" rIns="99000" bIns="49680" anchor="b">
            <a:noAutofit/>
          </a:bodyPr>
          <a:lstStyle/>
          <a:p>
            <a:pPr algn="r">
              <a:lnSpc>
                <a:spcPct val="100000"/>
              </a:lnSpc>
            </a:pPr>
            <a:fld id="{07C02493-0632-4696-A87E-D8D5B8D0FAF8}" type="slidenum">
              <a:rPr lang="fr-FR" sz="13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13</a:t>
            </a:fld>
            <a:endParaRPr lang="fr-FR" sz="13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9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43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44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45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46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7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8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8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8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8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8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8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0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09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1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1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16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2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21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12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24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25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26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27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28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13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4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14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4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4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14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4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50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15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5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5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15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57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6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6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62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16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65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66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67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68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69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DEE895-A836-495B-B46A-F3D1CB4158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242EA05-D99A-4C64-B985-D68F1BF80C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92EA5A2-059A-4AE6-ABC6-C56C97100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7C8E6-71C3-41ED-91F7-855984EA036A}" type="datetimeFigureOut">
              <a:rPr lang="fr-FR" smtClean="0"/>
              <a:t>19/03/2024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8EB9A5E-F248-493C-9019-AAEFF0C83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0F51250-9C2D-4993-8DD5-104B7911A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20168-1810-4B65-AD48-4CD8EEADF53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7727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6F5E49-E41D-42F6-AE55-1D16C8683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8DE4DEC-7C80-4621-A3BB-576BEBBEBD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A6FF530-FB36-4490-A1C9-DD072DC3E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7C8E6-71C3-41ED-91F7-855984EA036A}" type="datetimeFigureOut">
              <a:rPr lang="fr-FR" smtClean="0"/>
              <a:t>19/03/2024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7A1A2C8-E58B-4EBC-A07A-17C738F99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F36FAE6-FD4F-4667-8AFB-54061C1D9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20168-1810-4B65-AD48-4CD8EEADF53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036073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94C8ED-647E-49E4-8765-289914379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736641D-34BE-462B-B488-F1A87B8C74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FF02242-2A7E-441F-BB8C-1B810D5DA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7C8E6-71C3-41ED-91F7-855984EA036A}" type="datetimeFigureOut">
              <a:rPr lang="fr-FR" smtClean="0"/>
              <a:t>19/03/2024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CBB9453-DE6E-4CFD-BE79-B9D371CE7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5906222-F255-4C45-836A-78098BB5D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20168-1810-4B65-AD48-4CD8EEADF53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60599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8C50D7-50D3-43CF-BAC2-67AD03321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C6B6EEB-0D58-4997-ABB7-BD09BFCDC3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0A9AA46-1B46-49DF-8B66-229955547A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679CECF-781D-40B7-B36D-A73344E63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7C8E6-71C3-41ED-91F7-855984EA036A}" type="datetimeFigureOut">
              <a:rPr lang="fr-FR" smtClean="0"/>
              <a:t>19/03/2024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EB9D6EC-BDBA-492D-B3DB-97728F525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23BC85B-1EDB-4588-8FD8-25451594D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20168-1810-4B65-AD48-4CD8EEADF53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27723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02F078-333E-4D7F-B618-4A51EF416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F397CC5-FD61-4E4A-AF60-020F1157D9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E052070-25E1-4BFC-8525-350F5B66F3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0DDFB05-5412-4F79-86A5-2377A6AC9C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876F3E5-44CF-499A-8349-058551ACCD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A4CE438-984E-4DF1-AC63-C7FA7A8EC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7C8E6-71C3-41ED-91F7-855984EA036A}" type="datetimeFigureOut">
              <a:rPr lang="fr-FR" smtClean="0"/>
              <a:t>19/03/2024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F96C379-37BF-4F15-BA12-73DC7745E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96F0EE0-0183-4F87-97DC-ECB3103A7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20168-1810-4B65-AD48-4CD8EEADF53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47259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D5129D-ECC9-4D12-B77E-38A522ACE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4B2FED1-BEB8-4C1F-A874-31F6839A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7C8E6-71C3-41ED-91F7-855984EA036A}" type="datetimeFigureOut">
              <a:rPr lang="fr-FR" smtClean="0"/>
              <a:t>19/03/2024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9BF89C4-1176-496F-95DA-2AE881EB7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08BA5AB-21C0-4A8A-AE87-B9E346917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20168-1810-4B65-AD48-4CD8EEADF53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076061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877499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47ACD7-72C2-45C3-9C54-3FE15C60E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E85B1FE-728F-438E-B4F5-C95FD7D506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42CB879-C235-4998-89E9-22C3BFEA19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0FEE01F-9ACC-4826-9BF3-4D45D2565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7C8E6-71C3-41ED-91F7-855984EA036A}" type="datetimeFigureOut">
              <a:rPr lang="fr-FR" smtClean="0"/>
              <a:t>19/03/2024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A77AA54-BDAA-4EE4-8F15-B89780CAF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9FB7639-5A14-4662-BFF4-96AD98094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20168-1810-4B65-AD48-4CD8EEADF53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983591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109884-12BA-4769-89DA-290EDD694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9325F2B9-9311-4419-A4B8-D698C0C15C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7BA186E-66DC-44C7-B394-EF5BC35D3B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452A3BA-8ED5-469A-8555-3404D7D0F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7C8E6-71C3-41ED-91F7-855984EA036A}" type="datetimeFigureOut">
              <a:rPr lang="fr-FR" smtClean="0"/>
              <a:t>19/03/2024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771FB2E-48D2-4659-A33F-64153A532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36D7D95-B597-4DB2-B412-9BA72A1DC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20168-1810-4B65-AD48-4CD8EEADF53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256246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93AEB04-821E-44D3-AFB5-B978BA6A7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6E616B5-6712-4B9B-8D1B-CEC7CB4113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6367924-5A26-4C5B-8A00-7254CAA49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7C8E6-71C3-41ED-91F7-855984EA036A}" type="datetimeFigureOut">
              <a:rPr lang="fr-FR" smtClean="0"/>
              <a:t>19/03/2024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718624E-49C1-4979-B8C3-8402A8BC3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0867442-3E68-419B-A044-4B1C0EE46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20168-1810-4B65-AD48-4CD8EEADF53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017646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3B725F03-B62B-454E-9D5F-E74064E519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FA44460-ED54-4B4B-B3E6-CEED673B14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E8E5265-2ECC-435B-88B1-0B6F973C3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7C8E6-71C3-41ED-91F7-855984EA036A}" type="datetimeFigureOut">
              <a:rPr lang="fr-FR" smtClean="0"/>
              <a:t>19/03/2024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D4D99A9-622F-4F32-B7A4-555498126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95EBA37-0944-4D58-BAA4-D2BA5F379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20168-1810-4B65-AD48-4CD8EEADF53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4724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stomShape 1"/>
          <p:cNvSpPr/>
          <p:nvPr/>
        </p:nvSpPr>
        <p:spPr>
          <a:xfrm flipV="1">
            <a:off x="338040" y="228600"/>
            <a:ext cx="11517120" cy="43560"/>
          </a:xfrm>
          <a:custGeom>
            <a:avLst/>
            <a:gdLst/>
            <a:ahLst/>
            <a:cxnLst/>
            <a:rect l="l" t="t" r="r" b="b"/>
            <a:pathLst>
              <a:path w="5029200">
                <a:moveTo>
                  <a:pt x="0" y="0"/>
                </a:moveTo>
                <a:lnTo>
                  <a:pt x="5029200" y="0"/>
                </a:lnTo>
              </a:path>
            </a:pathLst>
          </a:custGeom>
          <a:noFill/>
          <a:ln w="6350">
            <a:solidFill>
              <a:srgbClr val="888888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" name="CustomShape 2"/>
          <p:cNvSpPr/>
          <p:nvPr/>
        </p:nvSpPr>
        <p:spPr>
          <a:xfrm>
            <a:off x="11547000" y="6491520"/>
            <a:ext cx="485280" cy="256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algn="ctr">
              <a:lnSpc>
                <a:spcPct val="100000"/>
              </a:lnSpc>
            </a:pPr>
            <a:fld id="{8BF45223-253C-450B-8497-E05BBD540113}" type="slidenum">
              <a:rPr lang="fr-FR" sz="1100" b="0" strike="noStrike" spc="-1">
                <a:solidFill>
                  <a:srgbClr val="888888"/>
                </a:solidFill>
                <a:latin typeface="Arial"/>
                <a:ea typeface="DejaVu Sans"/>
              </a:rPr>
              <a:t>‹N°›</a:t>
            </a:fld>
            <a:endParaRPr lang="fr-FR" sz="1100" b="0" strike="noStrike" spc="-1">
              <a:latin typeface="Arial"/>
            </a:endParaRPr>
          </a:p>
        </p:txBody>
      </p:sp>
      <p:sp>
        <p:nvSpPr>
          <p:cNvPr id="2" name="CustomShape 3"/>
          <p:cNvSpPr/>
          <p:nvPr/>
        </p:nvSpPr>
        <p:spPr>
          <a:xfrm flipV="1">
            <a:off x="338040" y="6604560"/>
            <a:ext cx="4677840" cy="72720"/>
          </a:xfrm>
          <a:custGeom>
            <a:avLst/>
            <a:gdLst/>
            <a:ahLst/>
            <a:cxnLst/>
            <a:rect l="l" t="t" r="r" b="b"/>
            <a:pathLst>
              <a:path w="5689600">
                <a:moveTo>
                  <a:pt x="0" y="0"/>
                </a:moveTo>
                <a:lnTo>
                  <a:pt x="5689600" y="0"/>
                </a:lnTo>
              </a:path>
            </a:pathLst>
          </a:custGeom>
          <a:noFill/>
          <a:ln w="6350">
            <a:solidFill>
              <a:srgbClr val="888888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" name="CustomShape 4"/>
          <p:cNvSpPr/>
          <p:nvPr/>
        </p:nvSpPr>
        <p:spPr>
          <a:xfrm>
            <a:off x="7198920" y="6670440"/>
            <a:ext cx="4029840" cy="50040"/>
          </a:xfrm>
          <a:custGeom>
            <a:avLst/>
            <a:gdLst/>
            <a:ahLst/>
            <a:cxnLst/>
            <a:rect l="l" t="t" r="r" b="b"/>
            <a:pathLst>
              <a:path w="5029200">
                <a:moveTo>
                  <a:pt x="0" y="0"/>
                </a:moveTo>
                <a:lnTo>
                  <a:pt x="5029200" y="0"/>
                </a:lnTo>
              </a:path>
            </a:pathLst>
          </a:custGeom>
          <a:noFill/>
          <a:ln w="6350">
            <a:solidFill>
              <a:srgbClr val="888888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" name="Image 6"/>
          <p:cNvPicPr/>
          <p:nvPr/>
        </p:nvPicPr>
        <p:blipFill>
          <a:blip r:embed="rId14"/>
          <a:stretch/>
        </p:blipFill>
        <p:spPr>
          <a:xfrm>
            <a:off x="5350320" y="6608880"/>
            <a:ext cx="790200" cy="217440"/>
          </a:xfrm>
          <a:prstGeom prst="rect">
            <a:avLst/>
          </a:prstGeom>
          <a:ln w="0">
            <a:noFill/>
          </a:ln>
        </p:spPr>
      </p:pic>
      <p:pic>
        <p:nvPicPr>
          <p:cNvPr id="5" name="Image 9"/>
          <p:cNvPicPr/>
          <p:nvPr/>
        </p:nvPicPr>
        <p:blipFill>
          <a:blip r:embed="rId15"/>
          <a:stretch/>
        </p:blipFill>
        <p:spPr>
          <a:xfrm>
            <a:off x="6346080" y="6559920"/>
            <a:ext cx="598680" cy="245880"/>
          </a:xfrm>
          <a:prstGeom prst="rect">
            <a:avLst/>
          </a:prstGeom>
          <a:ln w="0">
            <a:noFill/>
          </a:ln>
        </p:spPr>
      </p:pic>
      <p:sp>
        <p:nvSpPr>
          <p:cNvPr id="6" name="CustomShape 5"/>
          <p:cNvSpPr/>
          <p:nvPr/>
        </p:nvSpPr>
        <p:spPr>
          <a:xfrm>
            <a:off x="6072480" y="6528240"/>
            <a:ext cx="313920" cy="272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200" b="0" strike="noStrike" spc="-1">
                <a:solidFill>
                  <a:srgbClr val="051922"/>
                </a:solidFill>
                <a:latin typeface="Arial"/>
                <a:ea typeface="DejaVu Sans"/>
              </a:rPr>
              <a:t>X</a:t>
            </a:r>
            <a:endParaRPr lang="fr-FR" sz="1200" b="0" strike="noStrike" spc="-1">
              <a:latin typeface="Arial"/>
            </a:endParaRPr>
          </a:p>
        </p:txBody>
      </p:sp>
      <p:pic>
        <p:nvPicPr>
          <p:cNvPr id="7" name="Image 6"/>
          <p:cNvPicPr/>
          <p:nvPr/>
        </p:nvPicPr>
        <p:blipFill>
          <a:blip r:embed="rId16"/>
          <a:stretch/>
        </p:blipFill>
        <p:spPr>
          <a:xfrm>
            <a:off x="0" y="0"/>
            <a:ext cx="12189960" cy="6855840"/>
          </a:xfrm>
          <a:prstGeom prst="rect">
            <a:avLst/>
          </a:prstGeom>
          <a:ln w="0">
            <a:noFill/>
          </a:ln>
        </p:spPr>
      </p:pic>
      <p:sp>
        <p:nvSpPr>
          <p:cNvPr id="8" name="CustomShape 6"/>
          <p:cNvSpPr/>
          <p:nvPr/>
        </p:nvSpPr>
        <p:spPr>
          <a:xfrm>
            <a:off x="213120" y="179640"/>
            <a:ext cx="11769480" cy="64868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" name="PlaceHolder 7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fr-FR" sz="4400" b="0" strike="noStrike" spc="-1">
                <a:latin typeface="Arial"/>
              </a:rPr>
              <a:t>Cliquez pour éditer le format du texte-titre</a:t>
            </a:r>
          </a:p>
        </p:txBody>
      </p:sp>
      <p:sp>
        <p:nvSpPr>
          <p:cNvPr id="10" name="PlaceHolder 8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200" b="0" strike="noStrike" spc="-1">
                <a:latin typeface="Arial"/>
              </a:rPr>
              <a:t>Cliquez pour éditer le format du plan de texte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800" b="0" strike="noStrike" spc="-1">
                <a:latin typeface="Arial"/>
              </a:rPr>
              <a:t>Second niveau de plan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400" b="0" strike="noStrike" spc="-1">
                <a:latin typeface="Arial"/>
              </a:rPr>
              <a:t>Troisième niveau de plan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000" b="0" strike="noStrike" spc="-1">
                <a:latin typeface="Arial"/>
              </a:rPr>
              <a:t>Quatrième niveau de plan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latin typeface="Arial"/>
              </a:rPr>
              <a:t>Cinquième niveau de plan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latin typeface="Arial"/>
              </a:rPr>
              <a:t>Sixième niveau de plan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latin typeface="Arial"/>
              </a:rPr>
              <a:t>Septième niveau de plan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CustomShape 1"/>
          <p:cNvSpPr/>
          <p:nvPr/>
        </p:nvSpPr>
        <p:spPr>
          <a:xfrm flipV="1">
            <a:off x="338040" y="228600"/>
            <a:ext cx="11517120" cy="43560"/>
          </a:xfrm>
          <a:custGeom>
            <a:avLst/>
            <a:gdLst/>
            <a:ahLst/>
            <a:cxnLst/>
            <a:rect l="l" t="t" r="r" b="b"/>
            <a:pathLst>
              <a:path w="5029200">
                <a:moveTo>
                  <a:pt x="0" y="0"/>
                </a:moveTo>
                <a:lnTo>
                  <a:pt x="5029200" y="0"/>
                </a:lnTo>
              </a:path>
            </a:pathLst>
          </a:custGeom>
          <a:noFill/>
          <a:ln w="6350">
            <a:solidFill>
              <a:srgbClr val="888888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8" name="CustomShape 2"/>
          <p:cNvSpPr/>
          <p:nvPr/>
        </p:nvSpPr>
        <p:spPr>
          <a:xfrm>
            <a:off x="11547000" y="6491520"/>
            <a:ext cx="485280" cy="256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algn="ctr">
              <a:lnSpc>
                <a:spcPct val="100000"/>
              </a:lnSpc>
            </a:pPr>
            <a:fld id="{5843A880-CEB6-435C-A853-A8541EF685FE}" type="slidenum">
              <a:rPr lang="fr-FR" sz="1100" b="0" strike="noStrike" spc="-1">
                <a:solidFill>
                  <a:srgbClr val="888888"/>
                </a:solidFill>
                <a:latin typeface="Arial"/>
                <a:ea typeface="DejaVu Sans"/>
              </a:rPr>
              <a:t>‹N°›</a:t>
            </a:fld>
            <a:endParaRPr lang="fr-FR" sz="1100" b="0" strike="noStrike" spc="-1">
              <a:latin typeface="Arial"/>
            </a:endParaRPr>
          </a:p>
        </p:txBody>
      </p:sp>
      <p:sp>
        <p:nvSpPr>
          <p:cNvPr id="49" name="CustomShape 3"/>
          <p:cNvSpPr/>
          <p:nvPr/>
        </p:nvSpPr>
        <p:spPr>
          <a:xfrm flipV="1">
            <a:off x="338040" y="6604560"/>
            <a:ext cx="10906920" cy="72720"/>
          </a:xfrm>
          <a:custGeom>
            <a:avLst/>
            <a:gdLst/>
            <a:ahLst/>
            <a:cxnLst/>
            <a:rect l="l" t="t" r="r" b="b"/>
            <a:pathLst>
              <a:path w="5689600">
                <a:moveTo>
                  <a:pt x="0" y="0"/>
                </a:moveTo>
                <a:lnTo>
                  <a:pt x="5689600" y="0"/>
                </a:lnTo>
              </a:path>
            </a:pathLst>
          </a:custGeom>
          <a:noFill/>
          <a:ln w="6350">
            <a:solidFill>
              <a:srgbClr val="888888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fr-FR" sz="4400" b="0" strike="noStrike" spc="-1">
                <a:latin typeface="Arial"/>
              </a:rPr>
              <a:t>Cliquez pour éditer le format du texte-titre</a:t>
            </a:r>
          </a:p>
        </p:txBody>
      </p:sp>
      <p:sp>
        <p:nvSpPr>
          <p:cNvPr id="51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200" b="0" strike="noStrike" spc="-1">
                <a:latin typeface="Arial"/>
              </a:rPr>
              <a:t>Cliquez pour éditer le format du plan de texte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800" b="0" strike="noStrike" spc="-1">
                <a:latin typeface="Arial"/>
              </a:rPr>
              <a:t>Second niveau de plan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400" b="0" strike="noStrike" spc="-1">
                <a:latin typeface="Arial"/>
              </a:rPr>
              <a:t>Troisième niveau de plan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000" b="0" strike="noStrike" spc="-1">
                <a:latin typeface="Arial"/>
              </a:rPr>
              <a:t>Quatrième niveau de plan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latin typeface="Arial"/>
              </a:rPr>
              <a:t>Cinquième niveau de plan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latin typeface="Arial"/>
              </a:rPr>
              <a:t>Sixième niveau de plan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latin typeface="Arial"/>
              </a:rPr>
              <a:t>Septième niveau de plan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CustomShape 1"/>
          <p:cNvSpPr/>
          <p:nvPr/>
        </p:nvSpPr>
        <p:spPr>
          <a:xfrm flipV="1">
            <a:off x="338040" y="225720"/>
            <a:ext cx="11515680" cy="42120"/>
          </a:xfrm>
          <a:custGeom>
            <a:avLst/>
            <a:gdLst/>
            <a:ahLst/>
            <a:cxnLst/>
            <a:rect l="l" t="t" r="r" b="b"/>
            <a:pathLst>
              <a:path w="5029200">
                <a:moveTo>
                  <a:pt x="0" y="0"/>
                </a:moveTo>
                <a:lnTo>
                  <a:pt x="5029200" y="0"/>
                </a:lnTo>
              </a:path>
            </a:pathLst>
          </a:custGeom>
          <a:noFill/>
          <a:ln w="6350">
            <a:solidFill>
              <a:srgbClr val="888888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9" name="CustomShape 2"/>
          <p:cNvSpPr/>
          <p:nvPr/>
        </p:nvSpPr>
        <p:spPr>
          <a:xfrm>
            <a:off x="11547000" y="6491520"/>
            <a:ext cx="483840" cy="256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algn="ctr">
              <a:lnSpc>
                <a:spcPct val="100000"/>
              </a:lnSpc>
            </a:pPr>
            <a:fld id="{53496627-2297-4120-B34F-7505D5ADCAD6}" type="slidenum">
              <a:rPr lang="fr-FR" sz="1100" b="0" strike="noStrike" spc="-1">
                <a:solidFill>
                  <a:srgbClr val="888888"/>
                </a:solidFill>
                <a:latin typeface="Arial"/>
                <a:ea typeface="DejaVu Sans"/>
              </a:rPr>
              <a:t>‹N°›</a:t>
            </a:fld>
            <a:endParaRPr lang="fr-FR" sz="1100" b="0" strike="noStrike" spc="-1">
              <a:latin typeface="Arial"/>
            </a:endParaRPr>
          </a:p>
        </p:txBody>
      </p:sp>
      <p:sp>
        <p:nvSpPr>
          <p:cNvPr id="90" name="CustomShape 3"/>
          <p:cNvSpPr/>
          <p:nvPr/>
        </p:nvSpPr>
        <p:spPr>
          <a:xfrm flipV="1">
            <a:off x="338040" y="6601680"/>
            <a:ext cx="10905480" cy="71280"/>
          </a:xfrm>
          <a:custGeom>
            <a:avLst/>
            <a:gdLst/>
            <a:ahLst/>
            <a:cxnLst/>
            <a:rect l="l" t="t" r="r" b="b"/>
            <a:pathLst>
              <a:path w="5689600">
                <a:moveTo>
                  <a:pt x="0" y="0"/>
                </a:moveTo>
                <a:lnTo>
                  <a:pt x="5689600" y="0"/>
                </a:lnTo>
              </a:path>
            </a:pathLst>
          </a:custGeom>
          <a:noFill/>
          <a:ln w="6350">
            <a:solidFill>
              <a:srgbClr val="888888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fr-FR" sz="4400" b="0" strike="noStrike" spc="-1">
                <a:latin typeface="Arial"/>
              </a:rPr>
              <a:t>Cliquez pour éditer le format du texte-titre</a:t>
            </a:r>
          </a:p>
        </p:txBody>
      </p:sp>
      <p:sp>
        <p:nvSpPr>
          <p:cNvPr id="92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200" b="0" strike="noStrike" spc="-1">
                <a:latin typeface="Arial"/>
              </a:rPr>
              <a:t>Cliquez pour éditer le format du plan de texte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800" b="0" strike="noStrike" spc="-1">
                <a:latin typeface="Arial"/>
              </a:rPr>
              <a:t>Second niveau de plan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400" b="0" strike="noStrike" spc="-1">
                <a:latin typeface="Arial"/>
              </a:rPr>
              <a:t>Troisième niveau de plan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000" b="0" strike="noStrike" spc="-1">
                <a:latin typeface="Arial"/>
              </a:rPr>
              <a:t>Quatrième niveau de plan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latin typeface="Arial"/>
              </a:rPr>
              <a:t>Cinquième niveau de plan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latin typeface="Arial"/>
              </a:rPr>
              <a:t>Sixième niveau de plan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latin typeface="Arial"/>
              </a:rPr>
              <a:t>Septième niveau de plan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CustomShape 1"/>
          <p:cNvSpPr/>
          <p:nvPr/>
        </p:nvSpPr>
        <p:spPr>
          <a:xfrm flipV="1">
            <a:off x="338040" y="225720"/>
            <a:ext cx="11515680" cy="42120"/>
          </a:xfrm>
          <a:custGeom>
            <a:avLst/>
            <a:gdLst/>
            <a:ahLst/>
            <a:cxnLst/>
            <a:rect l="l" t="t" r="r" b="b"/>
            <a:pathLst>
              <a:path w="5029200">
                <a:moveTo>
                  <a:pt x="0" y="0"/>
                </a:moveTo>
                <a:lnTo>
                  <a:pt x="5029200" y="0"/>
                </a:lnTo>
              </a:path>
            </a:pathLst>
          </a:custGeom>
          <a:noFill/>
          <a:ln w="6350">
            <a:solidFill>
              <a:srgbClr val="888888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0" name="CustomShape 2"/>
          <p:cNvSpPr/>
          <p:nvPr/>
        </p:nvSpPr>
        <p:spPr>
          <a:xfrm>
            <a:off x="11547000" y="6491520"/>
            <a:ext cx="483840" cy="256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algn="ctr">
              <a:lnSpc>
                <a:spcPct val="100000"/>
              </a:lnSpc>
            </a:pPr>
            <a:fld id="{8630C74E-C424-4325-868F-3A4B56632F5F}" type="slidenum">
              <a:rPr lang="fr-FR" sz="1100" b="0" strike="noStrike" spc="-1">
                <a:solidFill>
                  <a:srgbClr val="888888"/>
                </a:solidFill>
                <a:latin typeface="Arial"/>
                <a:ea typeface="DejaVu Sans"/>
              </a:rPr>
              <a:t>‹N°›</a:t>
            </a:fld>
            <a:endParaRPr lang="fr-FR" sz="1100" b="0" strike="noStrike" spc="-1">
              <a:latin typeface="Arial"/>
            </a:endParaRPr>
          </a:p>
        </p:txBody>
      </p:sp>
      <p:sp>
        <p:nvSpPr>
          <p:cNvPr id="131" name="CustomShape 3"/>
          <p:cNvSpPr/>
          <p:nvPr/>
        </p:nvSpPr>
        <p:spPr>
          <a:xfrm flipV="1">
            <a:off x="338040" y="6601680"/>
            <a:ext cx="10905480" cy="71280"/>
          </a:xfrm>
          <a:custGeom>
            <a:avLst/>
            <a:gdLst/>
            <a:ahLst/>
            <a:cxnLst/>
            <a:rect l="l" t="t" r="r" b="b"/>
            <a:pathLst>
              <a:path w="5689600">
                <a:moveTo>
                  <a:pt x="0" y="0"/>
                </a:moveTo>
                <a:lnTo>
                  <a:pt x="5689600" y="0"/>
                </a:lnTo>
              </a:path>
            </a:pathLst>
          </a:custGeom>
          <a:noFill/>
          <a:ln w="6350">
            <a:solidFill>
              <a:srgbClr val="888888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2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fr-FR" sz="4400" b="0" strike="noStrike" spc="-1">
                <a:latin typeface="Arial"/>
              </a:rPr>
              <a:t>Cliquez pour éditer le format du texte-titre</a:t>
            </a:r>
          </a:p>
        </p:txBody>
      </p:sp>
      <p:sp>
        <p:nvSpPr>
          <p:cNvPr id="133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200" b="0" strike="noStrike" spc="-1">
                <a:latin typeface="Arial"/>
              </a:rPr>
              <a:t>Cliquez pour éditer le format du plan de texte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800" b="0" strike="noStrike" spc="-1">
                <a:latin typeface="Arial"/>
              </a:rPr>
              <a:t>Second niveau de plan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400" b="0" strike="noStrike" spc="-1">
                <a:latin typeface="Arial"/>
              </a:rPr>
              <a:t>Troisième niveau de plan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000" b="0" strike="noStrike" spc="-1">
                <a:latin typeface="Arial"/>
              </a:rPr>
              <a:t>Quatrième niveau de plan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latin typeface="Arial"/>
              </a:rPr>
              <a:t>Cinquième niveau de plan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latin typeface="Arial"/>
              </a:rPr>
              <a:t>Sixième niveau de plan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latin typeface="Arial"/>
              </a:rPr>
              <a:t>Septième niveau de plan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22D4DBA5-5C72-49C6-9135-CF215A036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1C8F3DA-1E0C-435D-87C7-72BD826808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6519D78-BE06-4517-8834-65BDB0C0D7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67C8E6-71C3-41ED-91F7-855984EA036A}" type="datetimeFigureOut">
              <a:rPr lang="fr-FR" smtClean="0"/>
              <a:t>19/03/2024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8E4064E-C3D8-4744-900F-EAF2DF014B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4610716-652A-4510-AB7F-CA926B95E2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E20168-1810-4B65-AD48-4CD8EEADF53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7589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talab.gouv.fr/wp-content/uploads/2017/04/ETALAB-Licence-Ouverte-v2.0.pdf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7.emf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wmf"/><Relationship Id="rId5" Type="http://schemas.openxmlformats.org/officeDocument/2006/relationships/image" Target="../media/image20.wmf"/><Relationship Id="rId4" Type="http://schemas.openxmlformats.org/officeDocument/2006/relationships/image" Target="../media/image19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wmf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wmf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8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8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37.png"/><Relationship Id="rId4" Type="http://schemas.openxmlformats.org/officeDocument/2006/relationships/image" Target="../media/image8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37.png"/><Relationship Id="rId4" Type="http://schemas.openxmlformats.org/officeDocument/2006/relationships/image" Target="../media/image8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37.png"/><Relationship Id="rId4" Type="http://schemas.openxmlformats.org/officeDocument/2006/relationships/image" Target="../media/image8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7.png"/><Relationship Id="rId5" Type="http://schemas.openxmlformats.org/officeDocument/2006/relationships/image" Target="../media/image8.wmf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37.png"/><Relationship Id="rId4" Type="http://schemas.openxmlformats.org/officeDocument/2006/relationships/image" Target="../media/image8.w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46.png"/><Relationship Id="rId7" Type="http://schemas.openxmlformats.org/officeDocument/2006/relationships/image" Target="../media/image8.w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8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8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85F98C1-3B8A-44A4-9B6A-570834B247E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 bwMode="auto">
          <a:xfrm>
            <a:off x="172297" y="305647"/>
            <a:ext cx="1450340" cy="1336040"/>
          </a:xfrm>
          <a:prstGeom prst="rect">
            <a:avLst/>
          </a:prstGeom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E68518C3-0380-4EC2-A042-A3A099BA7D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8175" y="70961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3060700" algn="ctr"/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3060700" algn="ctr"/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3060700" algn="ctr"/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3060700" algn="ctr"/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3060700" algn="ctr"/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060700" algn="ctr"/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060700" algn="ctr"/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060700" algn="ctr"/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060700" algn="ctr"/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060700" algn="ctr"/>
                <a:tab pos="6119813" algn="r"/>
              </a:tabLst>
            </a:pPr>
            <a:r>
              <a:rPr kumimoji="0" lang="fr-FR" altLang="zh-CN" sz="1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Marianne" panose="02000000000000000000" pitchFamily="50" charset="0"/>
                <a:ea typeface="NSimSun" panose="02010609030101010101" pitchFamily="49" charset="-122"/>
                <a:cs typeface="Arial" panose="020B0604020202020204" pitchFamily="34" charset="0"/>
              </a:rPr>
              <a:t>Direction régionale de l’environnement, </a:t>
            </a:r>
            <a:br>
              <a:rPr kumimoji="0" lang="fr-FR" altLang="zh-CN" sz="1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Marianne" panose="02000000000000000000" pitchFamily="50" charset="0"/>
                <a:ea typeface="NSimSun" panose="02010609030101010101" pitchFamily="49" charset="-122"/>
                <a:cs typeface="Arial" panose="020B0604020202020204" pitchFamily="34" charset="0"/>
              </a:rPr>
            </a:br>
            <a:r>
              <a:rPr kumimoji="0" lang="fr-FR" altLang="zh-CN" sz="1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Marianne" panose="02000000000000000000" pitchFamily="50" charset="0"/>
                <a:ea typeface="NSimSun" panose="02010609030101010101" pitchFamily="49" charset="-122"/>
                <a:cs typeface="Arial" panose="020B0604020202020204" pitchFamily="34" charset="0"/>
              </a:rPr>
              <a:t>de l’aménagement et du logement</a:t>
            </a:r>
            <a:endParaRPr kumimoji="0" lang="fr-FR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D58166C5-BB47-484C-A4D6-4B6DD93C753E}"/>
              </a:ext>
            </a:extLst>
          </p:cNvPr>
          <p:cNvSpPr txBox="1"/>
          <p:nvPr/>
        </p:nvSpPr>
        <p:spPr>
          <a:xfrm>
            <a:off x="172297" y="1600200"/>
            <a:ext cx="6096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2400" i="1" kern="100" spc="-120" dirty="0">
                <a:effectLst/>
                <a:latin typeface="Marianne ExtraBold" panose="02000000000000000000" pitchFamily="50" charset="0"/>
                <a:ea typeface="NSimSun" panose="02010609030101010101" pitchFamily="49" charset="-122"/>
                <a:cs typeface="Arial" panose="020B0604020202020204" pitchFamily="34" charset="0"/>
              </a:rPr>
              <a:t>IMPACCT</a:t>
            </a:r>
            <a:endParaRPr lang="fr-FR" sz="2400" kern="100" spc="-120" dirty="0">
              <a:effectLst/>
              <a:latin typeface="Marianne ExtraBold" panose="02000000000000000000" pitchFamily="50" charset="0"/>
              <a:ea typeface="NSimSun" panose="02010609030101010101" pitchFamily="49" charset="-122"/>
              <a:cs typeface="Arial" panose="020B0604020202020204" pitchFamily="34" charset="0"/>
            </a:endParaRPr>
          </a:p>
          <a:p>
            <a:pPr algn="just"/>
            <a:r>
              <a:rPr lang="fr-FR" sz="4400" b="1" kern="100" dirty="0">
                <a:effectLst/>
                <a:latin typeface="Marianne" panose="02000000000000000000" pitchFamily="50" charset="0"/>
                <a:ea typeface="NSimSun" panose="02010609030101010101" pitchFamily="49" charset="-122"/>
                <a:cs typeface="Arial" panose="020B0604020202020204" pitchFamily="34" charset="0"/>
              </a:rPr>
              <a:t>Bretagne</a:t>
            </a:r>
          </a:p>
          <a:p>
            <a:r>
              <a:rPr lang="fr-FR" sz="1400" dirty="0">
                <a:effectLst/>
                <a:latin typeface="Marianne" panose="02000000000000000000" pitchFamily="50" charset="0"/>
                <a:ea typeface="NSimSun" panose="02010609030101010101" pitchFamily="49" charset="-122"/>
                <a:cs typeface="Arial" panose="020B0604020202020204" pitchFamily="34" charset="0"/>
              </a:rPr>
              <a:t>Boîte à outils</a:t>
            </a:r>
            <a:endParaRPr lang="fr-FR" sz="1400" dirty="0"/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D45AE76F-6F65-4A83-9E4F-0C00A3B04092}"/>
              </a:ext>
            </a:extLst>
          </p:cNvPr>
          <p:cNvCxnSpPr/>
          <p:nvPr/>
        </p:nvCxnSpPr>
        <p:spPr>
          <a:xfrm>
            <a:off x="172297" y="2985194"/>
            <a:ext cx="1152863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2600BF20-5700-4A8B-B7BF-FEEBC6AA0D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3978557"/>
              </p:ext>
            </p:extLst>
          </p:nvPr>
        </p:nvGraphicFramePr>
        <p:xfrm>
          <a:off x="808037" y="3131966"/>
          <a:ext cx="10892895" cy="208519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31296">
                  <a:extLst>
                    <a:ext uri="{9D8B030D-6E8A-4147-A177-3AD203B41FA5}">
                      <a16:colId xmlns:a16="http://schemas.microsoft.com/office/drawing/2014/main" val="2416868706"/>
                    </a:ext>
                  </a:extLst>
                </a:gridCol>
                <a:gridCol w="4715934">
                  <a:extLst>
                    <a:ext uri="{9D8B030D-6E8A-4147-A177-3AD203B41FA5}">
                      <a16:colId xmlns:a16="http://schemas.microsoft.com/office/drawing/2014/main" val="268093817"/>
                    </a:ext>
                  </a:extLst>
                </a:gridCol>
                <a:gridCol w="5545665">
                  <a:extLst>
                    <a:ext uri="{9D8B030D-6E8A-4147-A177-3AD203B41FA5}">
                      <a16:colId xmlns:a16="http://schemas.microsoft.com/office/drawing/2014/main" val="2920981968"/>
                    </a:ext>
                  </a:extLst>
                </a:gridCol>
              </a:tblGrid>
              <a:tr h="130664">
                <a:tc gridSpan="2">
                  <a:txBody>
                    <a:bodyPr/>
                    <a:lstStyle/>
                    <a:p>
                      <a:pPr algn="just"/>
                      <a:endParaRPr lang="fr-FR" sz="1100" kern="100" dirty="0">
                        <a:effectLst/>
                        <a:latin typeface="Marianne" panose="02000000000000000000" pitchFamily="50" charset="0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34925" marR="34925" marT="34925" marB="3492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144145">
                        <a:spcBef>
                          <a:spcPts val="300"/>
                        </a:spcBef>
                        <a:spcAft>
                          <a:spcPts val="600"/>
                        </a:spcAft>
                      </a:pPr>
                      <a:r>
                        <a:rPr lang="fr-FR" sz="2600" b="1" kern="100" dirty="0">
                          <a:effectLst/>
                          <a:latin typeface="Marianne" panose="02000000000000000000" pitchFamily="50" charset="0"/>
                        </a:rPr>
                        <a:t>Imaginer les modes de vie des Bretons à horizon 2050</a:t>
                      </a:r>
                    </a:p>
                    <a:p>
                      <a:pPr marR="179705" algn="just"/>
                      <a:r>
                        <a:rPr lang="fr-FR" sz="1000" kern="100" dirty="0">
                          <a:effectLst/>
                          <a:latin typeface="Marianne" panose="02000000000000000000" pitchFamily="50" charset="0"/>
                        </a:rPr>
                        <a:t>Démarche de prospective IMPACCT sur l’adaptation au changement climatique et l’évolution des modes de vie en Bretagne à horizon 2050</a:t>
                      </a:r>
                    </a:p>
                    <a:p>
                      <a:pPr marR="179705" algn="just"/>
                      <a:r>
                        <a:rPr lang="fr-FR" sz="1000" kern="100" dirty="0">
                          <a:effectLst/>
                          <a:latin typeface="Marianne" panose="02000000000000000000" pitchFamily="50" charset="0"/>
                        </a:rPr>
                        <a:t> </a:t>
                      </a:r>
                      <a:endParaRPr lang="fr-FR" sz="1000" kern="100" dirty="0">
                        <a:effectLst/>
                        <a:latin typeface="Marianne" panose="02000000000000000000" pitchFamily="50" charset="0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34925" marR="34925" marT="34925" marB="3492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7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041056"/>
                  </a:ext>
                </a:extLst>
              </a:tr>
              <a:tr h="689464">
                <a:tc>
                  <a:txBody>
                    <a:bodyPr/>
                    <a:lstStyle/>
                    <a:p>
                      <a:pPr algn="just"/>
                      <a:endParaRPr lang="fr-FR" sz="900" kern="100" dirty="0">
                        <a:effectLst/>
                        <a:latin typeface="Marianne" panose="02000000000000000000" pitchFamily="50" charset="0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34925" marR="34925" marT="34925" marB="34925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7E5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000" kern="100" dirty="0">
                          <a:effectLst/>
                        </a:rPr>
                        <a:t> </a:t>
                      </a:r>
                      <a:r>
                        <a:rPr lang="fr-FR" sz="1000" u="sng" kern="100" dirty="0">
                          <a:effectLst/>
                          <a:hlinkClick r:id="rId3"/>
                        </a:rPr>
                        <a:t>LICENCE OUVERTE</a:t>
                      </a:r>
                      <a:endParaRPr lang="fr-FR" sz="800" kern="100" dirty="0">
                        <a:effectLst/>
                      </a:endParaRPr>
                    </a:p>
                    <a:p>
                      <a:pPr algn="just"/>
                      <a:r>
                        <a:rPr lang="fr-FR" sz="1000" u="sng" kern="100" dirty="0">
                          <a:effectLst/>
                          <a:hlinkClick r:id="rId3"/>
                        </a:rPr>
                        <a:t>OPEN LICENCE</a:t>
                      </a:r>
                      <a:endParaRPr lang="fr-FR" sz="800" kern="100" dirty="0">
                        <a:effectLst/>
                        <a:latin typeface="Marianne" panose="02000000000000000000" pitchFamily="50" charset="0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  <a:p>
                      <a:pPr algn="just"/>
                      <a:endParaRPr lang="fr-FR" sz="1000" kern="100" dirty="0">
                        <a:effectLst/>
                        <a:latin typeface="Marianne" panose="02000000000000000000" pitchFamily="50" charset="0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7E5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7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7270208"/>
                  </a:ext>
                </a:extLst>
              </a:tr>
            </a:tbl>
          </a:graphicData>
        </a:graphic>
      </p:graphicFrame>
      <p:pic>
        <p:nvPicPr>
          <p:cNvPr id="23" name="Image1">
            <a:extLst>
              <a:ext uri="{FF2B5EF4-FFF2-40B4-BE49-F238E27FC236}">
                <a16:creationId xmlns:a16="http://schemas.microsoft.com/office/drawing/2014/main" id="{52097264-00A7-4E69-8949-9059BF0E2C3A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8036" y="4491355"/>
            <a:ext cx="596900" cy="766445"/>
          </a:xfrm>
          <a:prstGeom prst="rect">
            <a:avLst/>
          </a:prstGeom>
        </p:spPr>
      </p:pic>
      <p:pic>
        <p:nvPicPr>
          <p:cNvPr id="24" name="Image 23" descr="Une image contenant intérieur, personne, table, plancher&#10;&#10;Description générée automatiquement">
            <a:extLst>
              <a:ext uri="{FF2B5EF4-FFF2-40B4-BE49-F238E27FC236}">
                <a16:creationId xmlns:a16="http://schemas.microsoft.com/office/drawing/2014/main" id="{3C1B1CA0-22B3-4A0D-B966-9E769B88C27C}"/>
              </a:ext>
            </a:extLst>
          </p:cNvPr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808038" y="3157879"/>
            <a:ext cx="5287962" cy="1333476"/>
          </a:xfrm>
          <a:prstGeom prst="rect">
            <a:avLst/>
          </a:prstGeom>
          <a:ln w="0"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7E983992-7A4A-4B9E-95F6-7B16EE520F1F}"/>
              </a:ext>
            </a:extLst>
          </p:cNvPr>
          <p:cNvSpPr txBox="1"/>
          <p:nvPr/>
        </p:nvSpPr>
        <p:spPr>
          <a:xfrm>
            <a:off x="6766452" y="2346939"/>
            <a:ext cx="4934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>
                <a:latin typeface="Marianne" panose="02000000000000000000" pitchFamily="50" charset="0"/>
              </a:rPr>
              <a:t>Annexe 4. </a:t>
            </a:r>
            <a:r>
              <a:rPr lang="fr-FR" sz="1800" b="1" kern="100" dirty="0">
                <a:effectLst/>
                <a:latin typeface="Marianne" panose="02000000000000000000" pitchFamily="50" charset="0"/>
                <a:ea typeface="NSimSun" panose="02010609030101010101" pitchFamily="49" charset="-122"/>
                <a:cs typeface="Arial" panose="020B0604020202020204" pitchFamily="34" charset="0"/>
              </a:rPr>
              <a:t>Exemple de support atelier#1</a:t>
            </a:r>
            <a:endParaRPr lang="fr-FR" dirty="0">
              <a:latin typeface="Marianne" panose="02000000000000000000" pitchFamily="50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912D0FE1-FDD2-48DE-8595-1345DD64DD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129" y="5427920"/>
            <a:ext cx="11897212" cy="133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9195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CustomShape 1"/>
          <p:cNvSpPr/>
          <p:nvPr/>
        </p:nvSpPr>
        <p:spPr>
          <a:xfrm>
            <a:off x="830520" y="2571480"/>
            <a:ext cx="6897600" cy="394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fr-FR" sz="3200" b="0" strike="noStrike" spc="-1">
                <a:solidFill>
                  <a:srgbClr val="FFFFFF"/>
                </a:solidFill>
                <a:highlight>
                  <a:srgbClr val="5495A2"/>
                </a:highlight>
                <a:latin typeface="Poppins"/>
                <a:ea typeface="DejaVu Sans"/>
              </a:rPr>
              <a:t> Comment imaginer des modes de vie soutenables et souhaitables pour les Bretons en réponse au changement climatique ?</a:t>
            </a:r>
            <a:r>
              <a:rPr lang="fr-FR" sz="3200" b="0" strike="noStrike" spc="-1">
                <a:solidFill>
                  <a:srgbClr val="5495A2"/>
                </a:solidFill>
                <a:highlight>
                  <a:srgbClr val="5495A2"/>
                </a:highlight>
                <a:latin typeface="Poppins"/>
                <a:ea typeface="DejaVu Sans"/>
              </a:rPr>
              <a:t>.</a:t>
            </a:r>
            <a:endParaRPr lang="fr-FR" sz="3200" b="0" strike="noStrike" spc="-1">
              <a:latin typeface="Arial"/>
            </a:endParaRPr>
          </a:p>
        </p:txBody>
      </p:sp>
      <p:pic>
        <p:nvPicPr>
          <p:cNvPr id="240" name="Graphique 4"/>
          <p:cNvPicPr/>
          <p:nvPr/>
        </p:nvPicPr>
        <p:blipFill>
          <a:blip r:embed="rId3"/>
          <a:stretch/>
        </p:blipFill>
        <p:spPr>
          <a:xfrm>
            <a:off x="8607600" y="2052000"/>
            <a:ext cx="2752920" cy="2752920"/>
          </a:xfrm>
          <a:prstGeom prst="rect">
            <a:avLst/>
          </a:prstGeom>
          <a:ln w="0">
            <a:noFill/>
          </a:ln>
        </p:spPr>
      </p:pic>
      <p:sp>
        <p:nvSpPr>
          <p:cNvPr id="241" name="CustomShape 2"/>
          <p:cNvSpPr/>
          <p:nvPr/>
        </p:nvSpPr>
        <p:spPr>
          <a:xfrm>
            <a:off x="60120" y="140400"/>
            <a:ext cx="1590120" cy="365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42" name="Image 8"/>
          <p:cNvPicPr/>
          <p:nvPr/>
        </p:nvPicPr>
        <p:blipFill>
          <a:blip r:embed="rId4"/>
          <a:stretch/>
        </p:blipFill>
        <p:spPr>
          <a:xfrm>
            <a:off x="249120" y="46800"/>
            <a:ext cx="691200" cy="5997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CustomShape 1"/>
          <p:cNvSpPr/>
          <p:nvPr/>
        </p:nvSpPr>
        <p:spPr>
          <a:xfrm>
            <a:off x="11547000" y="6491520"/>
            <a:ext cx="485280" cy="256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algn="ctr">
              <a:lnSpc>
                <a:spcPct val="100000"/>
              </a:lnSpc>
            </a:pPr>
            <a:fld id="{46D86563-A2AA-4E34-A148-1B959AA362F5}" type="slidenum">
              <a:rPr lang="fr-FR" sz="1100" b="0" strike="noStrike" spc="-1">
                <a:solidFill>
                  <a:srgbClr val="888888"/>
                </a:solidFill>
                <a:latin typeface="Arial"/>
                <a:ea typeface="DejaVu Sans"/>
              </a:rPr>
              <a:t>11</a:t>
            </a:fld>
            <a:endParaRPr lang="fr-FR" sz="1100" b="0" strike="noStrike" spc="-1">
              <a:latin typeface="Arial"/>
            </a:endParaRPr>
          </a:p>
        </p:txBody>
      </p:sp>
      <p:pic>
        <p:nvPicPr>
          <p:cNvPr id="244" name="Image 22"/>
          <p:cNvPicPr/>
          <p:nvPr/>
        </p:nvPicPr>
        <p:blipFill>
          <a:blip r:embed="rId2"/>
          <a:stretch/>
        </p:blipFill>
        <p:spPr>
          <a:xfrm>
            <a:off x="2999520" y="1189800"/>
            <a:ext cx="5564160" cy="5406120"/>
          </a:xfrm>
          <a:prstGeom prst="rect">
            <a:avLst/>
          </a:prstGeom>
          <a:ln w="0">
            <a:noFill/>
          </a:ln>
        </p:spPr>
      </p:pic>
      <p:sp>
        <p:nvSpPr>
          <p:cNvPr id="245" name="CustomShape 2"/>
          <p:cNvSpPr/>
          <p:nvPr/>
        </p:nvSpPr>
        <p:spPr>
          <a:xfrm>
            <a:off x="817560" y="653760"/>
            <a:ext cx="10720800" cy="356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fr-FR" sz="2400" b="1" strike="noStrike" cap="all" spc="-151">
                <a:solidFill>
                  <a:srgbClr val="051922"/>
                </a:solidFill>
                <a:latin typeface="Arial Black"/>
                <a:ea typeface="DejaVu Sans"/>
              </a:rPr>
              <a:t>Imaginer des actions concrètes À TRAVERS 5 dimensions</a:t>
            </a:r>
            <a:endParaRPr lang="fr-FR" sz="2400" b="0" strike="noStrike" spc="-1">
              <a:latin typeface="Arial"/>
            </a:endParaRPr>
          </a:p>
        </p:txBody>
      </p:sp>
      <p:sp>
        <p:nvSpPr>
          <p:cNvPr id="246" name="CustomShape 3"/>
          <p:cNvSpPr/>
          <p:nvPr/>
        </p:nvSpPr>
        <p:spPr>
          <a:xfrm>
            <a:off x="60120" y="140400"/>
            <a:ext cx="1590120" cy="365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47" name="Image 8"/>
          <p:cNvPicPr/>
          <p:nvPr/>
        </p:nvPicPr>
        <p:blipFill>
          <a:blip r:embed="rId3"/>
          <a:stretch/>
        </p:blipFill>
        <p:spPr>
          <a:xfrm>
            <a:off x="249120" y="46800"/>
            <a:ext cx="691200" cy="5997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CustomShape 1"/>
          <p:cNvSpPr/>
          <p:nvPr/>
        </p:nvSpPr>
        <p:spPr>
          <a:xfrm>
            <a:off x="1079280" y="541800"/>
            <a:ext cx="10720800" cy="356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fr-FR" sz="2400" b="1" strike="noStrike" cap="all" spc="-151">
                <a:solidFill>
                  <a:srgbClr val="051922"/>
                </a:solidFill>
                <a:latin typeface="Arial Black"/>
                <a:ea typeface="DejaVu Sans"/>
              </a:rPr>
              <a:t>Présentation des 3 ateliers</a:t>
            </a:r>
            <a:endParaRPr lang="fr-FR" sz="2400" b="0" strike="noStrike" spc="-1">
              <a:latin typeface="Arial"/>
            </a:endParaRPr>
          </a:p>
        </p:txBody>
      </p:sp>
      <p:sp>
        <p:nvSpPr>
          <p:cNvPr id="249" name="CustomShape 2"/>
          <p:cNvSpPr/>
          <p:nvPr/>
        </p:nvSpPr>
        <p:spPr>
          <a:xfrm>
            <a:off x="449280" y="1600920"/>
            <a:ext cx="3366720" cy="835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300" b="0" strike="noStrike" spc="-1">
                <a:solidFill>
                  <a:srgbClr val="FFFFFF"/>
                </a:solidFill>
                <a:highlight>
                  <a:srgbClr val="5495A2"/>
                </a:highlight>
                <a:latin typeface="Arial"/>
                <a:ea typeface="Arial"/>
              </a:rPr>
              <a:t>Atelier#1</a:t>
            </a:r>
            <a:endParaRPr lang="fr-FR" sz="13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200" b="0" strike="noStrike" spc="-1">
                <a:solidFill>
                  <a:srgbClr val="000000"/>
                </a:solidFill>
                <a:highlight>
                  <a:srgbClr val="5495A2"/>
                </a:highlight>
                <a:latin typeface="Poppins"/>
                <a:ea typeface="DejaVu Sans"/>
              </a:rPr>
              <a:t>Partage, mise en débat des éléments de diagnostic et identification des enjeux territoriaux </a:t>
            </a:r>
            <a:endParaRPr lang="fr-FR" sz="1200" b="0" strike="noStrike" spc="-1">
              <a:latin typeface="Arial"/>
            </a:endParaRPr>
          </a:p>
        </p:txBody>
      </p:sp>
      <p:sp>
        <p:nvSpPr>
          <p:cNvPr id="250" name="CustomShape 3"/>
          <p:cNvSpPr/>
          <p:nvPr/>
        </p:nvSpPr>
        <p:spPr>
          <a:xfrm>
            <a:off x="4347360" y="1595520"/>
            <a:ext cx="3317040" cy="835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300" b="0" strike="noStrike" spc="-1">
                <a:solidFill>
                  <a:srgbClr val="FFFFFF"/>
                </a:solidFill>
                <a:highlight>
                  <a:srgbClr val="5495A2"/>
                </a:highlight>
                <a:latin typeface="Arial"/>
                <a:ea typeface="DejaVu Sans"/>
              </a:rPr>
              <a:t>Atelier#2</a:t>
            </a:r>
            <a:endParaRPr lang="fr-FR" sz="13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200" b="0" strike="noStrike" spc="-1">
                <a:solidFill>
                  <a:srgbClr val="000000"/>
                </a:solidFill>
                <a:highlight>
                  <a:srgbClr val="5495A2"/>
                </a:highlight>
                <a:latin typeface="Poppins"/>
                <a:ea typeface="DejaVu Sans"/>
              </a:rPr>
              <a:t>Construction d’une vision commune des modes de vie en 2050 sur les enjeux de leur territoire</a:t>
            </a:r>
            <a:endParaRPr lang="fr-FR" sz="1200" b="0" strike="noStrike" spc="-1">
              <a:latin typeface="Arial"/>
            </a:endParaRPr>
          </a:p>
        </p:txBody>
      </p:sp>
      <p:sp>
        <p:nvSpPr>
          <p:cNvPr id="251" name="Line 4"/>
          <p:cNvSpPr/>
          <p:nvPr/>
        </p:nvSpPr>
        <p:spPr>
          <a:xfrm>
            <a:off x="4065120" y="932400"/>
            <a:ext cx="360" cy="5526000"/>
          </a:xfrm>
          <a:prstGeom prst="line">
            <a:avLst/>
          </a:prstGeom>
          <a:ln>
            <a:solidFill>
              <a:srgbClr val="5495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2" name="CustomShape 5"/>
          <p:cNvSpPr/>
          <p:nvPr/>
        </p:nvSpPr>
        <p:spPr>
          <a:xfrm>
            <a:off x="8348400" y="1600920"/>
            <a:ext cx="3354120" cy="652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300" b="0" strike="noStrike" spc="-1">
                <a:solidFill>
                  <a:srgbClr val="FFFFFF"/>
                </a:solidFill>
                <a:highlight>
                  <a:srgbClr val="5495A2"/>
                </a:highlight>
                <a:latin typeface="Arial"/>
                <a:ea typeface="DejaVu Sans"/>
              </a:rPr>
              <a:t>Atelier#3</a:t>
            </a:r>
            <a:endParaRPr lang="fr-FR" sz="13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200" b="0" strike="noStrike" spc="-1">
                <a:solidFill>
                  <a:srgbClr val="000000"/>
                </a:solidFill>
                <a:highlight>
                  <a:srgbClr val="5495A2"/>
                </a:highlight>
                <a:latin typeface="Poppins"/>
                <a:ea typeface="DejaVu Sans"/>
              </a:rPr>
              <a:t>Orientation et projets à mener par les acteurs du territoire à horizon 2050</a:t>
            </a:r>
            <a:endParaRPr lang="fr-FR" sz="1200" b="0" strike="noStrike" spc="-1">
              <a:latin typeface="Arial"/>
            </a:endParaRPr>
          </a:p>
        </p:txBody>
      </p:sp>
      <p:sp>
        <p:nvSpPr>
          <p:cNvPr id="253" name="CustomShape 6"/>
          <p:cNvSpPr/>
          <p:nvPr/>
        </p:nvSpPr>
        <p:spPr>
          <a:xfrm rot="5400000">
            <a:off x="1362240" y="1881360"/>
            <a:ext cx="1937520" cy="3468960"/>
          </a:xfrm>
          <a:prstGeom prst="triangle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4" name="CustomShape 7"/>
          <p:cNvSpPr/>
          <p:nvPr/>
        </p:nvSpPr>
        <p:spPr>
          <a:xfrm rot="16200000" flipH="1">
            <a:off x="5010480" y="1710360"/>
            <a:ext cx="1937520" cy="3827520"/>
          </a:xfrm>
          <a:prstGeom prst="triangle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5" name="CustomShape 8"/>
          <p:cNvSpPr/>
          <p:nvPr/>
        </p:nvSpPr>
        <p:spPr>
          <a:xfrm rot="5400000">
            <a:off x="8660520" y="1880280"/>
            <a:ext cx="1937520" cy="3468960"/>
          </a:xfrm>
          <a:prstGeom prst="triangle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6" name="Line 9"/>
          <p:cNvSpPr/>
          <p:nvPr/>
        </p:nvSpPr>
        <p:spPr>
          <a:xfrm>
            <a:off x="7906680" y="932400"/>
            <a:ext cx="12960" cy="5405040"/>
          </a:xfrm>
          <a:prstGeom prst="line">
            <a:avLst/>
          </a:prstGeom>
          <a:ln>
            <a:solidFill>
              <a:srgbClr val="5495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grpSp>
        <p:nvGrpSpPr>
          <p:cNvPr id="257" name="Group 10"/>
          <p:cNvGrpSpPr/>
          <p:nvPr/>
        </p:nvGrpSpPr>
        <p:grpSpPr>
          <a:xfrm>
            <a:off x="7241400" y="2885400"/>
            <a:ext cx="986760" cy="1360800"/>
            <a:chOff x="7241400" y="2885400"/>
            <a:chExt cx="986760" cy="1360800"/>
          </a:xfrm>
        </p:grpSpPr>
        <p:sp>
          <p:nvSpPr>
            <p:cNvPr id="258" name="CustomShape 11"/>
            <p:cNvSpPr/>
            <p:nvPr/>
          </p:nvSpPr>
          <p:spPr>
            <a:xfrm>
              <a:off x="7241400" y="2927520"/>
              <a:ext cx="986760" cy="131868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259" name="Image 19"/>
            <p:cNvPicPr/>
            <p:nvPr/>
          </p:nvPicPr>
          <p:blipFill>
            <a:blip r:embed="rId3"/>
            <a:stretch/>
          </p:blipFill>
          <p:spPr>
            <a:xfrm>
              <a:off x="7860600" y="2885400"/>
              <a:ext cx="325800" cy="43092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260" name="CustomShape 12"/>
          <p:cNvSpPr/>
          <p:nvPr/>
        </p:nvSpPr>
        <p:spPr>
          <a:xfrm>
            <a:off x="7188480" y="3446640"/>
            <a:ext cx="1191960" cy="569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050" b="0" strike="noStrike" spc="-1">
                <a:solidFill>
                  <a:srgbClr val="000000"/>
                </a:solidFill>
                <a:latin typeface="Arial"/>
                <a:ea typeface="DejaVu Sans"/>
              </a:rPr>
              <a:t>Modes de vie des territoires pilotes en 2050</a:t>
            </a:r>
            <a:endParaRPr lang="fr-FR" sz="1050" b="0" strike="noStrike" spc="-1">
              <a:latin typeface="Arial"/>
            </a:endParaRPr>
          </a:p>
        </p:txBody>
      </p:sp>
      <p:pic>
        <p:nvPicPr>
          <p:cNvPr id="261" name="Image 21"/>
          <p:cNvPicPr/>
          <p:nvPr/>
        </p:nvPicPr>
        <p:blipFill>
          <a:blip r:embed="rId4"/>
          <a:stretch/>
        </p:blipFill>
        <p:spPr>
          <a:xfrm>
            <a:off x="3130920" y="2966040"/>
            <a:ext cx="1166400" cy="1102680"/>
          </a:xfrm>
          <a:prstGeom prst="rect">
            <a:avLst/>
          </a:prstGeom>
          <a:ln w="0">
            <a:noFill/>
          </a:ln>
        </p:spPr>
      </p:pic>
      <p:sp>
        <p:nvSpPr>
          <p:cNvPr id="262" name="CustomShape 13"/>
          <p:cNvSpPr/>
          <p:nvPr/>
        </p:nvSpPr>
        <p:spPr>
          <a:xfrm>
            <a:off x="10618200" y="4195440"/>
            <a:ext cx="1405080" cy="729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050" b="0" strike="noStrike" spc="-1">
                <a:solidFill>
                  <a:srgbClr val="000000"/>
                </a:solidFill>
                <a:latin typeface="Arial"/>
                <a:ea typeface="DejaVu Sans"/>
              </a:rPr>
              <a:t>Liste de projets fédérateurs sur le territoire pilote à expérimenter</a:t>
            </a:r>
            <a:endParaRPr lang="fr-FR" sz="1050" b="0" strike="noStrike" spc="-1">
              <a:latin typeface="Arial"/>
            </a:endParaRPr>
          </a:p>
        </p:txBody>
      </p:sp>
      <p:sp>
        <p:nvSpPr>
          <p:cNvPr id="263" name="CustomShape 14"/>
          <p:cNvSpPr/>
          <p:nvPr/>
        </p:nvSpPr>
        <p:spPr>
          <a:xfrm>
            <a:off x="3060360" y="4047120"/>
            <a:ext cx="1778400" cy="569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050" b="0" strike="noStrike" spc="-1">
                <a:solidFill>
                  <a:srgbClr val="000000"/>
                </a:solidFill>
                <a:latin typeface="Arial"/>
                <a:ea typeface="DejaVu Sans"/>
              </a:rPr>
              <a:t>Liste des enjeux « éclairés » pour chaque territoire pilote</a:t>
            </a:r>
            <a:endParaRPr lang="fr-FR" sz="1050" b="0" strike="noStrike" spc="-1">
              <a:latin typeface="Arial"/>
            </a:endParaRPr>
          </a:p>
        </p:txBody>
      </p:sp>
      <p:pic>
        <p:nvPicPr>
          <p:cNvPr id="264" name="Image 102"/>
          <p:cNvPicPr/>
          <p:nvPr/>
        </p:nvPicPr>
        <p:blipFill>
          <a:blip r:embed="rId5"/>
          <a:stretch/>
        </p:blipFill>
        <p:spPr>
          <a:xfrm>
            <a:off x="10819440" y="2966040"/>
            <a:ext cx="980640" cy="1228680"/>
          </a:xfrm>
          <a:prstGeom prst="rect">
            <a:avLst/>
          </a:prstGeom>
          <a:ln w="0">
            <a:noFill/>
          </a:ln>
        </p:spPr>
      </p:pic>
      <p:sp>
        <p:nvSpPr>
          <p:cNvPr id="265" name="CustomShape 15"/>
          <p:cNvSpPr/>
          <p:nvPr/>
        </p:nvSpPr>
        <p:spPr>
          <a:xfrm>
            <a:off x="347040" y="1492560"/>
            <a:ext cx="3468960" cy="1009800"/>
          </a:xfrm>
          <a:prstGeom prst="rect">
            <a:avLst/>
          </a:prstGeom>
          <a:noFill/>
          <a:ln>
            <a:solidFill>
              <a:srgbClr val="5495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6" name="CustomShape 16"/>
          <p:cNvSpPr/>
          <p:nvPr/>
        </p:nvSpPr>
        <p:spPr>
          <a:xfrm>
            <a:off x="3817080" y="1699920"/>
            <a:ext cx="538920" cy="581400"/>
          </a:xfrm>
          <a:prstGeom prst="homePlate">
            <a:avLst>
              <a:gd name="adj" fmla="val 5000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7" name="CustomShape 17"/>
          <p:cNvSpPr/>
          <p:nvPr/>
        </p:nvSpPr>
        <p:spPr>
          <a:xfrm>
            <a:off x="550800" y="4709520"/>
            <a:ext cx="3261600" cy="1155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85840" indent="-284760">
              <a:lnSpc>
                <a:spcPct val="100000"/>
              </a:lnSpc>
              <a:buClr>
                <a:srgbClr val="5495A2"/>
              </a:buClr>
              <a:buFont typeface="Wingdings" charset="2"/>
              <a:buChar char=""/>
            </a:pPr>
            <a:r>
              <a:rPr lang="fr-FR" sz="1400" b="1" strike="noStrike" spc="-1">
                <a:solidFill>
                  <a:srgbClr val="5495A2"/>
                </a:solidFill>
                <a:latin typeface="Poppins"/>
                <a:ea typeface="DejaVu Sans"/>
              </a:rPr>
              <a:t>Prendre connaissance et enrichir les enjeux de votre territoire</a:t>
            </a:r>
            <a:endParaRPr lang="fr-FR" sz="1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400" b="0" strike="noStrike" spc="-1">
              <a:latin typeface="Arial"/>
            </a:endParaRPr>
          </a:p>
          <a:p>
            <a:pPr marL="285840" indent="-284760">
              <a:lnSpc>
                <a:spcPct val="100000"/>
              </a:lnSpc>
              <a:buClr>
                <a:srgbClr val="5495A2"/>
              </a:buClr>
              <a:buFont typeface="Wingdings" charset="2"/>
              <a:buChar char=""/>
            </a:pPr>
            <a:r>
              <a:rPr lang="fr-FR" sz="1400" b="1" strike="noStrike" spc="-1">
                <a:solidFill>
                  <a:srgbClr val="5495A2"/>
                </a:solidFill>
                <a:latin typeface="Poppins"/>
                <a:ea typeface="DejaVu Sans"/>
              </a:rPr>
              <a:t>Mettre en débat les orientations futures</a:t>
            </a:r>
            <a:endParaRPr lang="fr-FR" sz="1400" b="0" strike="noStrike" spc="-1">
              <a:latin typeface="Arial"/>
            </a:endParaRPr>
          </a:p>
        </p:txBody>
      </p:sp>
      <p:sp>
        <p:nvSpPr>
          <p:cNvPr id="268" name="CustomShape 18"/>
          <p:cNvSpPr/>
          <p:nvPr/>
        </p:nvSpPr>
        <p:spPr>
          <a:xfrm>
            <a:off x="349200" y="1175760"/>
            <a:ext cx="3261600" cy="30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400" b="1" strike="noStrike" spc="-1">
                <a:solidFill>
                  <a:srgbClr val="5495A2"/>
                </a:solidFill>
                <a:latin typeface="Poppins"/>
                <a:ea typeface="DejaVu Sans"/>
              </a:rPr>
              <a:t>Aujourd'hui</a:t>
            </a:r>
            <a:endParaRPr lang="fr-FR" sz="1400" b="0" strike="noStrike" spc="-1">
              <a:latin typeface="Arial"/>
            </a:endParaRPr>
          </a:p>
        </p:txBody>
      </p:sp>
      <p:sp>
        <p:nvSpPr>
          <p:cNvPr id="269" name="CustomShape 19"/>
          <p:cNvSpPr/>
          <p:nvPr/>
        </p:nvSpPr>
        <p:spPr>
          <a:xfrm>
            <a:off x="60120" y="140400"/>
            <a:ext cx="1590120" cy="365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70" name="Image 8"/>
          <p:cNvPicPr/>
          <p:nvPr/>
        </p:nvPicPr>
        <p:blipFill>
          <a:blip r:embed="rId6"/>
          <a:stretch/>
        </p:blipFill>
        <p:spPr>
          <a:xfrm>
            <a:off x="249120" y="46800"/>
            <a:ext cx="691200" cy="5997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CustomShape 1"/>
          <p:cNvSpPr/>
          <p:nvPr/>
        </p:nvSpPr>
        <p:spPr>
          <a:xfrm>
            <a:off x="1064160" y="541800"/>
            <a:ext cx="10720800" cy="356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fr-FR" sz="2400" b="1" strike="noStrike" cap="all" spc="-151">
                <a:solidFill>
                  <a:srgbClr val="051922"/>
                </a:solidFill>
                <a:latin typeface="Arial Black"/>
                <a:ea typeface="DejaVu Sans"/>
              </a:rPr>
              <a:t>DÉROULÉ DE L’ATELIER </a:t>
            </a:r>
            <a:endParaRPr lang="fr-FR" sz="2400" b="0" strike="noStrike" spc="-1">
              <a:latin typeface="Arial"/>
            </a:endParaRPr>
          </a:p>
        </p:txBody>
      </p:sp>
      <p:pic>
        <p:nvPicPr>
          <p:cNvPr id="272" name="Graphique 7"/>
          <p:cNvPicPr/>
          <p:nvPr/>
        </p:nvPicPr>
        <p:blipFill>
          <a:blip r:embed="rId3"/>
          <a:stretch/>
        </p:blipFill>
        <p:spPr>
          <a:xfrm>
            <a:off x="9346320" y="347400"/>
            <a:ext cx="2844360" cy="2844360"/>
          </a:xfrm>
          <a:prstGeom prst="rect">
            <a:avLst/>
          </a:prstGeom>
          <a:ln w="0">
            <a:noFill/>
          </a:ln>
        </p:spPr>
      </p:pic>
      <p:grpSp>
        <p:nvGrpSpPr>
          <p:cNvPr id="273" name="Group 2"/>
          <p:cNvGrpSpPr/>
          <p:nvPr/>
        </p:nvGrpSpPr>
        <p:grpSpPr>
          <a:xfrm>
            <a:off x="1330560" y="1307160"/>
            <a:ext cx="13463280" cy="4709880"/>
            <a:chOff x="1330560" y="1307160"/>
            <a:chExt cx="13463280" cy="4709880"/>
          </a:xfrm>
        </p:grpSpPr>
        <p:sp>
          <p:nvSpPr>
            <p:cNvPr id="274" name="CustomShape 3"/>
            <p:cNvSpPr/>
            <p:nvPr/>
          </p:nvSpPr>
          <p:spPr>
            <a:xfrm>
              <a:off x="1516680" y="1380600"/>
              <a:ext cx="360" cy="44719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12700">
              <a:solidFill>
                <a:srgbClr val="222222">
                  <a:alpha val="55000"/>
                </a:srgbClr>
              </a:solidFill>
              <a:prstDash val="sysDash"/>
            </a:ln>
            <a:effectLst>
              <a:outerShdw blurRad="4000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275" name="CustomShape 4"/>
            <p:cNvSpPr/>
            <p:nvPr/>
          </p:nvSpPr>
          <p:spPr>
            <a:xfrm rot="2677800" flipH="1">
              <a:off x="1383480" y="1360440"/>
              <a:ext cx="258480" cy="258480"/>
            </a:xfrm>
            <a:prstGeom prst="rect">
              <a:avLst/>
            </a:prstGeom>
            <a:solidFill>
              <a:srgbClr val="222222"/>
            </a:solidFill>
            <a:ln w="19050">
              <a:noFill/>
            </a:ln>
            <a:effectLst>
              <a:outerShdw blurRad="40000" dist="2304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276" name="CustomShape 5"/>
            <p:cNvSpPr/>
            <p:nvPr/>
          </p:nvSpPr>
          <p:spPr>
            <a:xfrm>
              <a:off x="2065680" y="1320120"/>
              <a:ext cx="9251640" cy="364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fr-FR" sz="1800" b="1" strike="noStrike" spc="-1">
                  <a:solidFill>
                    <a:srgbClr val="5495A2"/>
                  </a:solidFill>
                  <a:latin typeface="Poppins"/>
                  <a:ea typeface="DejaVu Sans"/>
                </a:rPr>
                <a:t>Accueil &amp; introduction</a:t>
              </a:r>
              <a:endParaRPr lang="fr-FR" sz="1800" b="0" strike="noStrike" spc="-1">
                <a:latin typeface="Arial"/>
              </a:endParaRPr>
            </a:p>
          </p:txBody>
        </p:sp>
        <p:sp>
          <p:nvSpPr>
            <p:cNvPr id="277" name="CustomShape 6"/>
            <p:cNvSpPr/>
            <p:nvPr/>
          </p:nvSpPr>
          <p:spPr>
            <a:xfrm>
              <a:off x="2065680" y="2189880"/>
              <a:ext cx="11841840" cy="364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fr-FR" sz="1800" b="1" strike="noStrike" spc="-1">
                  <a:solidFill>
                    <a:srgbClr val="5495A2"/>
                  </a:solidFill>
                  <a:latin typeface="Poppins"/>
                  <a:ea typeface="DejaVu Sans"/>
                </a:rPr>
                <a:t>Présentation des temps et contenus à explorer</a:t>
              </a:r>
              <a:endParaRPr lang="fr-FR" sz="1800" b="0" strike="noStrike" spc="-1">
                <a:latin typeface="Arial"/>
              </a:endParaRPr>
            </a:p>
          </p:txBody>
        </p:sp>
        <p:sp>
          <p:nvSpPr>
            <p:cNvPr id="278" name="CustomShape 7"/>
            <p:cNvSpPr/>
            <p:nvPr/>
          </p:nvSpPr>
          <p:spPr>
            <a:xfrm>
              <a:off x="2065680" y="3059640"/>
              <a:ext cx="11841840" cy="364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fr-FR" sz="1800" b="1" strike="noStrike" spc="-1">
                  <a:solidFill>
                    <a:srgbClr val="5495A2"/>
                  </a:solidFill>
                  <a:latin typeface="Poppins"/>
                  <a:ea typeface="DejaVu Sans"/>
                </a:rPr>
                <a:t>Temps 1 –Quels sont les enjeux liés au changement climatique pour mon territoire ?</a:t>
              </a:r>
              <a:endParaRPr lang="fr-FR" sz="1800" b="0" strike="noStrike" spc="-1">
                <a:latin typeface="Arial"/>
              </a:endParaRPr>
            </a:p>
          </p:txBody>
        </p:sp>
        <p:sp>
          <p:nvSpPr>
            <p:cNvPr id="279" name="CustomShape 8"/>
            <p:cNvSpPr/>
            <p:nvPr/>
          </p:nvSpPr>
          <p:spPr>
            <a:xfrm>
              <a:off x="2065680" y="3929400"/>
              <a:ext cx="12728160" cy="364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fr-FR" sz="1800" b="1" strike="noStrike" spc="-1">
                  <a:solidFill>
                    <a:srgbClr val="5495A2"/>
                  </a:solidFill>
                  <a:latin typeface="Poppins"/>
                  <a:ea typeface="DejaVu Sans"/>
                </a:rPr>
                <a:t>Temps 2 – Mise en débat des futurs possibles</a:t>
              </a:r>
              <a:endParaRPr lang="fr-FR" sz="1800" b="0" strike="noStrike" spc="-1">
                <a:latin typeface="Arial"/>
              </a:endParaRPr>
            </a:p>
          </p:txBody>
        </p:sp>
        <p:sp>
          <p:nvSpPr>
            <p:cNvPr id="280" name="CustomShape 9"/>
            <p:cNvSpPr/>
            <p:nvPr/>
          </p:nvSpPr>
          <p:spPr>
            <a:xfrm>
              <a:off x="2065680" y="4799160"/>
              <a:ext cx="11841840" cy="364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fr-FR" sz="1800" b="1" strike="noStrike" spc="-1">
                  <a:solidFill>
                    <a:srgbClr val="5495A2"/>
                  </a:solidFill>
                  <a:latin typeface="Poppins"/>
                  <a:ea typeface="DejaVu Sans"/>
                </a:rPr>
                <a:t>Prochaines étapes et conclusion</a:t>
              </a:r>
              <a:endParaRPr lang="fr-FR" sz="1800" b="0" strike="noStrike" spc="-1">
                <a:latin typeface="Arial"/>
              </a:endParaRPr>
            </a:p>
          </p:txBody>
        </p:sp>
        <p:sp>
          <p:nvSpPr>
            <p:cNvPr id="281" name="CustomShape 10"/>
            <p:cNvSpPr/>
            <p:nvPr/>
          </p:nvSpPr>
          <p:spPr>
            <a:xfrm rot="2677800" flipH="1">
              <a:off x="1383480" y="5704920"/>
              <a:ext cx="258480" cy="258480"/>
            </a:xfrm>
            <a:prstGeom prst="rect">
              <a:avLst/>
            </a:prstGeom>
            <a:solidFill>
              <a:srgbClr val="222222"/>
            </a:solidFill>
            <a:ln w="19050">
              <a:noFill/>
            </a:ln>
            <a:effectLst>
              <a:outerShdw blurRad="40000" dist="2304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282" name="CustomShape 11"/>
            <p:cNvSpPr/>
            <p:nvPr/>
          </p:nvSpPr>
          <p:spPr>
            <a:xfrm rot="2677800" flipH="1">
              <a:off x="1446480" y="4070520"/>
              <a:ext cx="129240" cy="128880"/>
            </a:xfrm>
            <a:prstGeom prst="rect">
              <a:avLst/>
            </a:prstGeom>
            <a:solidFill>
              <a:srgbClr val="222222"/>
            </a:solidFill>
            <a:ln w="19050">
              <a:noFill/>
            </a:ln>
            <a:effectLst>
              <a:outerShdw blurRad="40000" dist="2304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283" name="CustomShape 12"/>
            <p:cNvSpPr/>
            <p:nvPr/>
          </p:nvSpPr>
          <p:spPr>
            <a:xfrm rot="2677800" flipH="1">
              <a:off x="1446480" y="3180960"/>
              <a:ext cx="129240" cy="128880"/>
            </a:xfrm>
            <a:prstGeom prst="rect">
              <a:avLst/>
            </a:prstGeom>
            <a:solidFill>
              <a:srgbClr val="222222"/>
            </a:solidFill>
            <a:ln w="19050">
              <a:noFill/>
            </a:ln>
            <a:effectLst>
              <a:outerShdw blurRad="40000" dist="2304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284" name="CustomShape 13"/>
            <p:cNvSpPr/>
            <p:nvPr/>
          </p:nvSpPr>
          <p:spPr>
            <a:xfrm rot="2677800" flipH="1">
              <a:off x="1446480" y="2319120"/>
              <a:ext cx="129240" cy="128880"/>
            </a:xfrm>
            <a:prstGeom prst="rect">
              <a:avLst/>
            </a:prstGeom>
            <a:solidFill>
              <a:srgbClr val="222222"/>
            </a:solidFill>
            <a:ln w="19050">
              <a:noFill/>
            </a:ln>
            <a:effectLst>
              <a:outerShdw blurRad="40000" dist="2304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sp>
        <p:nvSpPr>
          <p:cNvPr id="285" name="CustomShape 14"/>
          <p:cNvSpPr/>
          <p:nvPr/>
        </p:nvSpPr>
        <p:spPr>
          <a:xfrm>
            <a:off x="285480" y="1320120"/>
            <a:ext cx="1311120" cy="36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fr-FR" sz="1800" b="1" strike="noStrike" spc="-1">
                <a:solidFill>
                  <a:srgbClr val="5495A2"/>
                </a:solidFill>
                <a:latin typeface="Poppins"/>
                <a:ea typeface="DejaVu Sans"/>
              </a:rPr>
              <a:t>17h30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286" name="CustomShape 15"/>
          <p:cNvSpPr/>
          <p:nvPr/>
        </p:nvSpPr>
        <p:spPr>
          <a:xfrm>
            <a:off x="285480" y="2189880"/>
            <a:ext cx="1678320" cy="36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fr-FR" sz="1800" b="1" strike="noStrike" spc="-1">
                <a:solidFill>
                  <a:srgbClr val="5495A2"/>
                </a:solidFill>
                <a:latin typeface="Poppins"/>
                <a:ea typeface="DejaVu Sans"/>
              </a:rPr>
              <a:t>17h55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287" name="CustomShape 16"/>
          <p:cNvSpPr/>
          <p:nvPr/>
        </p:nvSpPr>
        <p:spPr>
          <a:xfrm>
            <a:off x="285480" y="3059640"/>
            <a:ext cx="1678320" cy="36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1" strike="noStrike" spc="-1">
                <a:solidFill>
                  <a:srgbClr val="5495A2"/>
                </a:solidFill>
                <a:latin typeface="Poppins"/>
                <a:ea typeface="DejaVu Sans"/>
              </a:rPr>
              <a:t>18h00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288" name="CustomShape 17"/>
          <p:cNvSpPr/>
          <p:nvPr/>
        </p:nvSpPr>
        <p:spPr>
          <a:xfrm>
            <a:off x="285480" y="3929400"/>
            <a:ext cx="1803960" cy="36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1" strike="noStrike" spc="-1">
                <a:solidFill>
                  <a:srgbClr val="5495A2"/>
                </a:solidFill>
                <a:latin typeface="Poppins"/>
                <a:ea typeface="DejaVu Sans"/>
              </a:rPr>
              <a:t>18h55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289" name="CustomShape 18"/>
          <p:cNvSpPr/>
          <p:nvPr/>
        </p:nvSpPr>
        <p:spPr>
          <a:xfrm>
            <a:off x="285480" y="4799160"/>
            <a:ext cx="955440" cy="36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1" strike="noStrike" spc="-1">
                <a:solidFill>
                  <a:srgbClr val="5495A2"/>
                </a:solidFill>
                <a:latin typeface="Poppins"/>
                <a:ea typeface="DejaVu Sans"/>
              </a:rPr>
              <a:t>20h25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290" name="CustomShape 19"/>
          <p:cNvSpPr/>
          <p:nvPr/>
        </p:nvSpPr>
        <p:spPr>
          <a:xfrm>
            <a:off x="285480" y="5668920"/>
            <a:ext cx="1678320" cy="36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1" strike="noStrike" spc="-1">
                <a:solidFill>
                  <a:srgbClr val="5495A2"/>
                </a:solidFill>
                <a:latin typeface="Poppins"/>
                <a:ea typeface="DejaVu Sans"/>
              </a:rPr>
              <a:t>20h30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291" name="CustomShape 20"/>
          <p:cNvSpPr/>
          <p:nvPr/>
        </p:nvSpPr>
        <p:spPr>
          <a:xfrm>
            <a:off x="2090520" y="5649480"/>
            <a:ext cx="7223760" cy="36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1" strike="noStrike" spc="-1">
                <a:solidFill>
                  <a:srgbClr val="5495A2"/>
                </a:solidFill>
                <a:latin typeface="Poppins"/>
                <a:ea typeface="DejaVu Sans"/>
              </a:rPr>
              <a:t>Fin de l’atelier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292" name="CustomShape 21"/>
          <p:cNvSpPr/>
          <p:nvPr/>
        </p:nvSpPr>
        <p:spPr>
          <a:xfrm>
            <a:off x="60120" y="140400"/>
            <a:ext cx="1590120" cy="365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93" name="Image 8"/>
          <p:cNvPicPr/>
          <p:nvPr/>
        </p:nvPicPr>
        <p:blipFill>
          <a:blip r:embed="rId4"/>
          <a:stretch/>
        </p:blipFill>
        <p:spPr>
          <a:xfrm>
            <a:off x="249120" y="46800"/>
            <a:ext cx="691200" cy="5997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CustomShape 1"/>
          <p:cNvSpPr/>
          <p:nvPr/>
        </p:nvSpPr>
        <p:spPr>
          <a:xfrm>
            <a:off x="1071720" y="541800"/>
            <a:ext cx="10720800" cy="356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fr-FR" sz="2400" b="1" strike="noStrike" cap="all" spc="-151">
                <a:solidFill>
                  <a:srgbClr val="051922"/>
                </a:solidFill>
                <a:latin typeface="Arial Black"/>
                <a:ea typeface="DejaVu Sans"/>
              </a:rPr>
              <a:t>Règles de l'atelier</a:t>
            </a:r>
            <a:endParaRPr lang="fr-FR" sz="2400" b="0" strike="noStrike" spc="-1">
              <a:latin typeface="Arial"/>
            </a:endParaRPr>
          </a:p>
        </p:txBody>
      </p:sp>
      <p:sp>
        <p:nvSpPr>
          <p:cNvPr id="295" name="CustomShape 2"/>
          <p:cNvSpPr/>
          <p:nvPr/>
        </p:nvSpPr>
        <p:spPr>
          <a:xfrm>
            <a:off x="1589760" y="1615320"/>
            <a:ext cx="4849200" cy="405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85840" indent="-284760">
              <a:lnSpc>
                <a:spcPct val="100000"/>
              </a:lnSpc>
              <a:buClr>
                <a:srgbClr val="5495A2"/>
              </a:buClr>
              <a:buFont typeface="Wingdings" charset="2"/>
              <a:buChar char=""/>
            </a:pPr>
            <a:r>
              <a:rPr lang="fr-FR" sz="2000" b="1" strike="noStrike" spc="-1">
                <a:solidFill>
                  <a:srgbClr val="5495A2"/>
                </a:solidFill>
                <a:latin typeface="Poppins"/>
                <a:ea typeface="DejaVu Sans"/>
              </a:rPr>
              <a:t>ÉCOUTER </a:t>
            </a:r>
            <a:r>
              <a:rPr lang="fr-FR" sz="2000" b="0" strike="noStrike" spc="-1">
                <a:solidFill>
                  <a:srgbClr val="5495A2"/>
                </a:solidFill>
                <a:latin typeface="Poppins"/>
                <a:ea typeface="DejaVu Sans"/>
              </a:rPr>
              <a:t>avec</a:t>
            </a:r>
            <a:r>
              <a:rPr lang="fr-FR" sz="2000" b="1" strike="noStrike" spc="-1">
                <a:solidFill>
                  <a:srgbClr val="5495A2"/>
                </a:solidFill>
                <a:latin typeface="Poppins"/>
                <a:ea typeface="DejaVu Sans"/>
              </a:rPr>
              <a:t> ATTENTION</a:t>
            </a:r>
            <a:endParaRPr lang="fr-FR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000" b="0" strike="noStrike" spc="-1">
              <a:latin typeface="Arial"/>
            </a:endParaRPr>
          </a:p>
          <a:p>
            <a:pPr marL="285840" indent="-284760">
              <a:lnSpc>
                <a:spcPct val="100000"/>
              </a:lnSpc>
              <a:buClr>
                <a:srgbClr val="5495A2"/>
              </a:buClr>
              <a:buFont typeface="Wingdings" charset="2"/>
              <a:buChar char=""/>
            </a:pPr>
            <a:r>
              <a:rPr lang="fr-FR" sz="2000" b="1" strike="noStrike" spc="-1">
                <a:solidFill>
                  <a:srgbClr val="5495A2"/>
                </a:solidFill>
                <a:latin typeface="Poppins"/>
                <a:ea typeface="DejaVu Sans"/>
              </a:rPr>
              <a:t>PARLER </a:t>
            </a:r>
            <a:r>
              <a:rPr lang="fr-FR" sz="2000" b="0" strike="noStrike" spc="-1">
                <a:solidFill>
                  <a:srgbClr val="5495A2"/>
                </a:solidFill>
                <a:latin typeface="Poppins"/>
                <a:ea typeface="DejaVu Sans"/>
              </a:rPr>
              <a:t>avec</a:t>
            </a:r>
            <a:r>
              <a:rPr lang="fr-FR" sz="2000" b="1" strike="noStrike" spc="-1">
                <a:solidFill>
                  <a:srgbClr val="5495A2"/>
                </a:solidFill>
                <a:latin typeface="Poppins"/>
                <a:ea typeface="DejaVu Sans"/>
              </a:rPr>
              <a:t> INTENTION</a:t>
            </a:r>
            <a:endParaRPr lang="fr-FR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000" b="0" strike="noStrike" spc="-1">
              <a:latin typeface="Arial"/>
            </a:endParaRPr>
          </a:p>
          <a:p>
            <a:pPr marL="285840" indent="-284760">
              <a:lnSpc>
                <a:spcPct val="100000"/>
              </a:lnSpc>
              <a:buClr>
                <a:srgbClr val="5495A2"/>
              </a:buClr>
              <a:buFont typeface="Wingdings" charset="2"/>
              <a:buChar char=""/>
            </a:pPr>
            <a:r>
              <a:rPr lang="fr-FR" sz="2000" b="1" strike="noStrike" spc="-1">
                <a:solidFill>
                  <a:srgbClr val="5495A2"/>
                </a:solidFill>
                <a:latin typeface="Poppins"/>
                <a:ea typeface="DejaVu Sans"/>
              </a:rPr>
              <a:t>ÊTRE BIENVEILLANT</a:t>
            </a:r>
            <a:endParaRPr lang="fr-FR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000" b="0" strike="noStrike" spc="-1">
              <a:latin typeface="Arial"/>
            </a:endParaRPr>
          </a:p>
          <a:p>
            <a:pPr marL="285840" indent="-284760">
              <a:lnSpc>
                <a:spcPct val="100000"/>
              </a:lnSpc>
              <a:buClr>
                <a:srgbClr val="5495A2"/>
              </a:buClr>
              <a:buFont typeface="Wingdings" charset="2"/>
              <a:buChar char=""/>
            </a:pPr>
            <a:r>
              <a:rPr lang="fr-FR" sz="2000" b="1" strike="noStrike" spc="-1">
                <a:solidFill>
                  <a:srgbClr val="5495A2"/>
                </a:solidFill>
                <a:latin typeface="Poppins"/>
                <a:ea typeface="DejaVu Sans"/>
              </a:rPr>
              <a:t>SE FAIRE CONFIANCE</a:t>
            </a:r>
            <a:endParaRPr lang="fr-FR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000" b="0" strike="noStrike" spc="-1">
              <a:latin typeface="Arial"/>
            </a:endParaRPr>
          </a:p>
          <a:p>
            <a:pPr marL="285840" indent="-284760">
              <a:lnSpc>
                <a:spcPct val="100000"/>
              </a:lnSpc>
              <a:buClr>
                <a:srgbClr val="5495A2"/>
              </a:buClr>
              <a:buFont typeface="Wingdings" charset="2"/>
              <a:buChar char=""/>
            </a:pPr>
            <a:r>
              <a:rPr lang="fr-FR" sz="2000" b="1" strike="noStrike" spc="-1">
                <a:solidFill>
                  <a:srgbClr val="5495A2"/>
                </a:solidFill>
                <a:latin typeface="Poppins"/>
                <a:ea typeface="DejaVu Sans"/>
              </a:rPr>
              <a:t>RESPECTER </a:t>
            </a:r>
            <a:r>
              <a:rPr lang="fr-FR" sz="2000" b="0" strike="noStrike" spc="-1">
                <a:solidFill>
                  <a:srgbClr val="5495A2"/>
                </a:solidFill>
                <a:latin typeface="Poppins"/>
                <a:ea typeface="DejaVu Sans"/>
              </a:rPr>
              <a:t>le</a:t>
            </a:r>
            <a:r>
              <a:rPr lang="fr-FR" sz="2000" b="1" strike="noStrike" spc="-1">
                <a:solidFill>
                  <a:srgbClr val="5495A2"/>
                </a:solidFill>
                <a:latin typeface="Poppins"/>
                <a:ea typeface="DejaVu Sans"/>
              </a:rPr>
              <a:t> CADRE</a:t>
            </a:r>
            <a:endParaRPr lang="fr-FR" sz="2000" b="0" strike="noStrike" spc="-1">
              <a:latin typeface="Arial"/>
            </a:endParaRPr>
          </a:p>
        </p:txBody>
      </p:sp>
      <p:pic>
        <p:nvPicPr>
          <p:cNvPr id="296" name="Graphique 4"/>
          <p:cNvPicPr/>
          <p:nvPr/>
        </p:nvPicPr>
        <p:blipFill>
          <a:blip r:embed="rId3"/>
          <a:stretch/>
        </p:blipFill>
        <p:spPr>
          <a:xfrm>
            <a:off x="-169920" y="779760"/>
            <a:ext cx="2820960" cy="2820960"/>
          </a:xfrm>
          <a:prstGeom prst="rect">
            <a:avLst/>
          </a:prstGeom>
          <a:ln w="0">
            <a:noFill/>
          </a:ln>
        </p:spPr>
      </p:pic>
      <p:pic>
        <p:nvPicPr>
          <p:cNvPr id="297" name="Graphique 6"/>
          <p:cNvPicPr/>
          <p:nvPr/>
        </p:nvPicPr>
        <p:blipFill>
          <a:blip r:embed="rId4"/>
          <a:stretch/>
        </p:blipFill>
        <p:spPr>
          <a:xfrm>
            <a:off x="4622040" y="2536560"/>
            <a:ext cx="2249640" cy="2249640"/>
          </a:xfrm>
          <a:prstGeom prst="rect">
            <a:avLst/>
          </a:prstGeom>
          <a:ln w="0">
            <a:noFill/>
          </a:ln>
        </p:spPr>
      </p:pic>
      <p:pic>
        <p:nvPicPr>
          <p:cNvPr id="298" name="Graphique 10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6872400" y="1197720"/>
            <a:ext cx="4927320" cy="4927320"/>
          </a:xfrm>
          <a:prstGeom prst="rect">
            <a:avLst/>
          </a:prstGeom>
          <a:ln w="0">
            <a:noFill/>
          </a:ln>
        </p:spPr>
      </p:pic>
      <p:sp>
        <p:nvSpPr>
          <p:cNvPr id="299" name="CustomShape 3"/>
          <p:cNvSpPr/>
          <p:nvPr/>
        </p:nvSpPr>
        <p:spPr>
          <a:xfrm>
            <a:off x="60120" y="140400"/>
            <a:ext cx="1590120" cy="365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00" name="Image 8"/>
          <p:cNvPicPr/>
          <p:nvPr/>
        </p:nvPicPr>
        <p:blipFill>
          <a:blip r:embed="rId6"/>
          <a:stretch/>
        </p:blipFill>
        <p:spPr>
          <a:xfrm>
            <a:off x="249120" y="46800"/>
            <a:ext cx="691200" cy="5997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Image 5_0"/>
          <p:cNvPicPr/>
          <p:nvPr/>
        </p:nvPicPr>
        <p:blipFill>
          <a:blip r:embed="rId2"/>
          <a:stretch/>
        </p:blipFill>
        <p:spPr>
          <a:xfrm rot="10800000">
            <a:off x="2160" y="0"/>
            <a:ext cx="12189960" cy="6855840"/>
          </a:xfrm>
          <a:prstGeom prst="rect">
            <a:avLst/>
          </a:prstGeom>
          <a:ln w="0">
            <a:noFill/>
          </a:ln>
        </p:spPr>
      </p:pic>
      <p:sp>
        <p:nvSpPr>
          <p:cNvPr id="302" name="CustomShape 1"/>
          <p:cNvSpPr/>
          <p:nvPr/>
        </p:nvSpPr>
        <p:spPr>
          <a:xfrm>
            <a:off x="7722720" y="348840"/>
            <a:ext cx="4070160" cy="6137280"/>
          </a:xfrm>
          <a:prstGeom prst="rect">
            <a:avLst/>
          </a:prstGeom>
          <a:solidFill>
            <a:srgbClr val="F3F3F3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03" name="CustomShape 2"/>
          <p:cNvSpPr/>
          <p:nvPr/>
        </p:nvSpPr>
        <p:spPr>
          <a:xfrm>
            <a:off x="11547000" y="6491520"/>
            <a:ext cx="485280" cy="256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algn="ctr">
              <a:lnSpc>
                <a:spcPct val="100000"/>
              </a:lnSpc>
            </a:pPr>
            <a:fld id="{456822F8-9118-41EF-A7E3-AA83AAE8A114}" type="slidenum">
              <a:rPr lang="fr-FR" sz="1100" b="0" strike="noStrike" spc="-1">
                <a:solidFill>
                  <a:srgbClr val="888888"/>
                </a:solidFill>
                <a:latin typeface="Arial"/>
                <a:ea typeface="DejaVu Sans"/>
              </a:rPr>
              <a:t>15</a:t>
            </a:fld>
            <a:endParaRPr lang="fr-FR" sz="1100" b="0" strike="noStrike" spc="-1">
              <a:latin typeface="Arial"/>
            </a:endParaRPr>
          </a:p>
        </p:txBody>
      </p:sp>
      <p:grpSp>
        <p:nvGrpSpPr>
          <p:cNvPr id="304" name="Group 3"/>
          <p:cNvGrpSpPr/>
          <p:nvPr/>
        </p:nvGrpSpPr>
        <p:grpSpPr>
          <a:xfrm>
            <a:off x="8067960" y="3389760"/>
            <a:ext cx="1928520" cy="2581560"/>
            <a:chOff x="8067960" y="3389760"/>
            <a:chExt cx="1928520" cy="2581560"/>
          </a:xfrm>
        </p:grpSpPr>
        <p:grpSp>
          <p:nvGrpSpPr>
            <p:cNvPr id="305" name="Group 4"/>
            <p:cNvGrpSpPr/>
            <p:nvPr/>
          </p:nvGrpSpPr>
          <p:grpSpPr>
            <a:xfrm>
              <a:off x="8067960" y="3389760"/>
              <a:ext cx="1928520" cy="2581560"/>
              <a:chOff x="8067960" y="3389760"/>
              <a:chExt cx="1928520" cy="2581560"/>
            </a:xfrm>
          </p:grpSpPr>
          <p:sp>
            <p:nvSpPr>
              <p:cNvPr id="306" name="CustomShape 5"/>
              <p:cNvSpPr/>
              <p:nvPr/>
            </p:nvSpPr>
            <p:spPr>
              <a:xfrm>
                <a:off x="8067960" y="3389760"/>
                <a:ext cx="674640" cy="9266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12600" rIns="0" bIns="0">
                <a:spAutoFit/>
              </a:bodyPr>
              <a:lstStyle/>
              <a:p>
                <a:pPr>
                  <a:lnSpc>
                    <a:spcPct val="100000"/>
                  </a:lnSpc>
                  <a:spcBef>
                    <a:spcPts val="99"/>
                  </a:spcBef>
                  <a:tabLst>
                    <a:tab pos="2558880" algn="l"/>
                  </a:tabLst>
                </a:pPr>
                <a:r>
                  <a:rPr lang="fr-FR" sz="6000" b="1" strike="noStrike" spc="-562">
                    <a:solidFill>
                      <a:srgbClr val="051922"/>
                    </a:solidFill>
                    <a:latin typeface="Arial"/>
                    <a:ea typeface="DejaVu Sans"/>
                  </a:rPr>
                  <a:t>3 </a:t>
                </a:r>
                <a:endParaRPr lang="fr-FR" sz="6000" b="0" strike="noStrike" spc="-1">
                  <a:latin typeface="Arial"/>
                </a:endParaRPr>
              </a:p>
            </p:txBody>
          </p:sp>
          <p:sp>
            <p:nvSpPr>
              <p:cNvPr id="307" name="CustomShape 6"/>
              <p:cNvSpPr/>
              <p:nvPr/>
            </p:nvSpPr>
            <p:spPr>
              <a:xfrm>
                <a:off x="8154720" y="4498920"/>
                <a:ext cx="1841760" cy="14724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12600" rIns="0" bIns="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fr-FR" sz="1600" b="1" strike="noStrike" spc="-1">
                    <a:solidFill>
                      <a:srgbClr val="051922"/>
                    </a:solidFill>
                    <a:latin typeface="Arial"/>
                    <a:ea typeface="DejaVu Sans"/>
                  </a:rPr>
                  <a:t>Temps 1 –Quels sont les enjeux liés au changement climatique pour mon territoire ?r</a:t>
                </a:r>
                <a:endParaRPr lang="fr-FR" sz="1600" b="0" strike="noStrike" spc="-1">
                  <a:latin typeface="Arial"/>
                </a:endParaRPr>
              </a:p>
            </p:txBody>
          </p:sp>
        </p:grpSp>
        <p:sp>
          <p:nvSpPr>
            <p:cNvPr id="308" name="CustomShape 7"/>
            <p:cNvSpPr/>
            <p:nvPr/>
          </p:nvSpPr>
          <p:spPr>
            <a:xfrm>
              <a:off x="8154720" y="4322880"/>
              <a:ext cx="607320" cy="360"/>
            </a:xfrm>
            <a:custGeom>
              <a:avLst/>
              <a:gdLst/>
              <a:ahLst/>
              <a:cxnLst/>
              <a:rect l="l" t="t" r="r" b="b"/>
              <a:pathLst>
                <a:path w="609600">
                  <a:moveTo>
                    <a:pt x="0" y="0"/>
                  </a:moveTo>
                  <a:lnTo>
                    <a:pt x="609600" y="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CustomShape 1"/>
          <p:cNvSpPr/>
          <p:nvPr/>
        </p:nvSpPr>
        <p:spPr>
          <a:xfrm>
            <a:off x="1064160" y="541800"/>
            <a:ext cx="10720800" cy="356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fr-FR" sz="2400" b="1" strike="noStrike" cap="all" spc="-151">
                <a:solidFill>
                  <a:srgbClr val="051922"/>
                </a:solidFill>
                <a:latin typeface="Arial Black"/>
                <a:ea typeface="DejaVu Sans"/>
              </a:rPr>
              <a:t>CONTENUS À EXPLORER</a:t>
            </a:r>
            <a:endParaRPr lang="fr-FR" sz="2400" b="0" strike="noStrike" spc="-1">
              <a:latin typeface="Arial"/>
            </a:endParaRPr>
          </a:p>
        </p:txBody>
      </p:sp>
      <p:pic>
        <p:nvPicPr>
          <p:cNvPr id="310" name="Image 2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595440" y="1869480"/>
            <a:ext cx="4542840" cy="3213360"/>
          </a:xfrm>
          <a:prstGeom prst="rect">
            <a:avLst/>
          </a:prstGeom>
          <a:ln w="0">
            <a:noFill/>
          </a:ln>
          <a:effectLst>
            <a:outerShdw blurRad="292100" dist="138479" dir="2700000" algn="tl" rotWithShape="0">
              <a:srgbClr val="333333">
                <a:alpha val="10000"/>
              </a:srgbClr>
            </a:outerShdw>
          </a:effectLst>
        </p:spPr>
      </p:pic>
      <p:sp>
        <p:nvSpPr>
          <p:cNvPr id="311" name="CustomShape 2"/>
          <p:cNvSpPr/>
          <p:nvPr/>
        </p:nvSpPr>
        <p:spPr>
          <a:xfrm>
            <a:off x="6289200" y="1347480"/>
            <a:ext cx="4305960" cy="33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600" b="0" strike="noStrike" spc="-1">
                <a:solidFill>
                  <a:srgbClr val="000000"/>
                </a:solidFill>
                <a:latin typeface="Poppins"/>
                <a:ea typeface="DejaVu Sans"/>
              </a:rPr>
              <a:t>Contexte et enjeux locaux</a:t>
            </a:r>
            <a:endParaRPr lang="fr-FR" sz="1600" b="0" strike="noStrike" spc="-1">
              <a:latin typeface="Arial"/>
            </a:endParaRPr>
          </a:p>
        </p:txBody>
      </p:sp>
      <p:sp>
        <p:nvSpPr>
          <p:cNvPr id="312" name="CustomShape 3"/>
          <p:cNvSpPr/>
          <p:nvPr/>
        </p:nvSpPr>
        <p:spPr>
          <a:xfrm>
            <a:off x="713880" y="1347480"/>
            <a:ext cx="4305960" cy="33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600" b="0" strike="noStrike" spc="-1">
                <a:solidFill>
                  <a:srgbClr val="000000"/>
                </a:solidFill>
                <a:latin typeface="Poppins"/>
                <a:ea typeface="DejaVu Sans"/>
              </a:rPr>
              <a:t>Contexte global Bretagne</a:t>
            </a:r>
            <a:endParaRPr lang="fr-FR" sz="1600" b="0" strike="noStrike" spc="-1">
              <a:latin typeface="Arial"/>
            </a:endParaRPr>
          </a:p>
        </p:txBody>
      </p:sp>
      <p:sp>
        <p:nvSpPr>
          <p:cNvPr id="313" name="CustomShape 4"/>
          <p:cNvSpPr/>
          <p:nvPr/>
        </p:nvSpPr>
        <p:spPr>
          <a:xfrm>
            <a:off x="5525640" y="1316880"/>
            <a:ext cx="388440" cy="394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2000" b="0" strike="noStrike" spc="-1">
                <a:solidFill>
                  <a:srgbClr val="000000"/>
                </a:solidFill>
                <a:latin typeface="Poppins"/>
                <a:ea typeface="DejaVu Sans"/>
              </a:rPr>
              <a:t>+</a:t>
            </a:r>
            <a:endParaRPr lang="fr-FR" sz="2000" b="0" strike="noStrike" spc="-1">
              <a:latin typeface="Arial"/>
            </a:endParaRPr>
          </a:p>
        </p:txBody>
      </p:sp>
      <p:pic>
        <p:nvPicPr>
          <p:cNvPr id="314" name="Image 9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6201000" y="1899360"/>
            <a:ext cx="4533480" cy="3213360"/>
          </a:xfrm>
          <a:prstGeom prst="rect">
            <a:avLst/>
          </a:prstGeom>
          <a:ln w="0">
            <a:noFill/>
          </a:ln>
          <a:effectLst>
            <a:outerShdw blurRad="292100" dist="138479" dir="2700000" algn="tl" rotWithShape="0">
              <a:srgbClr val="333333">
                <a:alpha val="10000"/>
              </a:srgbClr>
            </a:outerShdw>
          </a:effectLst>
        </p:spPr>
      </p:pic>
      <p:pic>
        <p:nvPicPr>
          <p:cNvPr id="315" name="Image 10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7062120" y="2887920"/>
            <a:ext cx="4533480" cy="3218400"/>
          </a:xfrm>
          <a:prstGeom prst="rect">
            <a:avLst/>
          </a:prstGeom>
          <a:ln w="0">
            <a:noFill/>
          </a:ln>
          <a:effectLst>
            <a:outerShdw blurRad="292100" dist="138479" dir="2700000" algn="tl" rotWithShape="0">
              <a:srgbClr val="333333">
                <a:alpha val="10000"/>
              </a:srgbClr>
            </a:outerShdw>
          </a:effectLst>
        </p:spPr>
      </p:pic>
      <p:sp>
        <p:nvSpPr>
          <p:cNvPr id="316" name="CustomShape 5"/>
          <p:cNvSpPr/>
          <p:nvPr/>
        </p:nvSpPr>
        <p:spPr>
          <a:xfrm>
            <a:off x="60120" y="140400"/>
            <a:ext cx="1590120" cy="365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17" name="Image 8"/>
          <p:cNvPicPr/>
          <p:nvPr/>
        </p:nvPicPr>
        <p:blipFill>
          <a:blip r:embed="rId6"/>
          <a:stretch/>
        </p:blipFill>
        <p:spPr>
          <a:xfrm>
            <a:off x="249120" y="46800"/>
            <a:ext cx="691200" cy="5997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CustomShape 1"/>
          <p:cNvSpPr/>
          <p:nvPr/>
        </p:nvSpPr>
        <p:spPr>
          <a:xfrm>
            <a:off x="1079280" y="506520"/>
            <a:ext cx="10719360" cy="354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fr-FR" sz="2400" b="1" strike="noStrike" cap="all" spc="-151">
                <a:solidFill>
                  <a:srgbClr val="051922"/>
                </a:solidFill>
                <a:latin typeface="Arial Black"/>
                <a:ea typeface="DejaVu Sans"/>
              </a:rPr>
              <a:t>CLIMAT EN BRETAGNE ET ÉVOLUTION</a:t>
            </a:r>
            <a:endParaRPr lang="fr-FR" sz="2400" b="0" strike="noStrike" spc="-1">
              <a:latin typeface="Arial"/>
            </a:endParaRPr>
          </a:p>
        </p:txBody>
      </p:sp>
      <p:sp>
        <p:nvSpPr>
          <p:cNvPr id="319" name="CustomShape 2"/>
          <p:cNvSpPr/>
          <p:nvPr/>
        </p:nvSpPr>
        <p:spPr>
          <a:xfrm>
            <a:off x="1080000" y="1636560"/>
            <a:ext cx="6658200" cy="4857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 fontScale="81000" lnSpcReduction="20000"/>
          </a:bodyPr>
          <a:lstStyle/>
          <a:p>
            <a:pPr marL="432000" indent="-3218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"/>
            </a:pPr>
            <a:r>
              <a:rPr lang="fr-FR" sz="2200" b="0" strike="noStrike" spc="-1">
                <a:solidFill>
                  <a:srgbClr val="000000"/>
                </a:solidFill>
                <a:latin typeface="Arial"/>
                <a:ea typeface="DejaVu Sans"/>
              </a:rPr>
              <a:t>DDTM : accompagnement des collectivités pour les PCAET </a:t>
            </a:r>
            <a:endParaRPr lang="fr-FR" sz="2200" b="0" strike="noStrike" spc="-1">
              <a:latin typeface="Arial"/>
            </a:endParaRPr>
          </a:p>
          <a:p>
            <a:pPr marL="432000" indent="-3218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"/>
            </a:pPr>
            <a:r>
              <a:rPr lang="fr-FR" sz="2200" b="0" strike="noStrike" spc="-1">
                <a:solidFill>
                  <a:srgbClr val="000000"/>
                </a:solidFill>
                <a:latin typeface="Arial"/>
                <a:ea typeface="DejaVu Sans"/>
              </a:rPr>
              <a:t>Caractéristique du climat breton :</a:t>
            </a:r>
            <a:endParaRPr lang="fr-FR" sz="2200" b="0" strike="noStrike" spc="-1">
              <a:latin typeface="Arial"/>
            </a:endParaRPr>
          </a:p>
          <a:p>
            <a:pPr marL="864000" lvl="1" indent="-32184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Wingdings" charset="2"/>
              <a:buChar char=""/>
            </a:pPr>
            <a:r>
              <a:rPr lang="fr-FR" sz="2200" b="0" strike="noStrike" spc="-1">
                <a:solidFill>
                  <a:srgbClr val="000000"/>
                </a:solidFill>
                <a:latin typeface="Arial"/>
                <a:ea typeface="DejaVu Sans"/>
              </a:rPr>
              <a:t>Climat océanique tempéré</a:t>
            </a:r>
            <a:endParaRPr lang="fr-FR" sz="2200" b="0" strike="noStrike" spc="-1">
              <a:latin typeface="Arial"/>
            </a:endParaRPr>
          </a:p>
          <a:p>
            <a:pPr marL="864000" lvl="1" indent="-32184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Wingdings" charset="2"/>
              <a:buChar char=""/>
            </a:pPr>
            <a:r>
              <a:rPr lang="fr-FR" sz="2200" b="0" strike="noStrike" spc="-1">
                <a:solidFill>
                  <a:srgbClr val="000000"/>
                </a:solidFill>
                <a:latin typeface="Arial"/>
                <a:ea typeface="DejaVu Sans"/>
              </a:rPr>
              <a:t>Gradient ouest-est de températures et de précipitations</a:t>
            </a:r>
            <a:endParaRPr lang="fr-FR" sz="2200" b="0" strike="noStrike" spc="-1">
              <a:latin typeface="Arial"/>
            </a:endParaRPr>
          </a:p>
          <a:p>
            <a:pPr marL="864000" lvl="1" indent="-32184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Wingdings" charset="2"/>
              <a:buChar char=""/>
            </a:pPr>
            <a:r>
              <a:rPr lang="fr-FR" sz="2200" b="0" strike="noStrike" spc="-1">
                <a:solidFill>
                  <a:srgbClr val="000000"/>
                </a:solidFill>
                <a:latin typeface="Arial"/>
                <a:ea typeface="DejaVu Sans"/>
              </a:rPr>
              <a:t>Aléas naturels déjà présents : submersion/érosion, tempêtes, ressources en eau</a:t>
            </a:r>
            <a:endParaRPr lang="fr-FR" sz="2200" b="0" strike="noStrike" spc="-1">
              <a:latin typeface="Arial"/>
            </a:endParaRPr>
          </a:p>
          <a:p>
            <a:pPr marL="432000" indent="-3218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"/>
            </a:pPr>
            <a:r>
              <a:rPr lang="fr-FR" sz="2200" b="0" strike="noStrike" spc="-1">
                <a:solidFill>
                  <a:srgbClr val="000000"/>
                </a:solidFill>
                <a:latin typeface="Arial"/>
                <a:ea typeface="DejaVu Sans"/>
              </a:rPr>
              <a:t>Évolutions liées au changement climatique du climat breton :</a:t>
            </a:r>
            <a:endParaRPr lang="fr-FR" sz="2200" b="0" strike="noStrike" spc="-1">
              <a:latin typeface="Arial"/>
            </a:endParaRPr>
          </a:p>
          <a:p>
            <a:pPr marL="864000" lvl="1" indent="-32184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Wingdings" charset="2"/>
              <a:buChar char=""/>
            </a:pPr>
            <a:r>
              <a:rPr lang="fr-FR" sz="2200" b="0" strike="noStrike" spc="-1">
                <a:solidFill>
                  <a:srgbClr val="000000"/>
                </a:solidFill>
                <a:latin typeface="Arial"/>
                <a:ea typeface="DejaVu Sans"/>
              </a:rPr>
              <a:t>un degré de plus = 200 km, Vannes → La Rochelle (en moyenne)</a:t>
            </a:r>
            <a:endParaRPr lang="fr-FR" sz="2200" b="0" strike="noStrike" spc="-1">
              <a:latin typeface="Arial"/>
            </a:endParaRPr>
          </a:p>
          <a:p>
            <a:pPr marL="864000" lvl="1" indent="-32184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Wingdings" charset="2"/>
              <a:buChar char=""/>
            </a:pPr>
            <a:r>
              <a:rPr lang="fr-FR" sz="2200" b="0" strike="noStrike" spc="-1">
                <a:solidFill>
                  <a:srgbClr val="000000"/>
                </a:solidFill>
                <a:latin typeface="Arial"/>
                <a:ea typeface="DejaVu Sans"/>
              </a:rPr>
              <a:t>hausse des températures déjà significative, modification de la répartition des précipitations</a:t>
            </a:r>
            <a:endParaRPr lang="fr-FR" sz="2200" b="0" strike="noStrike" spc="-1">
              <a:latin typeface="Arial"/>
            </a:endParaRPr>
          </a:p>
          <a:p>
            <a:pPr marL="864000" lvl="1" indent="-32184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Wingdings" charset="2"/>
              <a:buChar char=""/>
            </a:pPr>
            <a:r>
              <a:rPr lang="fr-FR" sz="2200" b="0" strike="noStrike" spc="-1">
                <a:solidFill>
                  <a:srgbClr val="000000"/>
                </a:solidFill>
                <a:latin typeface="Arial"/>
                <a:ea typeface="DejaVu Sans"/>
              </a:rPr>
              <a:t>accentuation des risques : sécheresse/tensions sur les ressources, inondations, submersions/tempêtes, impacts sur les infrastructures, incendies, impacts sur les filières agricoles et halieutiques</a:t>
            </a:r>
            <a:endParaRPr lang="fr-FR" sz="2200" b="0" strike="noStrike" spc="-1">
              <a:latin typeface="Arial"/>
            </a:endParaRPr>
          </a:p>
        </p:txBody>
      </p:sp>
      <p:pic>
        <p:nvPicPr>
          <p:cNvPr id="320" name="Image 228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8280000" y="2896200"/>
            <a:ext cx="3598200" cy="2543400"/>
          </a:xfrm>
          <a:prstGeom prst="rect">
            <a:avLst/>
          </a:prstGeom>
          <a:ln w="0">
            <a:noFill/>
          </a:ln>
        </p:spPr>
      </p:pic>
      <p:sp>
        <p:nvSpPr>
          <p:cNvPr id="321" name="CustomShape 3"/>
          <p:cNvSpPr/>
          <p:nvPr/>
        </p:nvSpPr>
        <p:spPr>
          <a:xfrm rot="1855800">
            <a:off x="7604280" y="1366920"/>
            <a:ext cx="1957680" cy="896760"/>
          </a:xfrm>
          <a:custGeom>
            <a:avLst/>
            <a:gdLst/>
            <a:ahLst/>
            <a:cxnLst/>
            <a:rect l="l" t="t" r="r" b="b"/>
            <a:pathLst>
              <a:path w="5446" h="2498">
                <a:moveTo>
                  <a:pt x="0" y="629"/>
                </a:moveTo>
                <a:lnTo>
                  <a:pt x="4083" y="623"/>
                </a:lnTo>
                <a:lnTo>
                  <a:pt x="4082" y="0"/>
                </a:lnTo>
                <a:lnTo>
                  <a:pt x="5445" y="1246"/>
                </a:lnTo>
                <a:lnTo>
                  <a:pt x="4085" y="2497"/>
                </a:lnTo>
                <a:lnTo>
                  <a:pt x="4085" y="1872"/>
                </a:lnTo>
                <a:lnTo>
                  <a:pt x="1" y="1877"/>
                </a:lnTo>
                <a:lnTo>
                  <a:pt x="0" y="629"/>
                </a:lnTo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2" name="CustomShape 4"/>
          <p:cNvSpPr/>
          <p:nvPr/>
        </p:nvSpPr>
        <p:spPr>
          <a:xfrm>
            <a:off x="1980360" y="1047960"/>
            <a:ext cx="5037840" cy="406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/>
          </a:bodyPr>
          <a:lstStyle/>
          <a:p>
            <a:pPr>
              <a:lnSpc>
                <a:spcPct val="100000"/>
              </a:lnSpc>
              <a:spcBef>
                <a:spcPts val="1417"/>
              </a:spcBef>
              <a:tabLst>
                <a:tab pos="0" algn="l"/>
              </a:tabLst>
            </a:pPr>
            <a:r>
              <a:rPr lang="fr-FR" sz="2200" b="0" strike="noStrike" spc="-1">
                <a:solidFill>
                  <a:srgbClr val="DEE7E5"/>
                </a:solidFill>
                <a:highlight>
                  <a:srgbClr val="729FCF"/>
                </a:highlight>
                <a:latin typeface="Arial"/>
                <a:ea typeface="DejaVu Sans"/>
              </a:rPr>
              <a:t>Posters pour les éléments détaillés </a:t>
            </a:r>
            <a:endParaRPr lang="fr-FR" sz="2200" b="0" strike="noStrike" spc="-1">
              <a:latin typeface="Arial"/>
            </a:endParaRPr>
          </a:p>
        </p:txBody>
      </p:sp>
      <p:sp>
        <p:nvSpPr>
          <p:cNvPr id="323" name="CustomShape 5"/>
          <p:cNvSpPr/>
          <p:nvPr/>
        </p:nvSpPr>
        <p:spPr>
          <a:xfrm>
            <a:off x="60120" y="140400"/>
            <a:ext cx="1590120" cy="365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24" name="Image 8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49120" y="46800"/>
            <a:ext cx="691200" cy="5997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CustomShape 1"/>
          <p:cNvSpPr/>
          <p:nvPr/>
        </p:nvSpPr>
        <p:spPr>
          <a:xfrm>
            <a:off x="1080000" y="900000"/>
            <a:ext cx="8457840" cy="406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/>
          </a:bodyPr>
          <a:lstStyle/>
          <a:p>
            <a:pPr>
              <a:lnSpc>
                <a:spcPct val="100000"/>
              </a:lnSpc>
              <a:spcBef>
                <a:spcPts val="1417"/>
              </a:spcBef>
              <a:tabLst>
                <a:tab pos="0" algn="l"/>
              </a:tabLst>
            </a:pPr>
            <a:r>
              <a:rPr lang="fr-FR" sz="2200" b="0" strike="noStrike" spc="-1">
                <a:solidFill>
                  <a:srgbClr val="DEE7E5"/>
                </a:solidFill>
                <a:highlight>
                  <a:srgbClr val="729FCF"/>
                </a:highlight>
                <a:latin typeface="Arial"/>
                <a:ea typeface="DejaVu Sans"/>
              </a:rPr>
              <a:t>Posters pour les éléments détaillés </a:t>
            </a:r>
            <a:endParaRPr lang="fr-FR" sz="2200" b="0" strike="noStrike" spc="-1">
              <a:latin typeface="Arial"/>
            </a:endParaRPr>
          </a:p>
        </p:txBody>
      </p:sp>
      <p:sp>
        <p:nvSpPr>
          <p:cNvPr id="326" name="CustomShape 2"/>
          <p:cNvSpPr/>
          <p:nvPr/>
        </p:nvSpPr>
        <p:spPr>
          <a:xfrm>
            <a:off x="353880" y="1420200"/>
            <a:ext cx="1444320" cy="12254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fr-FR" sz="2600" b="1" strike="noStrike" spc="-18">
                <a:solidFill>
                  <a:srgbClr val="5495A2"/>
                </a:solidFill>
                <a:latin typeface="Poppins"/>
                <a:ea typeface="Arial"/>
              </a:rPr>
              <a:t>98 270 </a:t>
            </a:r>
            <a:endParaRPr lang="fr-FR" sz="26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fr-FR" sz="1600" b="0" strike="noStrike" spc="-18">
                <a:solidFill>
                  <a:srgbClr val="000000"/>
                </a:solidFill>
                <a:latin typeface="Poppins"/>
                <a:ea typeface="Arial"/>
              </a:rPr>
              <a:t>Habitants</a:t>
            </a:r>
            <a:endParaRPr lang="fr-FR" sz="16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fr-FR" sz="2600" b="1" strike="noStrike" spc="-18">
                <a:solidFill>
                  <a:srgbClr val="81ACA6"/>
                </a:solidFill>
                <a:latin typeface="Poppins"/>
                <a:ea typeface="Arial"/>
              </a:rPr>
              <a:t>10</a:t>
            </a:r>
            <a:r>
              <a:rPr lang="fr-FR" sz="1600" b="0" strike="noStrike" spc="-18">
                <a:solidFill>
                  <a:srgbClr val="000000"/>
                </a:solidFill>
                <a:latin typeface="Poppins"/>
                <a:ea typeface="Arial"/>
              </a:rPr>
              <a:t> communes</a:t>
            </a:r>
            <a:endParaRPr lang="fr-FR" sz="1600" b="0" strike="noStrike" spc="-1">
              <a:latin typeface="Arial"/>
            </a:endParaRPr>
          </a:p>
        </p:txBody>
      </p:sp>
      <p:pic>
        <p:nvPicPr>
          <p:cNvPr id="327" name="Image 189"/>
          <p:cNvPicPr/>
          <p:nvPr/>
        </p:nvPicPr>
        <p:blipFill>
          <a:blip r:embed="rId3"/>
          <a:stretch/>
        </p:blipFill>
        <p:spPr>
          <a:xfrm flipH="1">
            <a:off x="1692000" y="1420200"/>
            <a:ext cx="1008000" cy="978840"/>
          </a:xfrm>
          <a:prstGeom prst="rect">
            <a:avLst/>
          </a:prstGeom>
          <a:ln w="0">
            <a:noFill/>
          </a:ln>
        </p:spPr>
      </p:pic>
      <p:sp>
        <p:nvSpPr>
          <p:cNvPr id="328" name="CustomShape 3"/>
          <p:cNvSpPr/>
          <p:nvPr/>
        </p:nvSpPr>
        <p:spPr>
          <a:xfrm>
            <a:off x="3060000" y="1308240"/>
            <a:ext cx="2534400" cy="13899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fr-FR" sz="2600" b="1" strike="noStrike" spc="-18">
                <a:solidFill>
                  <a:srgbClr val="5495A2"/>
                </a:solidFill>
                <a:latin typeface="Poppins"/>
                <a:ea typeface="Arial"/>
              </a:rPr>
              <a:t>33% </a:t>
            </a:r>
            <a:endParaRPr lang="fr-FR" sz="26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fr-FR" sz="1600" b="0" strike="noStrike" spc="-18">
                <a:solidFill>
                  <a:srgbClr val="000000"/>
                </a:solidFill>
                <a:latin typeface="Poppins"/>
                <a:ea typeface="Arial"/>
              </a:rPr>
              <a:t>part des 60 ans et plus</a:t>
            </a:r>
            <a:r>
              <a:rPr lang="fr-FR" sz="2400" b="0" strike="noStrike" spc="-18">
                <a:solidFill>
                  <a:srgbClr val="000000"/>
                </a:solidFill>
                <a:latin typeface="Poppins"/>
                <a:ea typeface="Arial"/>
              </a:rPr>
              <a:t> </a:t>
            </a:r>
            <a:endParaRPr lang="fr-FR" sz="2400" b="0" strike="noStrike" spc="-1">
              <a:latin typeface="Arial"/>
            </a:endParaRPr>
          </a:p>
        </p:txBody>
      </p:sp>
      <p:pic>
        <p:nvPicPr>
          <p:cNvPr id="329" name="Image 187"/>
          <p:cNvPicPr/>
          <p:nvPr/>
        </p:nvPicPr>
        <p:blipFill>
          <a:blip r:embed="rId4"/>
          <a:stretch/>
        </p:blipFill>
        <p:spPr>
          <a:xfrm flipH="1">
            <a:off x="5581800" y="1405440"/>
            <a:ext cx="999000" cy="1112760"/>
          </a:xfrm>
          <a:prstGeom prst="rect">
            <a:avLst/>
          </a:prstGeom>
          <a:ln w="0">
            <a:noFill/>
          </a:ln>
        </p:spPr>
      </p:pic>
      <p:sp>
        <p:nvSpPr>
          <p:cNvPr id="330" name="CustomShape 4"/>
          <p:cNvSpPr/>
          <p:nvPr/>
        </p:nvSpPr>
        <p:spPr>
          <a:xfrm>
            <a:off x="1800000" y="2880000"/>
            <a:ext cx="3164760" cy="1192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fr-FR" sz="2600" b="1" strike="noStrike" spc="-18">
                <a:solidFill>
                  <a:srgbClr val="5495A2"/>
                </a:solidFill>
                <a:latin typeface="Poppins"/>
                <a:ea typeface="Arial"/>
              </a:rPr>
              <a:t>18,6%</a:t>
            </a:r>
            <a:br/>
            <a:r>
              <a:rPr lang="fr-FR" sz="1600" b="0" strike="noStrike" spc="-18">
                <a:solidFill>
                  <a:srgbClr val="000000"/>
                </a:solidFill>
                <a:latin typeface="Poppins"/>
                <a:ea typeface="Arial"/>
              </a:rPr>
              <a:t>Part des résidences secondaires et logements occasionnels en 2019</a:t>
            </a:r>
            <a:endParaRPr lang="fr-FR" sz="1600" b="0" strike="noStrike" spc="-1">
              <a:latin typeface="Arial"/>
            </a:endParaRPr>
          </a:p>
        </p:txBody>
      </p:sp>
      <p:pic>
        <p:nvPicPr>
          <p:cNvPr id="331" name="Image 242"/>
          <p:cNvPicPr/>
          <p:nvPr/>
        </p:nvPicPr>
        <p:blipFill>
          <a:blip r:embed="rId5"/>
          <a:stretch/>
        </p:blipFill>
        <p:spPr>
          <a:xfrm>
            <a:off x="360000" y="4336920"/>
            <a:ext cx="7147080" cy="2141280"/>
          </a:xfrm>
          <a:prstGeom prst="rect">
            <a:avLst/>
          </a:prstGeom>
          <a:ln w="0">
            <a:noFill/>
          </a:ln>
        </p:spPr>
      </p:pic>
      <p:pic>
        <p:nvPicPr>
          <p:cNvPr id="332" name="Image 80" descr="Une image contenant carte&#10;&#10;Description générée automatiquement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8100000" y="1620000"/>
            <a:ext cx="3598200" cy="4836960"/>
          </a:xfrm>
          <a:prstGeom prst="rect">
            <a:avLst/>
          </a:prstGeom>
          <a:ln w="0">
            <a:noFill/>
          </a:ln>
        </p:spPr>
      </p:pic>
      <p:sp>
        <p:nvSpPr>
          <p:cNvPr id="333" name="CustomShape 5"/>
          <p:cNvSpPr/>
          <p:nvPr/>
        </p:nvSpPr>
        <p:spPr>
          <a:xfrm>
            <a:off x="9551160" y="1338840"/>
            <a:ext cx="3098520" cy="1009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fr-FR" sz="1050" b="0" strike="noStrike" spc="-1">
                <a:solidFill>
                  <a:srgbClr val="000000"/>
                </a:solidFill>
                <a:highlight>
                  <a:srgbClr val="E6004D"/>
                </a:highlight>
                <a:latin typeface="Arial"/>
                <a:ea typeface="DejaVu Sans"/>
              </a:rPr>
              <a:t>Territoires artificialisés 6,8%</a:t>
            </a:r>
            <a:endParaRPr lang="fr-FR" sz="105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fr-FR" sz="1050" b="0" strike="noStrike" spc="-1">
                <a:solidFill>
                  <a:srgbClr val="000000"/>
                </a:solidFill>
                <a:highlight>
                  <a:srgbClr val="FEFFA8"/>
                </a:highlight>
                <a:latin typeface="Arial"/>
                <a:ea typeface="DejaVu Sans"/>
              </a:rPr>
              <a:t>Territoires agricoles 83,6%</a:t>
            </a:r>
            <a:endParaRPr lang="fr-FR" sz="105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fr-FR" sz="1050" b="0" strike="noStrike" spc="-1">
                <a:solidFill>
                  <a:srgbClr val="000000"/>
                </a:solidFill>
                <a:highlight>
                  <a:srgbClr val="80FF00"/>
                </a:highlight>
                <a:latin typeface="Arial"/>
                <a:ea typeface="DejaVu Sans"/>
              </a:rPr>
              <a:t>Forêts et milieux semi-naturels 9%</a:t>
            </a:r>
            <a:endParaRPr lang="fr-FR" sz="105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fr-FR" sz="1050" b="0" strike="noStrike" spc="-1">
                <a:solidFill>
                  <a:srgbClr val="000000"/>
                </a:solidFill>
                <a:highlight>
                  <a:srgbClr val="A4A3FD"/>
                </a:highlight>
                <a:latin typeface="Arial"/>
                <a:ea typeface="DejaVu Sans"/>
              </a:rPr>
              <a:t>Zones humides et </a:t>
            </a:r>
            <a:r>
              <a:rPr lang="fr-FR" sz="1050" b="0" strike="noStrike" spc="-1">
                <a:solidFill>
                  <a:srgbClr val="000000"/>
                </a:solidFill>
                <a:highlight>
                  <a:srgbClr val="00C9EF"/>
                </a:highlight>
                <a:latin typeface="Arial"/>
                <a:ea typeface="DejaVu Sans"/>
              </a:rPr>
              <a:t>Surfaces en eau 0,6%</a:t>
            </a:r>
            <a:endParaRPr lang="fr-FR" sz="1050" b="0" strike="noStrike" spc="-1">
              <a:latin typeface="Arial"/>
            </a:endParaRPr>
          </a:p>
        </p:txBody>
      </p:sp>
      <p:sp>
        <p:nvSpPr>
          <p:cNvPr id="334" name="CustomShape 6"/>
          <p:cNvSpPr/>
          <p:nvPr/>
        </p:nvSpPr>
        <p:spPr>
          <a:xfrm>
            <a:off x="1519200" y="419040"/>
            <a:ext cx="10719360" cy="354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fr-FR" sz="2400" b="1" strike="noStrike" cap="all" spc="-151">
                <a:solidFill>
                  <a:srgbClr val="051922"/>
                </a:solidFill>
                <a:latin typeface="Arial Black"/>
                <a:ea typeface="DejaVu Sans"/>
              </a:rPr>
              <a:t>QUELQUES ÉLÉMENTS SUR LA COLLECTIVITÉ</a:t>
            </a:r>
            <a:endParaRPr lang="fr-FR" sz="2400" b="0" strike="noStrike" spc="-1">
              <a:latin typeface="Arial"/>
            </a:endParaRPr>
          </a:p>
        </p:txBody>
      </p:sp>
      <p:sp>
        <p:nvSpPr>
          <p:cNvPr id="335" name="CustomShape 7"/>
          <p:cNvSpPr/>
          <p:nvPr/>
        </p:nvSpPr>
        <p:spPr>
          <a:xfrm>
            <a:off x="60120" y="140400"/>
            <a:ext cx="1590120" cy="365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36" name="Image 8"/>
          <p:cNvPicPr/>
          <p:nvPr/>
        </p:nvPicPr>
        <p:blipFill>
          <a:blip r:embed="rId7"/>
          <a:stretch/>
        </p:blipFill>
        <p:spPr>
          <a:xfrm>
            <a:off x="249120" y="46800"/>
            <a:ext cx="691200" cy="5997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CustomShape 1"/>
          <p:cNvSpPr/>
          <p:nvPr/>
        </p:nvSpPr>
        <p:spPr>
          <a:xfrm>
            <a:off x="1651320" y="467280"/>
            <a:ext cx="10719360" cy="354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fr-FR" sz="2400" b="1" strike="noStrike" cap="all" spc="-151">
                <a:solidFill>
                  <a:srgbClr val="051922"/>
                </a:solidFill>
                <a:latin typeface="Arial Black"/>
                <a:ea typeface="DejaVu Sans"/>
              </a:rPr>
              <a:t>RÉPARTITION DES GROUPES </a:t>
            </a:r>
            <a:endParaRPr lang="fr-FR" sz="2400" b="0" strike="noStrike" spc="-1">
              <a:latin typeface="Arial"/>
            </a:endParaRPr>
          </a:p>
        </p:txBody>
      </p:sp>
      <p:sp>
        <p:nvSpPr>
          <p:cNvPr id="338" name="CustomShape 2"/>
          <p:cNvSpPr/>
          <p:nvPr/>
        </p:nvSpPr>
        <p:spPr>
          <a:xfrm>
            <a:off x="337680" y="1080000"/>
            <a:ext cx="1821600" cy="36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1" strike="noStrike" spc="-1">
                <a:solidFill>
                  <a:srgbClr val="5495A2"/>
                </a:solidFill>
                <a:latin typeface="Poppins"/>
                <a:ea typeface="DejaVu Sans"/>
              </a:rPr>
              <a:t>Groupe 1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339" name="CustomShape 3"/>
          <p:cNvSpPr/>
          <p:nvPr/>
        </p:nvSpPr>
        <p:spPr>
          <a:xfrm>
            <a:off x="3852000" y="1136160"/>
            <a:ext cx="2339280" cy="36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1" strike="noStrike" spc="-1">
                <a:solidFill>
                  <a:srgbClr val="5495A2"/>
                </a:solidFill>
                <a:latin typeface="Poppins"/>
                <a:ea typeface="DejaVu Sans"/>
              </a:rPr>
              <a:t>Groupe 2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340" name="Line 4"/>
          <p:cNvSpPr/>
          <p:nvPr/>
        </p:nvSpPr>
        <p:spPr>
          <a:xfrm>
            <a:off x="3587040" y="1074960"/>
            <a:ext cx="12960" cy="5405040"/>
          </a:xfrm>
          <a:prstGeom prst="line">
            <a:avLst/>
          </a:prstGeom>
          <a:ln>
            <a:solidFill>
              <a:srgbClr val="5495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41" name="CustomShape 5"/>
          <p:cNvSpPr/>
          <p:nvPr/>
        </p:nvSpPr>
        <p:spPr>
          <a:xfrm>
            <a:off x="60120" y="140400"/>
            <a:ext cx="1590120" cy="365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42" name="Image 8"/>
          <p:cNvPicPr/>
          <p:nvPr/>
        </p:nvPicPr>
        <p:blipFill>
          <a:blip r:embed="rId3"/>
          <a:stretch/>
        </p:blipFill>
        <p:spPr>
          <a:xfrm>
            <a:off x="249120" y="46800"/>
            <a:ext cx="691200" cy="599760"/>
          </a:xfrm>
          <a:prstGeom prst="rect">
            <a:avLst/>
          </a:prstGeom>
          <a:ln w="0">
            <a:noFill/>
          </a:ln>
        </p:spPr>
      </p:pic>
      <p:sp>
        <p:nvSpPr>
          <p:cNvPr id="343" name="CustomShape 6"/>
          <p:cNvSpPr/>
          <p:nvPr/>
        </p:nvSpPr>
        <p:spPr>
          <a:xfrm>
            <a:off x="8280000" y="1152000"/>
            <a:ext cx="2339280" cy="36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1" strike="noStrike" spc="-1">
                <a:solidFill>
                  <a:srgbClr val="5495A2"/>
                </a:solidFill>
                <a:latin typeface="Poppins"/>
                <a:ea typeface="DejaVu Sans"/>
              </a:rPr>
              <a:t>Groupe 3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344" name="Line 7"/>
          <p:cNvSpPr/>
          <p:nvPr/>
        </p:nvSpPr>
        <p:spPr>
          <a:xfrm>
            <a:off x="8087040" y="1074960"/>
            <a:ext cx="12960" cy="5405040"/>
          </a:xfrm>
          <a:prstGeom prst="line">
            <a:avLst/>
          </a:prstGeom>
          <a:ln>
            <a:solidFill>
              <a:srgbClr val="5495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Image 6"/>
          <p:cNvPicPr/>
          <p:nvPr/>
        </p:nvPicPr>
        <p:blipFill>
          <a:blip r:embed="rId3"/>
          <a:stretch/>
        </p:blipFill>
        <p:spPr>
          <a:xfrm>
            <a:off x="1130760" y="842760"/>
            <a:ext cx="1785600" cy="1549080"/>
          </a:xfrm>
          <a:prstGeom prst="rect">
            <a:avLst/>
          </a:prstGeom>
          <a:ln w="0">
            <a:noFill/>
          </a:ln>
        </p:spPr>
      </p:pic>
      <p:sp>
        <p:nvSpPr>
          <p:cNvPr id="177" name="CustomShape 1"/>
          <p:cNvSpPr/>
          <p:nvPr/>
        </p:nvSpPr>
        <p:spPr>
          <a:xfrm>
            <a:off x="1205280" y="2486160"/>
            <a:ext cx="9780120" cy="2276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2040" tIns="60840" rIns="122040" bIns="60840">
            <a:noAutofit/>
          </a:bodyPr>
          <a:lstStyle/>
          <a:p>
            <a:pPr>
              <a:lnSpc>
                <a:spcPct val="90000"/>
              </a:lnSpc>
            </a:pPr>
            <a:r>
              <a:rPr lang="fr-FR" sz="2400" b="1" strike="noStrike" spc="-1">
                <a:solidFill>
                  <a:srgbClr val="051922"/>
                </a:solidFill>
                <a:latin typeface="Arial Black"/>
                <a:ea typeface="weave"/>
              </a:rPr>
              <a:t>DÉMARCHE DE PROSPECTIVE IMPACCT</a:t>
            </a:r>
            <a:endParaRPr lang="fr-FR" sz="2400" b="0" strike="noStrike" spc="-1">
              <a:latin typeface="Arial"/>
            </a:endParaRPr>
          </a:p>
          <a:p>
            <a:pPr>
              <a:lnSpc>
                <a:spcPct val="90000"/>
              </a:lnSpc>
            </a:pPr>
            <a:r>
              <a:rPr lang="fr-FR" sz="2400" b="1" strike="noStrike" spc="-1">
                <a:solidFill>
                  <a:srgbClr val="051922"/>
                </a:solidFill>
                <a:latin typeface="Arial Black"/>
                <a:ea typeface="weave"/>
              </a:rPr>
              <a:t>sur l’adaptation au changement climatique et l’évolution des modes de vie en Bretagne à horizon 2050</a:t>
            </a: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br/>
            <a:r>
              <a:rPr lang="fr-FR" sz="2400" b="1" strike="noStrike" spc="-1">
                <a:solidFill>
                  <a:srgbClr val="FFFFFF"/>
                </a:solidFill>
                <a:highlight>
                  <a:srgbClr val="5495A2"/>
                </a:highlight>
                <a:latin typeface="Arial"/>
                <a:ea typeface="DejaVu Sans"/>
              </a:rPr>
              <a:t> ATELIER #1</a:t>
            </a:r>
            <a:r>
              <a:rPr lang="fr-FR" sz="2400" b="1" strike="noStrike" spc="-1">
                <a:solidFill>
                  <a:srgbClr val="AB2774"/>
                </a:solidFill>
                <a:highlight>
                  <a:srgbClr val="5495A2"/>
                </a:highlight>
                <a:latin typeface="Arial"/>
                <a:ea typeface="DejaVu Sans"/>
              </a:rPr>
              <a:t> </a:t>
            </a:r>
            <a:r>
              <a:rPr lang="fr-FR" sz="2400" b="0" strike="noStrike" spc="-1">
                <a:solidFill>
                  <a:srgbClr val="AB2774"/>
                </a:solidFill>
                <a:highlight>
                  <a:srgbClr val="5495A2"/>
                </a:highlight>
                <a:latin typeface="Arial"/>
                <a:ea typeface="DejaVu Sans"/>
              </a:rPr>
              <a:t> </a:t>
            </a: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000" b="0" strike="noStrike" spc="-1">
                <a:solidFill>
                  <a:srgbClr val="000000"/>
                </a:solidFill>
                <a:highlight>
                  <a:srgbClr val="5495A2"/>
                </a:highlight>
                <a:latin typeface="Poppins Medium"/>
                <a:ea typeface="DejaVu Sans"/>
              </a:rPr>
              <a:t>Partage, mise en débat des éléments de diagnostic et identification des enjeux territoriaux</a:t>
            </a:r>
            <a:endParaRPr lang="fr-FR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0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CustomShape 1"/>
          <p:cNvSpPr/>
          <p:nvPr/>
        </p:nvSpPr>
        <p:spPr>
          <a:xfrm>
            <a:off x="1651320" y="467280"/>
            <a:ext cx="10719360" cy="354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fr-FR" sz="2400" b="1" strike="noStrike" cap="all" spc="-151">
                <a:solidFill>
                  <a:srgbClr val="051922"/>
                </a:solidFill>
                <a:latin typeface="Arial Black"/>
                <a:ea typeface="DejaVu Sans"/>
              </a:rPr>
              <a:t>Prise de notes individuelle </a:t>
            </a:r>
            <a:endParaRPr lang="fr-FR" sz="2400" b="0" strike="noStrike" spc="-1">
              <a:latin typeface="Arial"/>
            </a:endParaRPr>
          </a:p>
        </p:txBody>
      </p:sp>
      <p:sp>
        <p:nvSpPr>
          <p:cNvPr id="346" name="CustomShape 2"/>
          <p:cNvSpPr/>
          <p:nvPr/>
        </p:nvSpPr>
        <p:spPr>
          <a:xfrm>
            <a:off x="60120" y="140400"/>
            <a:ext cx="1590120" cy="365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47" name="Image 8_1"/>
          <p:cNvPicPr/>
          <p:nvPr/>
        </p:nvPicPr>
        <p:blipFill>
          <a:blip r:embed="rId3"/>
          <a:stretch/>
        </p:blipFill>
        <p:spPr>
          <a:xfrm>
            <a:off x="249120" y="46800"/>
            <a:ext cx="691200" cy="5997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Image 5_1"/>
          <p:cNvPicPr/>
          <p:nvPr/>
        </p:nvPicPr>
        <p:blipFill>
          <a:blip r:embed="rId2"/>
          <a:stretch/>
        </p:blipFill>
        <p:spPr>
          <a:xfrm rot="10800000">
            <a:off x="2160" y="0"/>
            <a:ext cx="12189960" cy="6855840"/>
          </a:xfrm>
          <a:prstGeom prst="rect">
            <a:avLst/>
          </a:prstGeom>
          <a:ln w="0">
            <a:noFill/>
          </a:ln>
        </p:spPr>
      </p:pic>
      <p:sp>
        <p:nvSpPr>
          <p:cNvPr id="349" name="CustomShape 1"/>
          <p:cNvSpPr/>
          <p:nvPr/>
        </p:nvSpPr>
        <p:spPr>
          <a:xfrm>
            <a:off x="7722720" y="348840"/>
            <a:ext cx="4070160" cy="6137280"/>
          </a:xfrm>
          <a:prstGeom prst="rect">
            <a:avLst/>
          </a:prstGeom>
          <a:solidFill>
            <a:srgbClr val="F3F3F3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50" name="CustomShape 2"/>
          <p:cNvSpPr/>
          <p:nvPr/>
        </p:nvSpPr>
        <p:spPr>
          <a:xfrm>
            <a:off x="11547000" y="6491520"/>
            <a:ext cx="485280" cy="256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algn="ctr">
              <a:lnSpc>
                <a:spcPct val="100000"/>
              </a:lnSpc>
            </a:pPr>
            <a:fld id="{AC20400C-D86D-4414-A001-4277AA1F9E03}" type="slidenum">
              <a:rPr lang="fr-FR" sz="1100" b="0" strike="noStrike" spc="-1">
                <a:solidFill>
                  <a:srgbClr val="888888"/>
                </a:solidFill>
                <a:latin typeface="Arial"/>
                <a:ea typeface="DejaVu Sans"/>
              </a:rPr>
              <a:t>21</a:t>
            </a:fld>
            <a:endParaRPr lang="fr-FR" sz="1100" b="0" strike="noStrike" spc="-1">
              <a:latin typeface="Arial"/>
            </a:endParaRPr>
          </a:p>
        </p:txBody>
      </p:sp>
      <p:grpSp>
        <p:nvGrpSpPr>
          <p:cNvPr id="351" name="Group 3"/>
          <p:cNvGrpSpPr/>
          <p:nvPr/>
        </p:nvGrpSpPr>
        <p:grpSpPr>
          <a:xfrm>
            <a:off x="8067960" y="3389760"/>
            <a:ext cx="1928520" cy="1851840"/>
            <a:chOff x="8067960" y="3389760"/>
            <a:chExt cx="1928520" cy="1851840"/>
          </a:xfrm>
        </p:grpSpPr>
        <p:grpSp>
          <p:nvGrpSpPr>
            <p:cNvPr id="352" name="Group 4"/>
            <p:cNvGrpSpPr/>
            <p:nvPr/>
          </p:nvGrpSpPr>
          <p:grpSpPr>
            <a:xfrm>
              <a:off x="8067960" y="3389760"/>
              <a:ext cx="1928520" cy="1851840"/>
              <a:chOff x="8067960" y="3389760"/>
              <a:chExt cx="1928520" cy="1851840"/>
            </a:xfrm>
          </p:grpSpPr>
          <p:sp>
            <p:nvSpPr>
              <p:cNvPr id="353" name="CustomShape 5"/>
              <p:cNvSpPr/>
              <p:nvPr/>
            </p:nvSpPr>
            <p:spPr>
              <a:xfrm>
                <a:off x="8067960" y="3389760"/>
                <a:ext cx="674640" cy="9266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12600" rIns="0" bIns="0">
                <a:spAutoFit/>
              </a:bodyPr>
              <a:lstStyle/>
              <a:p>
                <a:pPr>
                  <a:lnSpc>
                    <a:spcPct val="100000"/>
                  </a:lnSpc>
                  <a:spcBef>
                    <a:spcPts val="99"/>
                  </a:spcBef>
                  <a:tabLst>
                    <a:tab pos="2558880" algn="l"/>
                  </a:tabLst>
                </a:pPr>
                <a:r>
                  <a:rPr lang="fr-FR" sz="6000" b="1" strike="noStrike" spc="-562">
                    <a:solidFill>
                      <a:srgbClr val="051922"/>
                    </a:solidFill>
                    <a:latin typeface="Arial"/>
                    <a:ea typeface="DejaVu Sans"/>
                  </a:rPr>
                  <a:t>4 </a:t>
                </a:r>
                <a:endParaRPr lang="fr-FR" sz="6000" b="0" strike="noStrike" spc="-1">
                  <a:latin typeface="Arial"/>
                </a:endParaRPr>
              </a:p>
            </p:txBody>
          </p:sp>
          <p:sp>
            <p:nvSpPr>
              <p:cNvPr id="354" name="CustomShape 6"/>
              <p:cNvSpPr/>
              <p:nvPr/>
            </p:nvSpPr>
            <p:spPr>
              <a:xfrm>
                <a:off x="8154720" y="4498920"/>
                <a:ext cx="1841760" cy="7426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12600" rIns="0" bIns="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fr-FR" sz="1600" b="1" strike="noStrike" spc="-1">
                    <a:solidFill>
                      <a:srgbClr val="051922"/>
                    </a:solidFill>
                    <a:latin typeface="Arial"/>
                    <a:ea typeface="DejaVu Sans"/>
                  </a:rPr>
                  <a:t>Temps 2 – Mise en débat des futurs souhaitables</a:t>
                </a:r>
                <a:endParaRPr lang="fr-FR" sz="1600" b="0" strike="noStrike" spc="-1">
                  <a:latin typeface="Arial"/>
                </a:endParaRPr>
              </a:p>
            </p:txBody>
          </p:sp>
        </p:grpSp>
        <p:sp>
          <p:nvSpPr>
            <p:cNvPr id="355" name="CustomShape 7"/>
            <p:cNvSpPr/>
            <p:nvPr/>
          </p:nvSpPr>
          <p:spPr>
            <a:xfrm>
              <a:off x="8154720" y="4322880"/>
              <a:ext cx="607320" cy="360"/>
            </a:xfrm>
            <a:custGeom>
              <a:avLst/>
              <a:gdLst/>
              <a:ahLst/>
              <a:cxnLst/>
              <a:rect l="l" t="t" r="r" b="b"/>
              <a:pathLst>
                <a:path w="609600">
                  <a:moveTo>
                    <a:pt x="0" y="0"/>
                  </a:moveTo>
                  <a:lnTo>
                    <a:pt x="609600" y="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Image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5367240" y="823320"/>
            <a:ext cx="5861880" cy="5481720"/>
          </a:xfrm>
          <a:prstGeom prst="rect">
            <a:avLst/>
          </a:prstGeom>
          <a:ln w="0">
            <a:noFill/>
          </a:ln>
        </p:spPr>
      </p:pic>
      <p:pic>
        <p:nvPicPr>
          <p:cNvPr id="357" name="Image 5" descr="Une image contenant texte&#10;&#10;Description générée automatiquement"/>
          <p:cNvPicPr/>
          <p:nvPr/>
        </p:nvPicPr>
        <p:blipFill>
          <a:blip r:embed="rId3"/>
          <a:stretch/>
        </p:blipFill>
        <p:spPr>
          <a:xfrm>
            <a:off x="643680" y="1193400"/>
            <a:ext cx="6006240" cy="1777320"/>
          </a:xfrm>
          <a:prstGeom prst="rect">
            <a:avLst/>
          </a:prstGeom>
          <a:ln w="0">
            <a:noFill/>
          </a:ln>
          <a:effectLst>
            <a:outerShdw blurRad="292100" dist="138479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58" name="CustomShape 1"/>
          <p:cNvSpPr/>
          <p:nvPr/>
        </p:nvSpPr>
        <p:spPr>
          <a:xfrm>
            <a:off x="700200" y="3753360"/>
            <a:ext cx="4262400" cy="638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1" strike="noStrike" spc="-1">
                <a:solidFill>
                  <a:srgbClr val="5495A2"/>
                </a:solidFill>
                <a:latin typeface="Poppins"/>
                <a:ea typeface="DejaVu Sans"/>
              </a:rPr>
              <a:t>Et si demain on fonctionnait sous forme de quartiers autonomes ? 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359" name="CustomShape 2"/>
          <p:cNvSpPr/>
          <p:nvPr/>
        </p:nvSpPr>
        <p:spPr>
          <a:xfrm>
            <a:off x="60120" y="140400"/>
            <a:ext cx="1590120" cy="365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60" name="Image 8"/>
          <p:cNvPicPr/>
          <p:nvPr/>
        </p:nvPicPr>
        <p:blipFill>
          <a:blip r:embed="rId4"/>
          <a:stretch/>
        </p:blipFill>
        <p:spPr>
          <a:xfrm>
            <a:off x="249120" y="46800"/>
            <a:ext cx="691200" cy="599760"/>
          </a:xfrm>
          <a:prstGeom prst="rect">
            <a:avLst/>
          </a:prstGeom>
          <a:ln w="0">
            <a:noFill/>
          </a:ln>
        </p:spPr>
      </p:pic>
      <p:sp>
        <p:nvSpPr>
          <p:cNvPr id="361" name="CustomShape 3"/>
          <p:cNvSpPr/>
          <p:nvPr/>
        </p:nvSpPr>
        <p:spPr>
          <a:xfrm>
            <a:off x="1160640" y="467280"/>
            <a:ext cx="10719360" cy="354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fr-FR" sz="2400" b="1" strike="noStrike" cap="all" spc="-151">
                <a:solidFill>
                  <a:srgbClr val="051922"/>
                </a:solidFill>
                <a:latin typeface="Arial Black"/>
                <a:ea typeface="DejaVu Sans"/>
              </a:rPr>
              <a:t>Présentation des mini-fictions </a:t>
            </a:r>
            <a:endParaRPr lang="fr-FR" sz="2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CustomShape 1"/>
          <p:cNvSpPr/>
          <p:nvPr/>
        </p:nvSpPr>
        <p:spPr>
          <a:xfrm>
            <a:off x="707760" y="4380840"/>
            <a:ext cx="4240080" cy="638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1" strike="noStrike" spc="-1">
                <a:solidFill>
                  <a:srgbClr val="5495A2"/>
                </a:solidFill>
                <a:latin typeface="Poppins"/>
                <a:ea typeface="DejaVu Sans"/>
              </a:rPr>
              <a:t>Et si demain nos déplacements étaient réduits à l'essentiel ? </a:t>
            </a:r>
            <a:endParaRPr lang="fr-FR" sz="1800" b="0" strike="noStrike" spc="-1">
              <a:latin typeface="Arial"/>
            </a:endParaRPr>
          </a:p>
        </p:txBody>
      </p:sp>
      <p:pic>
        <p:nvPicPr>
          <p:cNvPr id="363" name="Image 6" descr="Une image contenant personne, extérieur, gens, foule&#10;&#10;Description générée automatiquement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4896360" y="2108160"/>
            <a:ext cx="6977880" cy="2842560"/>
          </a:xfrm>
          <a:prstGeom prst="rect">
            <a:avLst/>
          </a:prstGeom>
          <a:ln w="0">
            <a:noFill/>
          </a:ln>
        </p:spPr>
      </p:pic>
      <p:pic>
        <p:nvPicPr>
          <p:cNvPr id="364" name="Image 5" descr="Une image contenant texte&#10;&#10;Description générée automatiquement"/>
          <p:cNvPicPr/>
          <p:nvPr/>
        </p:nvPicPr>
        <p:blipFill>
          <a:blip r:embed="rId3"/>
          <a:stretch/>
        </p:blipFill>
        <p:spPr>
          <a:xfrm>
            <a:off x="510840" y="1172880"/>
            <a:ext cx="6103800" cy="1194480"/>
          </a:xfrm>
          <a:prstGeom prst="rect">
            <a:avLst/>
          </a:prstGeom>
          <a:ln w="0">
            <a:noFill/>
          </a:ln>
        </p:spPr>
      </p:pic>
      <p:sp>
        <p:nvSpPr>
          <p:cNvPr id="365" name="CustomShape 2"/>
          <p:cNvSpPr/>
          <p:nvPr/>
        </p:nvSpPr>
        <p:spPr>
          <a:xfrm>
            <a:off x="60120" y="140400"/>
            <a:ext cx="1590120" cy="365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66" name="Image 8"/>
          <p:cNvPicPr/>
          <p:nvPr/>
        </p:nvPicPr>
        <p:blipFill>
          <a:blip r:embed="rId4"/>
          <a:stretch/>
        </p:blipFill>
        <p:spPr>
          <a:xfrm>
            <a:off x="249120" y="46800"/>
            <a:ext cx="691200" cy="599760"/>
          </a:xfrm>
          <a:prstGeom prst="rect">
            <a:avLst/>
          </a:prstGeom>
          <a:ln w="0">
            <a:noFill/>
          </a:ln>
        </p:spPr>
      </p:pic>
      <p:pic>
        <p:nvPicPr>
          <p:cNvPr id="367" name="Image 24_2"/>
          <p:cNvPicPr/>
          <p:nvPr/>
        </p:nvPicPr>
        <p:blipFill>
          <a:blip r:embed="rId5"/>
          <a:stretch/>
        </p:blipFill>
        <p:spPr>
          <a:xfrm>
            <a:off x="947520" y="75600"/>
            <a:ext cx="570600" cy="5421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Image 6" descr="Une image contenant alimentation, assiette, différent, plusieurs&#10;&#10;Description générée automatiquement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4903560" y="1605960"/>
            <a:ext cx="6948000" cy="3099600"/>
          </a:xfrm>
          <a:prstGeom prst="rect">
            <a:avLst/>
          </a:prstGeom>
          <a:ln w="0">
            <a:noFill/>
          </a:ln>
        </p:spPr>
      </p:pic>
      <p:sp>
        <p:nvSpPr>
          <p:cNvPr id="369" name="CustomShape 1"/>
          <p:cNvSpPr/>
          <p:nvPr/>
        </p:nvSpPr>
        <p:spPr>
          <a:xfrm>
            <a:off x="595440" y="3431880"/>
            <a:ext cx="4023360" cy="638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1" strike="noStrike" spc="-1">
                <a:solidFill>
                  <a:srgbClr val="5495A2"/>
                </a:solidFill>
                <a:latin typeface="Poppins"/>
                <a:ea typeface="DejaVu Sans"/>
              </a:rPr>
              <a:t>Et si demain nous adoptions un régime alimentaire durable ?</a:t>
            </a:r>
            <a:endParaRPr lang="fr-FR" sz="1800" b="0" strike="noStrike" spc="-1">
              <a:latin typeface="Arial"/>
            </a:endParaRPr>
          </a:p>
        </p:txBody>
      </p:sp>
      <p:pic>
        <p:nvPicPr>
          <p:cNvPr id="370" name="Image 5" descr="Une image contenant texte, clipart&#10;&#10;Description générée automatiquement"/>
          <p:cNvPicPr/>
          <p:nvPr/>
        </p:nvPicPr>
        <p:blipFill>
          <a:blip r:embed="rId3"/>
          <a:stretch/>
        </p:blipFill>
        <p:spPr>
          <a:xfrm>
            <a:off x="510840" y="1320840"/>
            <a:ext cx="9600120" cy="786600"/>
          </a:xfrm>
          <a:prstGeom prst="rect">
            <a:avLst/>
          </a:prstGeom>
          <a:ln w="0">
            <a:noFill/>
          </a:ln>
        </p:spPr>
      </p:pic>
      <p:sp>
        <p:nvSpPr>
          <p:cNvPr id="371" name="CustomShape 2"/>
          <p:cNvSpPr/>
          <p:nvPr/>
        </p:nvSpPr>
        <p:spPr>
          <a:xfrm>
            <a:off x="60120" y="140400"/>
            <a:ext cx="1590120" cy="365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72" name="Image 8"/>
          <p:cNvPicPr/>
          <p:nvPr/>
        </p:nvPicPr>
        <p:blipFill>
          <a:blip r:embed="rId4"/>
          <a:stretch/>
        </p:blipFill>
        <p:spPr>
          <a:xfrm>
            <a:off x="249120" y="46800"/>
            <a:ext cx="691200" cy="599760"/>
          </a:xfrm>
          <a:prstGeom prst="rect">
            <a:avLst/>
          </a:prstGeom>
          <a:ln w="0">
            <a:noFill/>
          </a:ln>
        </p:spPr>
      </p:pic>
      <p:pic>
        <p:nvPicPr>
          <p:cNvPr id="373" name="Image 24_2"/>
          <p:cNvPicPr/>
          <p:nvPr/>
        </p:nvPicPr>
        <p:blipFill>
          <a:blip r:embed="rId5"/>
          <a:stretch/>
        </p:blipFill>
        <p:spPr>
          <a:xfrm>
            <a:off x="947520" y="75600"/>
            <a:ext cx="570600" cy="5421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Image 373"/>
          <p:cNvPicPr/>
          <p:nvPr/>
        </p:nvPicPr>
        <p:blipFill>
          <a:blip r:embed="rId2"/>
          <a:stretch/>
        </p:blipFill>
        <p:spPr>
          <a:xfrm>
            <a:off x="4053960" y="1620000"/>
            <a:ext cx="8005320" cy="4499280"/>
          </a:xfrm>
          <a:prstGeom prst="rect">
            <a:avLst/>
          </a:prstGeom>
          <a:ln w="0">
            <a:noFill/>
          </a:ln>
        </p:spPr>
      </p:pic>
      <p:pic>
        <p:nvPicPr>
          <p:cNvPr id="375" name="Image 9" descr="Une image contenant texte&#10;&#10;Description générée automatiquement"/>
          <p:cNvPicPr/>
          <p:nvPr/>
        </p:nvPicPr>
        <p:blipFill>
          <a:blip r:embed="rId3"/>
          <a:stretch/>
        </p:blipFill>
        <p:spPr>
          <a:xfrm>
            <a:off x="711000" y="1440000"/>
            <a:ext cx="6048000" cy="1106280"/>
          </a:xfrm>
          <a:prstGeom prst="rect">
            <a:avLst/>
          </a:prstGeom>
          <a:ln w="0">
            <a:noFill/>
          </a:ln>
          <a:effectLst>
            <a:outerShdw blurRad="292100" dist="138479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76" name="CustomShape 1"/>
          <p:cNvSpPr/>
          <p:nvPr/>
        </p:nvSpPr>
        <p:spPr>
          <a:xfrm>
            <a:off x="707760" y="3753360"/>
            <a:ext cx="3679920" cy="638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1" strike="noStrike" spc="-1">
                <a:solidFill>
                  <a:srgbClr val="5495A2"/>
                </a:solidFill>
                <a:latin typeface="Poppins"/>
                <a:ea typeface="DejaVu Sans"/>
              </a:rPr>
              <a:t>Et si demain l'agriculture devenait l'affaire de tous ? 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377" name="CustomShape 2"/>
          <p:cNvSpPr/>
          <p:nvPr/>
        </p:nvSpPr>
        <p:spPr>
          <a:xfrm>
            <a:off x="60120" y="140400"/>
            <a:ext cx="1590120" cy="365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78" name="Image 8"/>
          <p:cNvPicPr/>
          <p:nvPr/>
        </p:nvPicPr>
        <p:blipFill>
          <a:blip r:embed="rId4"/>
          <a:stretch/>
        </p:blipFill>
        <p:spPr>
          <a:xfrm>
            <a:off x="249120" y="46800"/>
            <a:ext cx="691200" cy="599760"/>
          </a:xfrm>
          <a:prstGeom prst="rect">
            <a:avLst/>
          </a:prstGeom>
          <a:ln w="0">
            <a:noFill/>
          </a:ln>
        </p:spPr>
      </p:pic>
      <p:pic>
        <p:nvPicPr>
          <p:cNvPr id="379" name="Image 24_2"/>
          <p:cNvPicPr/>
          <p:nvPr/>
        </p:nvPicPr>
        <p:blipFill>
          <a:blip r:embed="rId5"/>
          <a:stretch/>
        </p:blipFill>
        <p:spPr>
          <a:xfrm>
            <a:off x="947520" y="75600"/>
            <a:ext cx="570600" cy="5421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Image 6" descr="Une image contenant personne, intérieur&#10;&#10;Description générée automatiquement"/>
          <p:cNvPicPr/>
          <p:nvPr/>
        </p:nvPicPr>
        <p:blipFill>
          <a:blip r:embed="rId2"/>
          <a:stretch/>
        </p:blipFill>
        <p:spPr>
          <a:xfrm>
            <a:off x="5509800" y="378000"/>
            <a:ext cx="3816000" cy="6100920"/>
          </a:xfrm>
          <a:prstGeom prst="rect">
            <a:avLst/>
          </a:prstGeom>
          <a:ln w="0">
            <a:noFill/>
          </a:ln>
        </p:spPr>
      </p:pic>
      <p:pic>
        <p:nvPicPr>
          <p:cNvPr id="381" name="Image 9" descr="Une image contenant texte&#10;&#10;Description générée automatiquement"/>
          <p:cNvPicPr/>
          <p:nvPr/>
        </p:nvPicPr>
        <p:blipFill>
          <a:blip r:embed="rId3"/>
          <a:stretch/>
        </p:blipFill>
        <p:spPr>
          <a:xfrm>
            <a:off x="711000" y="1440000"/>
            <a:ext cx="6048000" cy="1106280"/>
          </a:xfrm>
          <a:prstGeom prst="rect">
            <a:avLst/>
          </a:prstGeom>
          <a:ln w="0">
            <a:noFill/>
          </a:ln>
          <a:effectLst>
            <a:outerShdw blurRad="292100" dist="138479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2" name="Image 2" descr="Une image contenant texte&#10;&#10;Description générée automatiquement"/>
          <p:cNvPicPr/>
          <p:nvPr/>
        </p:nvPicPr>
        <p:blipFill>
          <a:blip r:embed="rId4"/>
          <a:stretch/>
        </p:blipFill>
        <p:spPr>
          <a:xfrm>
            <a:off x="635040" y="1409760"/>
            <a:ext cx="6123960" cy="2263680"/>
          </a:xfrm>
          <a:prstGeom prst="rect">
            <a:avLst/>
          </a:prstGeom>
          <a:ln w="0">
            <a:noFill/>
          </a:ln>
        </p:spPr>
      </p:pic>
      <p:sp>
        <p:nvSpPr>
          <p:cNvPr id="383" name="CustomShape 1"/>
          <p:cNvSpPr/>
          <p:nvPr/>
        </p:nvSpPr>
        <p:spPr>
          <a:xfrm>
            <a:off x="707760" y="4380840"/>
            <a:ext cx="4023360" cy="638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1" strike="noStrike" spc="-1">
                <a:solidFill>
                  <a:srgbClr val="5495A2"/>
                </a:solidFill>
                <a:latin typeface="Poppins"/>
                <a:ea typeface="DejaVu Sans"/>
              </a:rPr>
              <a:t>Et si demain chacun disposait d'un quota d'énergie ? 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384" name="CustomShape 2"/>
          <p:cNvSpPr/>
          <p:nvPr/>
        </p:nvSpPr>
        <p:spPr>
          <a:xfrm>
            <a:off x="60120" y="140400"/>
            <a:ext cx="1590120" cy="365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85" name="Image 8"/>
          <p:cNvPicPr/>
          <p:nvPr/>
        </p:nvPicPr>
        <p:blipFill>
          <a:blip r:embed="rId5"/>
          <a:stretch/>
        </p:blipFill>
        <p:spPr>
          <a:xfrm>
            <a:off x="249120" y="46800"/>
            <a:ext cx="691200" cy="599760"/>
          </a:xfrm>
          <a:prstGeom prst="rect">
            <a:avLst/>
          </a:prstGeom>
          <a:ln w="0">
            <a:noFill/>
          </a:ln>
        </p:spPr>
      </p:pic>
      <p:pic>
        <p:nvPicPr>
          <p:cNvPr id="386" name="Image 24_2"/>
          <p:cNvPicPr/>
          <p:nvPr/>
        </p:nvPicPr>
        <p:blipFill>
          <a:blip r:embed="rId6"/>
          <a:stretch/>
        </p:blipFill>
        <p:spPr>
          <a:xfrm>
            <a:off x="947520" y="75600"/>
            <a:ext cx="570600" cy="5421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CustomShape 1"/>
          <p:cNvSpPr/>
          <p:nvPr/>
        </p:nvSpPr>
        <p:spPr>
          <a:xfrm>
            <a:off x="707760" y="4380840"/>
            <a:ext cx="4240080" cy="912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1" strike="noStrike" spc="-1">
                <a:solidFill>
                  <a:srgbClr val="5495A2"/>
                </a:solidFill>
                <a:latin typeface="Poppins"/>
                <a:ea typeface="DejaVu Sans"/>
              </a:rPr>
              <a:t>Et si demain l'attractivité de la Bretagne était liée à sa qualité de vie environnementale ?  </a:t>
            </a:r>
            <a:endParaRPr lang="fr-FR" sz="1800" b="0" strike="noStrike" spc="-1">
              <a:latin typeface="Arial"/>
            </a:endParaRPr>
          </a:p>
        </p:txBody>
      </p:sp>
      <p:pic>
        <p:nvPicPr>
          <p:cNvPr id="388" name="Image 2" descr="Une image contenant personne, intérieur&#10;&#10;Description générée automatiquement"/>
          <p:cNvPicPr/>
          <p:nvPr/>
        </p:nvPicPr>
        <p:blipFill>
          <a:blip r:embed="rId2"/>
          <a:stretch/>
        </p:blipFill>
        <p:spPr>
          <a:xfrm>
            <a:off x="5658840" y="983160"/>
            <a:ext cx="3233520" cy="5592960"/>
          </a:xfrm>
          <a:prstGeom prst="rect">
            <a:avLst/>
          </a:prstGeom>
          <a:ln w="0">
            <a:noFill/>
          </a:ln>
        </p:spPr>
      </p:pic>
      <p:pic>
        <p:nvPicPr>
          <p:cNvPr id="389" name="Image 5" descr="Une image contenant texte&#10;&#10;Description générée automatiquement"/>
          <p:cNvPicPr/>
          <p:nvPr/>
        </p:nvPicPr>
        <p:blipFill>
          <a:blip r:embed="rId3"/>
          <a:stretch/>
        </p:blipFill>
        <p:spPr>
          <a:xfrm>
            <a:off x="1056240" y="641160"/>
            <a:ext cx="4930920" cy="2384640"/>
          </a:xfrm>
          <a:prstGeom prst="rect">
            <a:avLst/>
          </a:prstGeom>
          <a:ln w="0">
            <a:noFill/>
          </a:ln>
        </p:spPr>
      </p:pic>
      <p:sp>
        <p:nvSpPr>
          <p:cNvPr id="390" name="CustomShape 2"/>
          <p:cNvSpPr/>
          <p:nvPr/>
        </p:nvSpPr>
        <p:spPr>
          <a:xfrm>
            <a:off x="60120" y="140400"/>
            <a:ext cx="1590120" cy="365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91" name="Image 8"/>
          <p:cNvPicPr/>
          <p:nvPr/>
        </p:nvPicPr>
        <p:blipFill>
          <a:blip r:embed="rId4"/>
          <a:stretch/>
        </p:blipFill>
        <p:spPr>
          <a:xfrm>
            <a:off x="249120" y="46800"/>
            <a:ext cx="691200" cy="599760"/>
          </a:xfrm>
          <a:prstGeom prst="rect">
            <a:avLst/>
          </a:prstGeom>
          <a:ln w="0">
            <a:noFill/>
          </a:ln>
        </p:spPr>
      </p:pic>
      <p:pic>
        <p:nvPicPr>
          <p:cNvPr id="392" name="Image 24_2"/>
          <p:cNvPicPr/>
          <p:nvPr/>
        </p:nvPicPr>
        <p:blipFill>
          <a:blip r:embed="rId5"/>
          <a:stretch/>
        </p:blipFill>
        <p:spPr>
          <a:xfrm>
            <a:off x="947520" y="75600"/>
            <a:ext cx="570600" cy="5421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Image 5"/>
          <p:cNvPicPr/>
          <p:nvPr/>
        </p:nvPicPr>
        <p:blipFill>
          <a:blip r:embed="rId2"/>
          <a:stretch/>
        </p:blipFill>
        <p:spPr>
          <a:xfrm rot="10800000">
            <a:off x="2160" y="0"/>
            <a:ext cx="12189960" cy="6855840"/>
          </a:xfrm>
          <a:prstGeom prst="rect">
            <a:avLst/>
          </a:prstGeom>
          <a:ln w="0">
            <a:noFill/>
          </a:ln>
        </p:spPr>
      </p:pic>
      <p:sp>
        <p:nvSpPr>
          <p:cNvPr id="394" name="CustomShape 1"/>
          <p:cNvSpPr/>
          <p:nvPr/>
        </p:nvSpPr>
        <p:spPr>
          <a:xfrm>
            <a:off x="7722720" y="348840"/>
            <a:ext cx="4070160" cy="6137280"/>
          </a:xfrm>
          <a:prstGeom prst="rect">
            <a:avLst/>
          </a:prstGeom>
          <a:solidFill>
            <a:srgbClr val="F3F3F3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95" name="CustomShape 2"/>
          <p:cNvSpPr/>
          <p:nvPr/>
        </p:nvSpPr>
        <p:spPr>
          <a:xfrm>
            <a:off x="11547000" y="6491520"/>
            <a:ext cx="485280" cy="256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algn="ctr">
              <a:lnSpc>
                <a:spcPct val="100000"/>
              </a:lnSpc>
            </a:pPr>
            <a:fld id="{FA076FF4-9A92-4E8A-8BA1-4F3822DD3E32}" type="slidenum">
              <a:rPr lang="fr-FR" sz="1100" b="0" strike="noStrike" spc="-1">
                <a:solidFill>
                  <a:srgbClr val="888888"/>
                </a:solidFill>
                <a:latin typeface="Arial"/>
                <a:ea typeface="DejaVu Sans"/>
              </a:rPr>
              <a:t>28</a:t>
            </a:fld>
            <a:endParaRPr lang="fr-FR" sz="1100" b="0" strike="noStrike" spc="-1">
              <a:latin typeface="Arial"/>
            </a:endParaRPr>
          </a:p>
        </p:txBody>
      </p:sp>
      <p:grpSp>
        <p:nvGrpSpPr>
          <p:cNvPr id="396" name="Group 3"/>
          <p:cNvGrpSpPr/>
          <p:nvPr/>
        </p:nvGrpSpPr>
        <p:grpSpPr>
          <a:xfrm>
            <a:off x="8067960" y="3389760"/>
            <a:ext cx="2498400" cy="1364760"/>
            <a:chOff x="8067960" y="3389760"/>
            <a:chExt cx="2498400" cy="1364760"/>
          </a:xfrm>
        </p:grpSpPr>
        <p:grpSp>
          <p:nvGrpSpPr>
            <p:cNvPr id="397" name="Group 4"/>
            <p:cNvGrpSpPr/>
            <p:nvPr/>
          </p:nvGrpSpPr>
          <p:grpSpPr>
            <a:xfrm>
              <a:off x="8067960" y="3389760"/>
              <a:ext cx="2498400" cy="1364760"/>
              <a:chOff x="8067960" y="3389760"/>
              <a:chExt cx="2498400" cy="1364760"/>
            </a:xfrm>
          </p:grpSpPr>
          <p:sp>
            <p:nvSpPr>
              <p:cNvPr id="398" name="CustomShape 5"/>
              <p:cNvSpPr/>
              <p:nvPr/>
            </p:nvSpPr>
            <p:spPr>
              <a:xfrm>
                <a:off x="8067960" y="3389760"/>
                <a:ext cx="674640" cy="9266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12600" rIns="0" bIns="0">
                <a:spAutoFit/>
              </a:bodyPr>
              <a:lstStyle/>
              <a:p>
                <a:pPr>
                  <a:lnSpc>
                    <a:spcPct val="100000"/>
                  </a:lnSpc>
                  <a:spcBef>
                    <a:spcPts val="99"/>
                  </a:spcBef>
                  <a:tabLst>
                    <a:tab pos="2558880" algn="l"/>
                  </a:tabLst>
                </a:pPr>
                <a:r>
                  <a:rPr lang="fr-FR" sz="6000" b="1" strike="noStrike" spc="-562">
                    <a:solidFill>
                      <a:srgbClr val="051922"/>
                    </a:solidFill>
                    <a:latin typeface="Arial"/>
                    <a:ea typeface="DejaVu Sans"/>
                  </a:rPr>
                  <a:t>5 </a:t>
                </a:r>
                <a:endParaRPr lang="fr-FR" sz="6000" b="0" strike="noStrike" spc="-1">
                  <a:latin typeface="Arial"/>
                </a:endParaRPr>
              </a:p>
            </p:txBody>
          </p:sp>
          <p:sp>
            <p:nvSpPr>
              <p:cNvPr id="399" name="CustomShape 6"/>
              <p:cNvSpPr/>
              <p:nvPr/>
            </p:nvSpPr>
            <p:spPr>
              <a:xfrm>
                <a:off x="8154720" y="4498920"/>
                <a:ext cx="2411640" cy="2556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12600" rIns="0" bIns="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fr-FR" sz="1600" b="1" strike="noStrike" spc="-1">
                    <a:solidFill>
                      <a:srgbClr val="051922"/>
                    </a:solidFill>
                    <a:latin typeface="Arial"/>
                    <a:ea typeface="DejaVu Sans"/>
                  </a:rPr>
                  <a:t>Conclusion</a:t>
                </a:r>
                <a:endParaRPr lang="fr-FR" sz="1600" b="0" strike="noStrike" spc="-1">
                  <a:latin typeface="Arial"/>
                </a:endParaRPr>
              </a:p>
            </p:txBody>
          </p:sp>
        </p:grpSp>
        <p:sp>
          <p:nvSpPr>
            <p:cNvPr id="400" name="CustomShape 7"/>
            <p:cNvSpPr/>
            <p:nvPr/>
          </p:nvSpPr>
          <p:spPr>
            <a:xfrm>
              <a:off x="8154720" y="4322880"/>
              <a:ext cx="607320" cy="360"/>
            </a:xfrm>
            <a:custGeom>
              <a:avLst/>
              <a:gdLst/>
              <a:ahLst/>
              <a:cxnLst/>
              <a:rect l="l" t="t" r="r" b="b"/>
              <a:pathLst>
                <a:path w="609600">
                  <a:moveTo>
                    <a:pt x="0" y="0"/>
                  </a:moveTo>
                  <a:lnTo>
                    <a:pt x="609600" y="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CustomShape 1"/>
          <p:cNvSpPr/>
          <p:nvPr/>
        </p:nvSpPr>
        <p:spPr>
          <a:xfrm>
            <a:off x="1079280" y="653760"/>
            <a:ext cx="10720800" cy="356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fr-FR" sz="2400" b="1" strike="noStrike" cap="all" spc="-151">
                <a:solidFill>
                  <a:srgbClr val="051922"/>
                </a:solidFill>
                <a:latin typeface="Arial Black"/>
                <a:ea typeface="DejaVu Sans"/>
              </a:rPr>
              <a:t>RÉCOLTE DES RETOURS SUR L’ATELIER</a:t>
            </a:r>
            <a:endParaRPr lang="fr-FR" sz="2400" b="0" strike="noStrike" spc="-1">
              <a:latin typeface="Arial"/>
            </a:endParaRPr>
          </a:p>
        </p:txBody>
      </p:sp>
      <p:sp>
        <p:nvSpPr>
          <p:cNvPr id="402" name="CustomShape 2"/>
          <p:cNvSpPr/>
          <p:nvPr/>
        </p:nvSpPr>
        <p:spPr>
          <a:xfrm>
            <a:off x="698760" y="1412280"/>
            <a:ext cx="10128240" cy="4964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514440" indent="-513360">
              <a:lnSpc>
                <a:spcPct val="100000"/>
              </a:lnSpc>
              <a:buClr>
                <a:srgbClr val="5495A2"/>
              </a:buClr>
              <a:buFont typeface="StarSymbol"/>
              <a:buAutoNum type="arabicPeriod"/>
            </a:pPr>
            <a:r>
              <a:rPr lang="fr-FR" sz="3200" b="1" strike="noStrike" spc="-1">
                <a:solidFill>
                  <a:srgbClr val="5495A2"/>
                </a:solidFill>
                <a:latin typeface="Poppins"/>
                <a:ea typeface="DejaVu Sans"/>
              </a:rPr>
              <a:t>QU’EST-CE QUE JE RETIENS ?</a:t>
            </a:r>
            <a:endParaRPr lang="fr-FR" sz="3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3200" b="0" strike="noStrike" spc="-1">
              <a:latin typeface="Arial"/>
            </a:endParaRPr>
          </a:p>
          <a:p>
            <a:pPr marL="514440" indent="-513360">
              <a:lnSpc>
                <a:spcPct val="100000"/>
              </a:lnSpc>
              <a:buClr>
                <a:srgbClr val="5495A2"/>
              </a:buClr>
              <a:buFont typeface="StarSymbol"/>
              <a:buAutoNum type="arabicPeriod"/>
            </a:pPr>
            <a:r>
              <a:rPr lang="fr-FR" sz="3200" b="1" strike="noStrike" spc="-1">
                <a:solidFill>
                  <a:srgbClr val="5495A2"/>
                </a:solidFill>
                <a:latin typeface="Poppins"/>
                <a:ea typeface="DejaVu Sans"/>
              </a:rPr>
              <a:t>QU’EST-CE QUE J’AI AIMÉ ?</a:t>
            </a:r>
            <a:endParaRPr lang="fr-FR" sz="3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3200" b="0" strike="noStrike" spc="-1">
              <a:latin typeface="Arial"/>
            </a:endParaRPr>
          </a:p>
          <a:p>
            <a:pPr marL="514440" indent="-513360">
              <a:lnSpc>
                <a:spcPct val="100000"/>
              </a:lnSpc>
              <a:buClr>
                <a:srgbClr val="5495A2"/>
              </a:buClr>
              <a:buFont typeface="StarSymbol"/>
              <a:buAutoNum type="arabicPeriod"/>
            </a:pPr>
            <a:r>
              <a:rPr lang="fr-FR" sz="3200" b="1" strike="noStrike" spc="-1">
                <a:solidFill>
                  <a:srgbClr val="5495A2"/>
                </a:solidFill>
                <a:latin typeface="Poppins"/>
                <a:ea typeface="DejaVu Sans"/>
              </a:rPr>
              <a:t>QU'EST-CE QUE ÇA ME DONNE ENVIE DE FAIRE POUR LE FUTUR ?</a:t>
            </a:r>
            <a:endParaRPr lang="fr-FR" sz="3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3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3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3200" b="1" strike="noStrike" spc="-1">
                <a:solidFill>
                  <a:srgbClr val="5495A2"/>
                </a:solidFill>
                <a:latin typeface="Poppins"/>
                <a:ea typeface="DejaVu Sans"/>
              </a:rPr>
              <a:t>ET ENFIN EST-CE QU’IL VOUS MANQUE QUELQUE CHOSE POUR ÊTRE PLUS À L’AISE SUR LE SUJET ?</a:t>
            </a:r>
            <a:endParaRPr lang="fr-FR" sz="3200" b="0" strike="noStrike" spc="-1">
              <a:latin typeface="Arial"/>
            </a:endParaRPr>
          </a:p>
        </p:txBody>
      </p:sp>
      <p:pic>
        <p:nvPicPr>
          <p:cNvPr id="403" name="Graphique 7" descr="Pas de danse contour"/>
          <p:cNvPicPr/>
          <p:nvPr/>
        </p:nvPicPr>
        <p:blipFill>
          <a:blip r:embed="rId3"/>
          <a:stretch/>
        </p:blipFill>
        <p:spPr>
          <a:xfrm>
            <a:off x="9994320" y="3576960"/>
            <a:ext cx="913320" cy="913320"/>
          </a:xfrm>
          <a:prstGeom prst="rect">
            <a:avLst/>
          </a:prstGeom>
          <a:ln w="0">
            <a:noFill/>
          </a:ln>
        </p:spPr>
      </p:pic>
      <p:pic>
        <p:nvPicPr>
          <p:cNvPr id="404" name="Graphique 8" descr="Commentaire en cœur contour"/>
          <p:cNvPicPr/>
          <p:nvPr/>
        </p:nvPicPr>
        <p:blipFill>
          <a:blip r:embed="rId4"/>
          <a:stretch/>
        </p:blipFill>
        <p:spPr>
          <a:xfrm>
            <a:off x="6850080" y="2225520"/>
            <a:ext cx="913320" cy="913320"/>
          </a:xfrm>
          <a:prstGeom prst="rect">
            <a:avLst/>
          </a:prstGeom>
          <a:ln w="0">
            <a:noFill/>
          </a:ln>
        </p:spPr>
      </p:pic>
      <p:pic>
        <p:nvPicPr>
          <p:cNvPr id="405" name="Graphique 10" descr="Cerveau dans une tête contour"/>
          <p:cNvPicPr/>
          <p:nvPr/>
        </p:nvPicPr>
        <p:blipFill>
          <a:blip r:embed="rId5"/>
          <a:stretch/>
        </p:blipFill>
        <p:spPr>
          <a:xfrm>
            <a:off x="7075080" y="1135800"/>
            <a:ext cx="913320" cy="913320"/>
          </a:xfrm>
          <a:prstGeom prst="rect">
            <a:avLst/>
          </a:prstGeom>
          <a:ln w="0">
            <a:noFill/>
          </a:ln>
        </p:spPr>
      </p:pic>
      <p:pic>
        <p:nvPicPr>
          <p:cNvPr id="406" name="Graphique 12" descr="Contour de visage avec grimace contour"/>
          <p:cNvPicPr/>
          <p:nvPr/>
        </p:nvPicPr>
        <p:blipFill>
          <a:blip r:embed="rId6"/>
          <a:stretch/>
        </p:blipFill>
        <p:spPr>
          <a:xfrm>
            <a:off x="10449720" y="5429520"/>
            <a:ext cx="913320" cy="913320"/>
          </a:xfrm>
          <a:prstGeom prst="rect">
            <a:avLst/>
          </a:prstGeom>
          <a:ln w="0">
            <a:noFill/>
          </a:ln>
        </p:spPr>
      </p:pic>
      <p:sp>
        <p:nvSpPr>
          <p:cNvPr id="407" name="CustomShape 3"/>
          <p:cNvSpPr/>
          <p:nvPr/>
        </p:nvSpPr>
        <p:spPr>
          <a:xfrm>
            <a:off x="192600" y="1514880"/>
            <a:ext cx="402480" cy="4024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08" name="CustomShape 4"/>
          <p:cNvSpPr/>
          <p:nvPr/>
        </p:nvSpPr>
        <p:spPr>
          <a:xfrm>
            <a:off x="192600" y="2478600"/>
            <a:ext cx="402480" cy="40248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09" name="CustomShape 5"/>
          <p:cNvSpPr/>
          <p:nvPr/>
        </p:nvSpPr>
        <p:spPr>
          <a:xfrm>
            <a:off x="192600" y="3576960"/>
            <a:ext cx="402480" cy="402480"/>
          </a:xfrm>
          <a:prstGeom prst="rect">
            <a:avLst/>
          </a:prstGeom>
          <a:solidFill>
            <a:srgbClr val="FEC6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10" name="CustomShape 6"/>
          <p:cNvSpPr/>
          <p:nvPr/>
        </p:nvSpPr>
        <p:spPr>
          <a:xfrm>
            <a:off x="252360" y="5429520"/>
            <a:ext cx="402480" cy="40248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11" name="CustomShape 7"/>
          <p:cNvSpPr/>
          <p:nvPr/>
        </p:nvSpPr>
        <p:spPr>
          <a:xfrm>
            <a:off x="60120" y="140400"/>
            <a:ext cx="1590120" cy="365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12" name="Image 8"/>
          <p:cNvPicPr/>
          <p:nvPr/>
        </p:nvPicPr>
        <p:blipFill>
          <a:blip r:embed="rId7"/>
          <a:stretch/>
        </p:blipFill>
        <p:spPr>
          <a:xfrm>
            <a:off x="249120" y="46800"/>
            <a:ext cx="691200" cy="599760"/>
          </a:xfrm>
          <a:prstGeom prst="rect">
            <a:avLst/>
          </a:prstGeom>
          <a:ln w="0">
            <a:noFill/>
          </a:ln>
        </p:spPr>
      </p:pic>
      <p:pic>
        <p:nvPicPr>
          <p:cNvPr id="413" name="Image 24_2"/>
          <p:cNvPicPr/>
          <p:nvPr/>
        </p:nvPicPr>
        <p:blipFill>
          <a:blip r:embed="rId8"/>
          <a:stretch/>
        </p:blipFill>
        <p:spPr>
          <a:xfrm>
            <a:off x="947520" y="75600"/>
            <a:ext cx="570600" cy="5421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CustomShape 1"/>
          <p:cNvSpPr/>
          <p:nvPr/>
        </p:nvSpPr>
        <p:spPr>
          <a:xfrm>
            <a:off x="60120" y="140400"/>
            <a:ext cx="1590120" cy="365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80" name="Image 8"/>
          <p:cNvPicPr/>
          <p:nvPr/>
        </p:nvPicPr>
        <p:blipFill>
          <a:blip r:embed="rId3"/>
          <a:stretch/>
        </p:blipFill>
        <p:spPr>
          <a:xfrm>
            <a:off x="249120" y="46800"/>
            <a:ext cx="691200" cy="599760"/>
          </a:xfrm>
          <a:prstGeom prst="rect">
            <a:avLst/>
          </a:prstGeom>
          <a:ln w="0">
            <a:noFill/>
          </a:ln>
        </p:spPr>
      </p:pic>
      <p:sp>
        <p:nvSpPr>
          <p:cNvPr id="181" name="CustomShape 2"/>
          <p:cNvSpPr/>
          <p:nvPr/>
        </p:nvSpPr>
        <p:spPr>
          <a:xfrm>
            <a:off x="698760" y="3138840"/>
            <a:ext cx="10720800" cy="356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fr-FR" sz="3200" b="1" strike="noStrike" cap="all" spc="-151">
                <a:solidFill>
                  <a:srgbClr val="5495A2"/>
                </a:solidFill>
                <a:latin typeface="Poppins"/>
                <a:ea typeface="DejaVu Sans"/>
              </a:rPr>
              <a:t>BIENVENUE !</a:t>
            </a:r>
            <a:endParaRPr lang="fr-FR" sz="3200" b="0" strike="noStrike" spc="-1">
              <a:latin typeface="Arial"/>
            </a:endParaRPr>
          </a:p>
        </p:txBody>
      </p:sp>
      <p:pic>
        <p:nvPicPr>
          <p:cNvPr id="182" name="Graphique 3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252600" y="510480"/>
            <a:ext cx="5613120" cy="56131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CustomShape 1"/>
          <p:cNvSpPr/>
          <p:nvPr/>
        </p:nvSpPr>
        <p:spPr>
          <a:xfrm>
            <a:off x="249120" y="178920"/>
            <a:ext cx="898200" cy="365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15" name="Image 8"/>
          <p:cNvPicPr/>
          <p:nvPr/>
        </p:nvPicPr>
        <p:blipFill>
          <a:blip r:embed="rId3"/>
          <a:stretch/>
        </p:blipFill>
        <p:spPr>
          <a:xfrm>
            <a:off x="249120" y="46800"/>
            <a:ext cx="691200" cy="599760"/>
          </a:xfrm>
          <a:prstGeom prst="rect">
            <a:avLst/>
          </a:prstGeom>
          <a:ln w="0">
            <a:noFill/>
          </a:ln>
        </p:spPr>
      </p:pic>
      <p:sp>
        <p:nvSpPr>
          <p:cNvPr id="416" name="CustomShape 2"/>
          <p:cNvSpPr/>
          <p:nvPr/>
        </p:nvSpPr>
        <p:spPr>
          <a:xfrm>
            <a:off x="1060920" y="86040"/>
            <a:ext cx="4602240" cy="209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fr-FR" sz="700" b="1" strike="noStrike" spc="-1">
                <a:solidFill>
                  <a:srgbClr val="051922"/>
                </a:solidFill>
                <a:latin typeface="Arial"/>
                <a:ea typeface="Arial"/>
              </a:rPr>
              <a:t>Direction Régionale de l’Environnement, de l’Aménagement et du Logement Bretagne</a:t>
            </a:r>
            <a:endParaRPr lang="fr-FR" sz="700" b="0" strike="noStrike" spc="-1">
              <a:latin typeface="Arial"/>
            </a:endParaRPr>
          </a:p>
        </p:txBody>
      </p:sp>
      <p:sp>
        <p:nvSpPr>
          <p:cNvPr id="417" name="CustomShape 3"/>
          <p:cNvSpPr/>
          <p:nvPr/>
        </p:nvSpPr>
        <p:spPr>
          <a:xfrm>
            <a:off x="1079280" y="310320"/>
            <a:ext cx="10720800" cy="356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fr-FR" sz="2400" b="1" strike="noStrike" cap="all" spc="-151">
                <a:solidFill>
                  <a:srgbClr val="051922"/>
                </a:solidFill>
                <a:latin typeface="Arial Black"/>
                <a:ea typeface="DejaVu Sans"/>
              </a:rPr>
              <a:t>PROCHAINES ÉTAPES</a:t>
            </a:r>
            <a:endParaRPr lang="fr-FR" sz="2400" b="0" strike="noStrike" spc="-1">
              <a:latin typeface="Arial"/>
            </a:endParaRPr>
          </a:p>
        </p:txBody>
      </p:sp>
      <p:grpSp>
        <p:nvGrpSpPr>
          <p:cNvPr id="418" name="Group 4"/>
          <p:cNvGrpSpPr/>
          <p:nvPr/>
        </p:nvGrpSpPr>
        <p:grpSpPr>
          <a:xfrm>
            <a:off x="-9000" y="-91440"/>
            <a:ext cx="12230640" cy="7070400"/>
            <a:chOff x="-9000" y="-91440"/>
            <a:chExt cx="12230640" cy="7070400"/>
          </a:xfrm>
        </p:grpSpPr>
        <p:pic>
          <p:nvPicPr>
            <p:cNvPr id="419" name="Picture 4" descr="Presqu'île de Crozon, le camping au bout du monde - Idées tourisme -  CampingFrance.com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9000" y="-91440"/>
              <a:ext cx="12230640" cy="70704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20" name="CustomShape 5"/>
            <p:cNvSpPr/>
            <p:nvPr/>
          </p:nvSpPr>
          <p:spPr>
            <a:xfrm>
              <a:off x="693360" y="2015640"/>
              <a:ext cx="11106720" cy="3574800"/>
            </a:xfrm>
            <a:prstGeom prst="rect">
              <a:avLst/>
            </a:prstGeom>
            <a:solidFill>
              <a:schemeClr val="bg1">
                <a:alpha val="8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grpSp>
          <p:nvGrpSpPr>
            <p:cNvPr id="421" name="Group 6"/>
            <p:cNvGrpSpPr/>
            <p:nvPr/>
          </p:nvGrpSpPr>
          <p:grpSpPr>
            <a:xfrm>
              <a:off x="1371960" y="2652120"/>
              <a:ext cx="9564840" cy="1186920"/>
              <a:chOff x="1371960" y="2652120"/>
              <a:chExt cx="9564840" cy="1186920"/>
            </a:xfrm>
          </p:grpSpPr>
          <p:sp>
            <p:nvSpPr>
              <p:cNvPr id="422" name="CustomShape 7"/>
              <p:cNvSpPr/>
              <p:nvPr/>
            </p:nvSpPr>
            <p:spPr>
              <a:xfrm>
                <a:off x="5402520" y="2731680"/>
                <a:ext cx="5534280" cy="82116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fr-FR" sz="2400" b="0" strike="noStrike" spc="-1">
                    <a:solidFill>
                      <a:srgbClr val="000000"/>
                    </a:solidFill>
                    <a:latin typeface="Poppins"/>
                    <a:ea typeface="DejaVu Sans"/>
                  </a:rPr>
                  <a:t>Atelier 2 – Imaginer l’évolution des modes de vie à horizon 2050</a:t>
                </a:r>
                <a:endParaRPr lang="fr-FR" sz="2400" b="0" strike="noStrike" spc="-1">
                  <a:latin typeface="Arial"/>
                </a:endParaRPr>
              </a:p>
            </p:txBody>
          </p:sp>
          <p:sp>
            <p:nvSpPr>
              <p:cNvPr id="423" name="CustomShape 8"/>
              <p:cNvSpPr/>
              <p:nvPr/>
            </p:nvSpPr>
            <p:spPr>
              <a:xfrm>
                <a:off x="3107880" y="2687040"/>
                <a:ext cx="967680" cy="5770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5000" rIns="90000" bIns="4500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fr-FR" sz="3200" b="1" strike="noStrike" spc="-1">
                    <a:solidFill>
                      <a:srgbClr val="00D2EF"/>
                    </a:solidFill>
                    <a:latin typeface="Poppins"/>
                    <a:ea typeface="DejaVu Sans"/>
                  </a:rPr>
                  <a:t>mm </a:t>
                </a:r>
                <a:endParaRPr lang="fr-FR" sz="3200" b="0" strike="noStrike" spc="-1">
                  <a:latin typeface="Arial"/>
                </a:endParaRPr>
              </a:p>
            </p:txBody>
          </p:sp>
          <p:sp>
            <p:nvSpPr>
              <p:cNvPr id="424" name="CustomShape 9"/>
              <p:cNvSpPr/>
              <p:nvPr/>
            </p:nvSpPr>
            <p:spPr>
              <a:xfrm>
                <a:off x="2348280" y="3241080"/>
                <a:ext cx="1822680" cy="5770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5000" rIns="90000" bIns="4500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fr-FR" sz="3200" b="1" strike="noStrike" spc="-1">
                    <a:solidFill>
                      <a:srgbClr val="000000"/>
                    </a:solidFill>
                    <a:latin typeface="Poppins"/>
                    <a:ea typeface="DejaVu Sans"/>
                  </a:rPr>
                  <a:t>xxH-xxH </a:t>
                </a:r>
                <a:endParaRPr lang="fr-FR" sz="3200" b="0" strike="noStrike" spc="-1">
                  <a:latin typeface="Arial"/>
                </a:endParaRPr>
              </a:p>
            </p:txBody>
          </p:sp>
          <p:sp>
            <p:nvSpPr>
              <p:cNvPr id="425" name="CustomShape 10"/>
              <p:cNvSpPr/>
              <p:nvPr/>
            </p:nvSpPr>
            <p:spPr>
              <a:xfrm>
                <a:off x="1371960" y="2652120"/>
                <a:ext cx="671760" cy="11869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5000" rIns="90000" bIns="4500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fr-FR" sz="7200" b="1" strike="noStrike" spc="-301">
                    <a:solidFill>
                      <a:srgbClr val="00D2EF"/>
                    </a:solidFill>
                    <a:latin typeface="Poppins"/>
                    <a:ea typeface="DejaVu Sans"/>
                  </a:rPr>
                  <a:t>jj</a:t>
                </a:r>
                <a:endParaRPr lang="fr-FR" sz="7200" b="0" strike="noStrike" spc="-1">
                  <a:latin typeface="Arial"/>
                </a:endParaRPr>
              </a:p>
            </p:txBody>
          </p:sp>
        </p:grpSp>
        <p:sp>
          <p:nvSpPr>
            <p:cNvPr id="426" name="CustomShape 11"/>
            <p:cNvSpPr/>
            <p:nvPr/>
          </p:nvSpPr>
          <p:spPr>
            <a:xfrm>
              <a:off x="1554120" y="4129560"/>
              <a:ext cx="9956160" cy="4554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fr-FR" sz="2400" b="1" strike="noStrike" spc="-1">
                  <a:solidFill>
                    <a:srgbClr val="000000"/>
                  </a:solidFill>
                  <a:latin typeface="Poppins"/>
                  <a:ea typeface="DejaVu Sans"/>
                </a:rPr>
                <a:t>Lieu</a:t>
              </a:r>
              <a:endParaRPr lang="fr-FR" sz="2400" b="0" strike="noStrike" spc="-1">
                <a:latin typeface="Arial"/>
              </a:endParaRPr>
            </a:p>
          </p:txBody>
        </p:sp>
        <p:pic>
          <p:nvPicPr>
            <p:cNvPr id="427" name="Picture 6" descr="Images Geolocalisation | Vecteurs, photos et PSD gratuits"/>
            <p:cNvPicPr/>
            <p:nvPr/>
          </p:nvPicPr>
          <p:blipFill>
            <a:blip r:embed="rId5"/>
            <a:stretch/>
          </p:blipFill>
          <p:spPr>
            <a:xfrm>
              <a:off x="1171440" y="4273560"/>
              <a:ext cx="311760" cy="4604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28" name="CustomShape 12"/>
            <p:cNvSpPr/>
            <p:nvPr/>
          </p:nvSpPr>
          <p:spPr>
            <a:xfrm>
              <a:off x="698760" y="755280"/>
              <a:ext cx="1523160" cy="99720"/>
            </a:xfrm>
            <a:prstGeom prst="rect">
              <a:avLst/>
            </a:prstGeom>
            <a:solidFill>
              <a:srgbClr val="00D2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429" name="CustomShape 13"/>
            <p:cNvSpPr/>
            <p:nvPr/>
          </p:nvSpPr>
          <p:spPr>
            <a:xfrm>
              <a:off x="564840" y="176760"/>
              <a:ext cx="7840800" cy="638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fr-FR" sz="3600" b="1" strike="noStrike" spc="-1">
                  <a:solidFill>
                    <a:srgbClr val="FFFFFF"/>
                  </a:solidFill>
                  <a:latin typeface="Poppins"/>
                  <a:ea typeface="DejaVu Sans"/>
                </a:rPr>
                <a:t>INVITATION   </a:t>
              </a:r>
              <a:r>
                <a:rPr lang="fr-FR" sz="3600" b="0" i="1" strike="noStrike" spc="-1">
                  <a:solidFill>
                    <a:srgbClr val="FFFFFF"/>
                  </a:solidFill>
                  <a:latin typeface="Poppins Thin"/>
                  <a:ea typeface="DejaVu Sans"/>
                </a:rPr>
                <a:t>prochain atelier</a:t>
              </a:r>
              <a:endParaRPr lang="fr-FR" sz="3600" b="0" strike="noStrike" spc="-1">
                <a:latin typeface="Arial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Image 5"/>
          <p:cNvPicPr/>
          <p:nvPr/>
        </p:nvPicPr>
        <p:blipFill>
          <a:blip r:embed="rId2"/>
          <a:stretch/>
        </p:blipFill>
        <p:spPr>
          <a:xfrm rot="10800000">
            <a:off x="2160" y="0"/>
            <a:ext cx="12189960" cy="6855840"/>
          </a:xfrm>
          <a:prstGeom prst="rect">
            <a:avLst/>
          </a:prstGeom>
          <a:ln w="0">
            <a:noFill/>
          </a:ln>
        </p:spPr>
      </p:pic>
      <p:sp>
        <p:nvSpPr>
          <p:cNvPr id="184" name="CustomShape 1"/>
          <p:cNvSpPr/>
          <p:nvPr/>
        </p:nvSpPr>
        <p:spPr>
          <a:xfrm>
            <a:off x="7722720" y="348840"/>
            <a:ext cx="4070160" cy="6137280"/>
          </a:xfrm>
          <a:prstGeom prst="rect">
            <a:avLst/>
          </a:prstGeom>
          <a:solidFill>
            <a:srgbClr val="F3F3F3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5" name="CustomShape 2"/>
          <p:cNvSpPr/>
          <p:nvPr/>
        </p:nvSpPr>
        <p:spPr>
          <a:xfrm>
            <a:off x="11547000" y="6491520"/>
            <a:ext cx="485280" cy="256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algn="ctr">
              <a:lnSpc>
                <a:spcPct val="100000"/>
              </a:lnSpc>
            </a:pPr>
            <a:fld id="{8C8A5FC2-D52B-4D68-AE6E-E7E751EC95C6}" type="slidenum">
              <a:rPr lang="fr-FR" sz="1100" b="0" strike="noStrike" spc="-1">
                <a:solidFill>
                  <a:srgbClr val="888888"/>
                </a:solidFill>
                <a:latin typeface="Arial"/>
                <a:ea typeface="DejaVu Sans"/>
              </a:rPr>
              <a:t>4</a:t>
            </a:fld>
            <a:endParaRPr lang="fr-FR" sz="1100" b="0" strike="noStrike" spc="-1">
              <a:latin typeface="Arial"/>
            </a:endParaRPr>
          </a:p>
        </p:txBody>
      </p:sp>
      <p:grpSp>
        <p:nvGrpSpPr>
          <p:cNvPr id="186" name="Group 3"/>
          <p:cNvGrpSpPr/>
          <p:nvPr/>
        </p:nvGrpSpPr>
        <p:grpSpPr>
          <a:xfrm>
            <a:off x="8067960" y="3389760"/>
            <a:ext cx="1928520" cy="1364760"/>
            <a:chOff x="8067960" y="3389760"/>
            <a:chExt cx="1928520" cy="1364760"/>
          </a:xfrm>
        </p:grpSpPr>
        <p:grpSp>
          <p:nvGrpSpPr>
            <p:cNvPr id="187" name="Group 4"/>
            <p:cNvGrpSpPr/>
            <p:nvPr/>
          </p:nvGrpSpPr>
          <p:grpSpPr>
            <a:xfrm>
              <a:off x="8067960" y="3389760"/>
              <a:ext cx="1928520" cy="1364760"/>
              <a:chOff x="8067960" y="3389760"/>
              <a:chExt cx="1928520" cy="1364760"/>
            </a:xfrm>
          </p:grpSpPr>
          <p:sp>
            <p:nvSpPr>
              <p:cNvPr id="188" name="CustomShape 5"/>
              <p:cNvSpPr/>
              <p:nvPr/>
            </p:nvSpPr>
            <p:spPr>
              <a:xfrm>
                <a:off x="8067960" y="3389760"/>
                <a:ext cx="674640" cy="9266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12600" rIns="0" bIns="0">
                <a:spAutoFit/>
              </a:bodyPr>
              <a:lstStyle/>
              <a:p>
                <a:pPr>
                  <a:lnSpc>
                    <a:spcPct val="100000"/>
                  </a:lnSpc>
                  <a:spcBef>
                    <a:spcPts val="99"/>
                  </a:spcBef>
                  <a:tabLst>
                    <a:tab pos="2558880" algn="l"/>
                  </a:tabLst>
                </a:pPr>
                <a:r>
                  <a:rPr lang="fr-FR" sz="6000" b="1" strike="noStrike" spc="-1">
                    <a:solidFill>
                      <a:srgbClr val="051922"/>
                    </a:solidFill>
                    <a:latin typeface="Arial"/>
                    <a:ea typeface="DejaVu Sans"/>
                  </a:rPr>
                  <a:t>1</a:t>
                </a:r>
                <a:r>
                  <a:rPr lang="fr-FR" sz="6000" b="1" strike="noStrike" spc="-562">
                    <a:solidFill>
                      <a:srgbClr val="051922"/>
                    </a:solidFill>
                    <a:latin typeface="Arial"/>
                    <a:ea typeface="DejaVu Sans"/>
                  </a:rPr>
                  <a:t> </a:t>
                </a:r>
                <a:endParaRPr lang="fr-FR" sz="6000" b="0" strike="noStrike" spc="-1">
                  <a:latin typeface="Arial"/>
                </a:endParaRPr>
              </a:p>
            </p:txBody>
          </p:sp>
          <p:sp>
            <p:nvSpPr>
              <p:cNvPr id="189" name="CustomShape 6"/>
              <p:cNvSpPr/>
              <p:nvPr/>
            </p:nvSpPr>
            <p:spPr>
              <a:xfrm>
                <a:off x="8154720" y="4498920"/>
                <a:ext cx="1841760" cy="2556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12600" rIns="0" bIns="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fr-FR" sz="1600" b="1" strike="noStrike" spc="-1">
                    <a:solidFill>
                      <a:srgbClr val="051922"/>
                    </a:solidFill>
                    <a:latin typeface="Arial"/>
                    <a:ea typeface="DejaVu Sans"/>
                  </a:rPr>
                  <a:t>Introduction</a:t>
                </a:r>
                <a:endParaRPr lang="fr-FR" sz="1600" b="0" strike="noStrike" spc="-1">
                  <a:latin typeface="Arial"/>
                </a:endParaRPr>
              </a:p>
            </p:txBody>
          </p:sp>
        </p:grpSp>
        <p:sp>
          <p:nvSpPr>
            <p:cNvPr id="190" name="CustomShape 7"/>
            <p:cNvSpPr/>
            <p:nvPr/>
          </p:nvSpPr>
          <p:spPr>
            <a:xfrm>
              <a:off x="8154720" y="4322880"/>
              <a:ext cx="607320" cy="360"/>
            </a:xfrm>
            <a:custGeom>
              <a:avLst/>
              <a:gdLst/>
              <a:ahLst/>
              <a:cxnLst/>
              <a:rect l="l" t="t" r="r" b="b"/>
              <a:pathLst>
                <a:path w="609600">
                  <a:moveTo>
                    <a:pt x="0" y="0"/>
                  </a:moveTo>
                  <a:lnTo>
                    <a:pt x="609600" y="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CustomShape 1"/>
          <p:cNvSpPr/>
          <p:nvPr/>
        </p:nvSpPr>
        <p:spPr>
          <a:xfrm>
            <a:off x="1080000" y="900000"/>
            <a:ext cx="7918200" cy="4857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 fontScale="94000" lnSpcReduction="10000"/>
          </a:bodyPr>
          <a:lstStyle/>
          <a:p>
            <a:pPr marL="432000" indent="-3218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"/>
            </a:pPr>
            <a:r>
              <a:rPr lang="fr-FR" sz="2200" b="0" strike="noStrike" spc="-1">
                <a:solidFill>
                  <a:srgbClr val="000000"/>
                </a:solidFill>
                <a:latin typeface="Arial"/>
                <a:ea typeface="DejaVu Sans"/>
              </a:rPr>
              <a:t>Bienvenue et remerciements</a:t>
            </a:r>
            <a:endParaRPr lang="fr-FR" sz="2200" b="0" strike="noStrike" spc="-1">
              <a:latin typeface="Arial"/>
            </a:endParaRPr>
          </a:p>
          <a:p>
            <a:pPr marL="432000" indent="-3218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"/>
            </a:pPr>
            <a:r>
              <a:rPr lang="fr-FR" sz="2200" b="0" strike="noStrike" spc="-1">
                <a:solidFill>
                  <a:srgbClr val="000000"/>
                </a:solidFill>
                <a:latin typeface="Arial"/>
                <a:ea typeface="DejaVu Sans"/>
              </a:rPr>
              <a:t>Bretagne très concernée par le changement climatique</a:t>
            </a:r>
            <a:endParaRPr lang="fr-FR" sz="2200" b="0" strike="noStrike" spc="-1">
              <a:latin typeface="Arial"/>
            </a:endParaRPr>
          </a:p>
          <a:p>
            <a:pPr marL="432000" indent="-3218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"/>
            </a:pPr>
            <a:r>
              <a:rPr lang="fr-FR" sz="2200" b="0" strike="noStrike" spc="-1">
                <a:solidFill>
                  <a:srgbClr val="000000"/>
                </a:solidFill>
                <a:latin typeface="Arial"/>
                <a:ea typeface="DejaVu Sans"/>
              </a:rPr>
              <a:t>Impacts déjà perceptibles, nécessité d’adaptation</a:t>
            </a:r>
            <a:endParaRPr lang="fr-FR" sz="2200" b="0" strike="noStrike" spc="-1">
              <a:latin typeface="Arial"/>
            </a:endParaRPr>
          </a:p>
          <a:p>
            <a:pPr marL="432000" indent="-3218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"/>
            </a:pPr>
            <a:r>
              <a:rPr lang="fr-FR" sz="2200" b="0" strike="noStrike" spc="-1">
                <a:solidFill>
                  <a:srgbClr val="000000"/>
                </a:solidFill>
                <a:latin typeface="Arial"/>
                <a:ea typeface="DejaVu Sans"/>
              </a:rPr>
              <a:t>Engagements de la collectivité pour l’atténuation</a:t>
            </a:r>
            <a:endParaRPr lang="fr-FR" sz="2200" b="0" strike="noStrike" spc="-1">
              <a:latin typeface="Arial"/>
            </a:endParaRPr>
          </a:p>
          <a:p>
            <a:pPr marL="432000" indent="-3218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"/>
            </a:pPr>
            <a:r>
              <a:rPr lang="fr-FR" sz="2200" b="0" strike="noStrike" spc="-1">
                <a:solidFill>
                  <a:srgbClr val="000000"/>
                </a:solidFill>
                <a:latin typeface="Arial"/>
                <a:ea typeface="DejaVu Sans"/>
              </a:rPr>
              <a:t>Actions également pour l’adaptation</a:t>
            </a:r>
            <a:endParaRPr lang="fr-FR" sz="2200" b="0" strike="noStrike" spc="-1">
              <a:latin typeface="Arial"/>
            </a:endParaRPr>
          </a:p>
          <a:p>
            <a:pPr marL="432000" indent="-3218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"/>
            </a:pPr>
            <a:r>
              <a:rPr lang="fr-FR" sz="2200" b="0" strike="noStrike" spc="-1">
                <a:solidFill>
                  <a:srgbClr val="000000"/>
                </a:solidFill>
                <a:latin typeface="Arial"/>
                <a:ea typeface="DejaVu Sans"/>
              </a:rPr>
              <a:t>Engagement dans la démarche IMPACCT</a:t>
            </a:r>
            <a:endParaRPr lang="fr-FR" sz="2200" b="0" strike="noStrike" spc="-1">
              <a:latin typeface="Arial"/>
            </a:endParaRPr>
          </a:p>
          <a:p>
            <a:pPr marL="864000" lvl="1" indent="-32184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Wingdings" charset="2"/>
              <a:buChar char=""/>
            </a:pPr>
            <a:r>
              <a:rPr lang="fr-FR" sz="2200" b="0" strike="noStrike" spc="-1">
                <a:solidFill>
                  <a:srgbClr val="000000"/>
                </a:solidFill>
                <a:latin typeface="Arial"/>
                <a:ea typeface="DejaVu Sans"/>
              </a:rPr>
              <a:t>changements de nos modes de vie à l'horizon 2050 en tenant compte du changement climatique</a:t>
            </a:r>
            <a:endParaRPr lang="fr-FR" sz="2200" b="0" strike="noStrike" spc="-1">
              <a:latin typeface="Arial"/>
            </a:endParaRPr>
          </a:p>
          <a:p>
            <a:pPr marL="864000" lvl="1" indent="-32184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Wingdings" charset="2"/>
              <a:buChar char=""/>
            </a:pPr>
            <a:r>
              <a:rPr lang="fr-FR" sz="2200" b="0" strike="noStrike" spc="-1">
                <a:solidFill>
                  <a:srgbClr val="000000"/>
                </a:solidFill>
                <a:latin typeface="Arial"/>
                <a:ea typeface="DejaVu Sans"/>
              </a:rPr>
              <a:t>dynamique d'adaptation sur notre territoire, à partir des impacts concrets des évolutions du climat</a:t>
            </a:r>
            <a:endParaRPr lang="fr-FR" sz="2200" b="0" strike="noStrike" spc="-1">
              <a:latin typeface="Arial"/>
            </a:endParaRPr>
          </a:p>
          <a:p>
            <a:pPr marL="864000" lvl="1" indent="-32184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Wingdings" charset="2"/>
              <a:buChar char="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Proposition d’actions issues du dialogue avec l'ensemble des composantes du territoire</a:t>
            </a:r>
            <a:endParaRPr lang="fr-FR" sz="2000" b="0" strike="noStrike" spc="-1">
              <a:latin typeface="Arial"/>
            </a:endParaRPr>
          </a:p>
        </p:txBody>
      </p:sp>
      <p:sp>
        <p:nvSpPr>
          <p:cNvPr id="192" name="CustomShape 2"/>
          <p:cNvSpPr/>
          <p:nvPr/>
        </p:nvSpPr>
        <p:spPr>
          <a:xfrm>
            <a:off x="9180000" y="2160000"/>
            <a:ext cx="2698200" cy="898200"/>
          </a:xfrm>
          <a:prstGeom prst="rect">
            <a:avLst/>
          </a:prstGeom>
          <a:solidFill>
            <a:srgbClr val="DEE6E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fr-FR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PCAET : plan climat air énergie territorial à l’échelle intercommunale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193" name="CustomShape 3"/>
          <p:cNvSpPr/>
          <p:nvPr/>
        </p:nvSpPr>
        <p:spPr>
          <a:xfrm>
            <a:off x="1519200" y="386640"/>
            <a:ext cx="10719360" cy="354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fr-FR" sz="2400" b="1" strike="noStrike" cap="all" spc="-151">
                <a:solidFill>
                  <a:srgbClr val="051922"/>
                </a:solidFill>
                <a:latin typeface="Arial Black"/>
                <a:ea typeface="DejaVu Sans"/>
              </a:rPr>
              <a:t>Accueil par la collectivité</a:t>
            </a:r>
            <a:endParaRPr lang="fr-FR" sz="2400" b="0" strike="noStrike" spc="-1">
              <a:latin typeface="Arial"/>
            </a:endParaRPr>
          </a:p>
        </p:txBody>
      </p:sp>
      <p:sp>
        <p:nvSpPr>
          <p:cNvPr id="194" name="CustomShape 4"/>
          <p:cNvSpPr/>
          <p:nvPr/>
        </p:nvSpPr>
        <p:spPr>
          <a:xfrm>
            <a:off x="60120" y="140400"/>
            <a:ext cx="1590120" cy="365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95" name="Image 8"/>
          <p:cNvPicPr/>
          <p:nvPr/>
        </p:nvPicPr>
        <p:blipFill>
          <a:blip r:embed="rId3"/>
          <a:stretch/>
        </p:blipFill>
        <p:spPr>
          <a:xfrm>
            <a:off x="249120" y="46800"/>
            <a:ext cx="691200" cy="5997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CustomShape 1"/>
          <p:cNvSpPr/>
          <p:nvPr/>
        </p:nvSpPr>
        <p:spPr>
          <a:xfrm>
            <a:off x="1080000" y="900000"/>
            <a:ext cx="7378200" cy="4857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 fontScale="85000" lnSpcReduction="20000"/>
          </a:bodyPr>
          <a:lstStyle/>
          <a:p>
            <a:pPr marL="432000" indent="-3218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"/>
            </a:pPr>
            <a:r>
              <a:rPr lang="fr-FR" sz="2200" b="0" strike="noStrike" spc="-1">
                <a:solidFill>
                  <a:srgbClr val="000000"/>
                </a:solidFill>
                <a:latin typeface="Arial"/>
                <a:ea typeface="DejaVu Sans"/>
              </a:rPr>
              <a:t>DREAL pilotage régional de la politique climatique pour l’État</a:t>
            </a:r>
            <a:endParaRPr lang="fr-FR" sz="2200" b="0" strike="noStrike" spc="-1">
              <a:latin typeface="Arial"/>
            </a:endParaRPr>
          </a:p>
          <a:p>
            <a:pPr marL="432000" indent="-3218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"/>
            </a:pPr>
            <a:r>
              <a:rPr lang="fr-FR" sz="2200" b="0" strike="noStrike" spc="-1">
                <a:solidFill>
                  <a:srgbClr val="000000"/>
                </a:solidFill>
                <a:latin typeface="Arial"/>
                <a:ea typeface="DejaVu Sans"/>
              </a:rPr>
              <a:t>Dernier rapport du GIEC (2021-2022)</a:t>
            </a:r>
            <a:endParaRPr lang="fr-FR" sz="2200" b="0" strike="noStrike" spc="-1">
              <a:latin typeface="Arial"/>
            </a:endParaRPr>
          </a:p>
          <a:p>
            <a:pPr marL="864000" lvl="1" indent="-32184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Wingdings" charset="2"/>
              <a:buChar char=""/>
            </a:pPr>
            <a:r>
              <a:rPr lang="fr-FR" sz="2200" b="0" strike="noStrike" spc="-1">
                <a:solidFill>
                  <a:srgbClr val="000000"/>
                </a:solidFill>
                <a:latin typeface="Arial"/>
                <a:ea typeface="DejaVu Sans"/>
              </a:rPr>
              <a:t>réchauffement climatique plus précoce et plus rapide</a:t>
            </a:r>
            <a:endParaRPr lang="fr-FR" sz="2200" b="0" strike="noStrike" spc="-1">
              <a:latin typeface="Arial"/>
            </a:endParaRPr>
          </a:p>
          <a:p>
            <a:pPr marL="864000" lvl="1" indent="-32184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Wingdings" charset="2"/>
              <a:buChar char="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nécessité de mettre en adéquation les moyens mis en œuvre pour s’adapter et accélérer la résilience des territoires</a:t>
            </a:r>
            <a:endParaRPr lang="fr-FR" sz="2000" b="0" strike="noStrike" spc="-1">
              <a:latin typeface="Arial"/>
            </a:endParaRPr>
          </a:p>
          <a:p>
            <a:pPr marL="432000" indent="-3218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"/>
            </a:pPr>
            <a:r>
              <a:rPr lang="fr-FR" sz="2200" b="0" strike="noStrike" spc="-1">
                <a:solidFill>
                  <a:srgbClr val="000000"/>
                </a:solidFill>
                <a:latin typeface="Arial"/>
                <a:ea typeface="DejaVu Sans"/>
              </a:rPr>
              <a:t>Atténuation = réduction des émissions de gaz à effet de serre</a:t>
            </a:r>
            <a:endParaRPr lang="fr-FR" sz="2200" b="0" strike="noStrike" spc="-1">
              <a:latin typeface="Arial"/>
            </a:endParaRPr>
          </a:p>
          <a:p>
            <a:pPr marL="432000" indent="-3218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"/>
            </a:pPr>
            <a:r>
              <a:rPr lang="fr-FR" sz="2200" b="0" strike="noStrike" spc="-1">
                <a:solidFill>
                  <a:srgbClr val="000000"/>
                </a:solidFill>
                <a:latin typeface="Arial"/>
                <a:ea typeface="DejaVu Sans"/>
              </a:rPr>
              <a:t>Adaptation = actions visant à faire face aux conséquences du changement climatique</a:t>
            </a:r>
            <a:endParaRPr lang="fr-FR" sz="2200" b="0" strike="noStrike" spc="-1">
              <a:latin typeface="Arial"/>
            </a:endParaRPr>
          </a:p>
          <a:p>
            <a:pPr marL="864000" lvl="1" indent="-32184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Wingdings" charset="2"/>
              <a:buChar char="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indispensable d’intensifier l’action sur le volet de l’adaptation, rapidement et à tous les niveaux</a:t>
            </a:r>
            <a:endParaRPr lang="fr-FR" sz="2000" b="0" strike="noStrike" spc="-1">
              <a:latin typeface="Arial"/>
            </a:endParaRPr>
          </a:p>
          <a:p>
            <a:pPr marL="864000" lvl="1" indent="-32184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Wingdings" charset="2"/>
              <a:buChar char="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stratégies, démarches, dispositifs de financement et d’accompagnement existent mais</a:t>
            </a:r>
            <a:endParaRPr lang="fr-FR" sz="2000" b="0" strike="noStrike" spc="-1">
              <a:latin typeface="Arial"/>
            </a:endParaRPr>
          </a:p>
          <a:p>
            <a:pPr marL="864000" lvl="1" indent="-32184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Wingdings" charset="2"/>
              <a:buChar char="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Difficile d’appréhender de manière concrète les enjeux, la globalité des changements possibles et les impacts du réchauffement climatique, </a:t>
            </a:r>
            <a:r>
              <a:rPr lang="fr-FR" sz="2000" b="1" strike="noStrike" spc="-1">
                <a:solidFill>
                  <a:srgbClr val="000000"/>
                </a:solidFill>
                <a:latin typeface="Arial"/>
                <a:ea typeface="DejaVu Sans"/>
              </a:rPr>
              <a:t>en particulier sur les modes de vie</a:t>
            </a:r>
            <a:endParaRPr lang="fr-FR" sz="2000" b="0" strike="noStrike" spc="-1">
              <a:latin typeface="Arial"/>
            </a:endParaRPr>
          </a:p>
        </p:txBody>
      </p:sp>
      <p:sp>
        <p:nvSpPr>
          <p:cNvPr id="197" name="CustomShape 2"/>
          <p:cNvSpPr/>
          <p:nvPr/>
        </p:nvSpPr>
        <p:spPr>
          <a:xfrm>
            <a:off x="7920000" y="2700000"/>
            <a:ext cx="1078200" cy="538200"/>
          </a:xfrm>
          <a:custGeom>
            <a:avLst/>
            <a:gdLst/>
            <a:ahLst/>
            <a:cxnLst/>
            <a:rect l="l" t="t" r="r" b="b"/>
            <a:pathLst>
              <a:path w="3002" h="1502">
                <a:moveTo>
                  <a:pt x="0" y="375"/>
                </a:moveTo>
                <a:lnTo>
                  <a:pt x="2250" y="375"/>
                </a:lnTo>
                <a:lnTo>
                  <a:pt x="2250" y="0"/>
                </a:lnTo>
                <a:lnTo>
                  <a:pt x="3001" y="750"/>
                </a:lnTo>
                <a:lnTo>
                  <a:pt x="2250" y="1501"/>
                </a:lnTo>
                <a:lnTo>
                  <a:pt x="2250" y="1125"/>
                </a:lnTo>
                <a:lnTo>
                  <a:pt x="0" y="1125"/>
                </a:lnTo>
                <a:lnTo>
                  <a:pt x="0" y="375"/>
                </a:lnTo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98" name="Image 215"/>
          <p:cNvPicPr/>
          <p:nvPr/>
        </p:nvPicPr>
        <p:blipFill>
          <a:blip r:embed="rId3"/>
          <a:stretch/>
        </p:blipFill>
        <p:spPr>
          <a:xfrm>
            <a:off x="9180000" y="2160000"/>
            <a:ext cx="2877840" cy="2033640"/>
          </a:xfrm>
          <a:prstGeom prst="rect">
            <a:avLst/>
          </a:prstGeom>
          <a:ln w="0">
            <a:noFill/>
          </a:ln>
        </p:spPr>
      </p:pic>
      <p:sp>
        <p:nvSpPr>
          <p:cNvPr id="199" name="CustomShape 3"/>
          <p:cNvSpPr/>
          <p:nvPr/>
        </p:nvSpPr>
        <p:spPr>
          <a:xfrm>
            <a:off x="1519200" y="386640"/>
            <a:ext cx="10719360" cy="354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fr-FR" sz="2400" b="1" strike="noStrike" cap="all" spc="-151">
                <a:solidFill>
                  <a:srgbClr val="051922"/>
                </a:solidFill>
                <a:latin typeface="Arial Black"/>
                <a:ea typeface="DejaVu Sans"/>
              </a:rPr>
              <a:t>CONTEXTE</a:t>
            </a:r>
            <a:endParaRPr lang="fr-FR" sz="2400" b="0" strike="noStrike" spc="-1">
              <a:latin typeface="Arial"/>
            </a:endParaRPr>
          </a:p>
        </p:txBody>
      </p:sp>
      <p:sp>
        <p:nvSpPr>
          <p:cNvPr id="200" name="CustomShape 4"/>
          <p:cNvSpPr/>
          <p:nvPr/>
        </p:nvSpPr>
        <p:spPr>
          <a:xfrm>
            <a:off x="60120" y="140400"/>
            <a:ext cx="1590120" cy="365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01" name="Image 8"/>
          <p:cNvPicPr/>
          <p:nvPr/>
        </p:nvPicPr>
        <p:blipFill>
          <a:blip r:embed="rId4"/>
          <a:stretch/>
        </p:blipFill>
        <p:spPr>
          <a:xfrm>
            <a:off x="249120" y="46800"/>
            <a:ext cx="691200" cy="5997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CustomShape 1"/>
          <p:cNvSpPr/>
          <p:nvPr/>
        </p:nvSpPr>
        <p:spPr>
          <a:xfrm>
            <a:off x="1080000" y="900000"/>
            <a:ext cx="8457840" cy="4857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 fontScale="75000" lnSpcReduction="20000"/>
          </a:bodyPr>
          <a:lstStyle/>
          <a:p>
            <a:pPr marL="432000" indent="-3218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"/>
            </a:pPr>
            <a:r>
              <a:rPr lang="fr-FR" sz="2200" b="0" strike="noStrike" spc="-1">
                <a:solidFill>
                  <a:srgbClr val="000000"/>
                </a:solidFill>
                <a:latin typeface="Arial"/>
                <a:ea typeface="DejaVu Sans"/>
              </a:rPr>
              <a:t>Démarche de </a:t>
            </a:r>
            <a:r>
              <a:rPr lang="fr-FR" sz="2200" b="1" strike="noStrike" spc="-1">
                <a:solidFill>
                  <a:srgbClr val="000000"/>
                </a:solidFill>
                <a:latin typeface="Arial"/>
                <a:ea typeface="DejaVu Sans"/>
              </a:rPr>
              <a:t>prospective territoriale, participative et citoyenne,</a:t>
            </a:r>
            <a:r>
              <a:rPr lang="fr-FR" sz="2200" b="0" strike="noStrike" spc="-1">
                <a:solidFill>
                  <a:srgbClr val="000000"/>
                </a:solidFill>
                <a:latin typeface="Arial"/>
                <a:ea typeface="DejaVu Sans"/>
              </a:rPr>
              <a:t> en complémentarité avec les acteurs et dispositifs précédemment évoqués</a:t>
            </a:r>
            <a:endParaRPr lang="fr-FR" sz="2200" b="0" strike="noStrike" spc="-1">
              <a:latin typeface="Arial"/>
            </a:endParaRPr>
          </a:p>
          <a:p>
            <a:pPr marL="432000" indent="-3218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"/>
            </a:pPr>
            <a:r>
              <a:rPr lang="fr-FR" sz="2200" b="0" strike="noStrike" spc="-1">
                <a:solidFill>
                  <a:srgbClr val="000000"/>
                </a:solidFill>
                <a:latin typeface="Arial"/>
                <a:ea typeface="DejaVu Sans"/>
              </a:rPr>
              <a:t>Objectifs :</a:t>
            </a:r>
            <a:endParaRPr lang="fr-FR" sz="2200" b="0" strike="noStrike" spc="-1">
              <a:latin typeface="Arial"/>
            </a:endParaRPr>
          </a:p>
          <a:p>
            <a:pPr marL="864000" lvl="1" indent="-32184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Wingdings" charset="2"/>
              <a:buChar char=""/>
            </a:pPr>
            <a:r>
              <a:rPr lang="fr-FR" sz="2200" b="0" strike="noStrike" spc="-1">
                <a:solidFill>
                  <a:srgbClr val="000000"/>
                </a:solidFill>
                <a:latin typeface="Arial"/>
                <a:ea typeface="DejaVu Sans"/>
              </a:rPr>
              <a:t>S’appuyer sur les données existantes pour diffuser la connaissance</a:t>
            </a:r>
            <a:endParaRPr lang="fr-FR" sz="2200" b="0" strike="noStrike" spc="-1">
              <a:latin typeface="Arial"/>
            </a:endParaRPr>
          </a:p>
          <a:p>
            <a:pPr marL="864000" lvl="1" indent="-32184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Wingdings" charset="2"/>
              <a:buChar char=""/>
            </a:pPr>
            <a:r>
              <a:rPr lang="fr-FR" sz="2200" b="0" strike="noStrike" spc="-1">
                <a:solidFill>
                  <a:srgbClr val="000000"/>
                </a:solidFill>
                <a:latin typeface="Arial"/>
                <a:ea typeface="DejaVu Sans"/>
              </a:rPr>
              <a:t>Accompagner la construction de nouveaux imaginaires collectifs et de nouvelles normes sociales</a:t>
            </a:r>
            <a:endParaRPr lang="fr-FR" sz="2200" b="0" strike="noStrike" spc="-1">
              <a:latin typeface="Arial"/>
            </a:endParaRPr>
          </a:p>
          <a:p>
            <a:pPr marL="864000" lvl="1" indent="-32184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Wingdings" charset="2"/>
              <a:buChar char=""/>
            </a:pPr>
            <a:r>
              <a:rPr lang="fr-FR" sz="2200" b="0" strike="noStrike" spc="-1">
                <a:solidFill>
                  <a:srgbClr val="000000"/>
                </a:solidFill>
                <a:latin typeface="Arial"/>
                <a:ea typeface="DejaVu Sans"/>
              </a:rPr>
              <a:t>Initiation d’une dynamique en Bretagne pour :</a:t>
            </a:r>
            <a:endParaRPr lang="fr-FR" sz="2200" b="0" strike="noStrike" spc="-1">
              <a:latin typeface="Arial"/>
            </a:endParaRPr>
          </a:p>
          <a:p>
            <a:pPr marL="1296000" lvl="2" indent="-285840">
              <a:lnSpc>
                <a:spcPct val="10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"/>
            </a:pPr>
            <a:r>
              <a:rPr lang="fr-FR" sz="2200" b="0" strike="noStrike" spc="-1">
                <a:solidFill>
                  <a:srgbClr val="000000"/>
                </a:solidFill>
                <a:latin typeface="Arial"/>
                <a:ea typeface="DejaVu Sans"/>
              </a:rPr>
              <a:t>Aider les élus à anticiper les évolutions des modes de vie des Bretons → intégration dans les projets de territoire</a:t>
            </a:r>
            <a:endParaRPr lang="fr-FR" sz="2200" b="0" strike="noStrike" spc="-1">
              <a:latin typeface="Arial"/>
            </a:endParaRPr>
          </a:p>
          <a:p>
            <a:pPr marL="1296000" lvl="2" indent="-285840">
              <a:lnSpc>
                <a:spcPct val="10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"/>
            </a:pPr>
            <a:r>
              <a:rPr lang="fr-FR" sz="2200" b="0" strike="noStrike" spc="-1">
                <a:solidFill>
                  <a:srgbClr val="000000"/>
                </a:solidFill>
                <a:latin typeface="Arial"/>
                <a:ea typeface="DejaVu Sans"/>
              </a:rPr>
              <a:t>Inciter l’ensemble des acteurs du territoire à s’engager dans des actions concrètes d’adaptation : les changements dépendent des collectivités mais aussi des citoyens → contribution de chacun, processus de modifications des façons de voir et faire</a:t>
            </a:r>
            <a:endParaRPr lang="fr-FR" sz="2200" b="0" strike="noStrike" spc="-1">
              <a:latin typeface="Arial"/>
            </a:endParaRPr>
          </a:p>
          <a:p>
            <a:pPr marL="432000" indent="-3218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"/>
            </a:pPr>
            <a:r>
              <a:rPr lang="fr-FR" sz="2200" b="0" strike="noStrike" spc="-1">
                <a:solidFill>
                  <a:srgbClr val="000000"/>
                </a:solidFill>
                <a:latin typeface="Arial"/>
                <a:ea typeface="DejaVu Sans"/>
              </a:rPr>
              <a:t>Choix des territoires d’expérimentation : au niveau des collectivités en charge des questions concrètes de changement climatique, territoires contrastés</a:t>
            </a:r>
            <a:endParaRPr lang="fr-FR" sz="2200" b="0" strike="noStrike" spc="-1">
              <a:latin typeface="Arial"/>
            </a:endParaRPr>
          </a:p>
          <a:p>
            <a:pPr marL="432000" indent="-3218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"/>
            </a:pPr>
            <a:r>
              <a:rPr lang="fr-FR" sz="2200" b="0" strike="noStrike" spc="-1">
                <a:solidFill>
                  <a:srgbClr val="000000"/>
                </a:solidFill>
                <a:latin typeface="Arial"/>
                <a:ea typeface="DejaVu Sans"/>
              </a:rPr>
              <a:t>Choix de la méthode : s’appuyer sur les savoirs locaux et sur l’intelligence collective, sujet difficile et émergent, pas de boîte à outils existante</a:t>
            </a:r>
            <a:endParaRPr lang="fr-FR" sz="2200" b="0" strike="noStrike" spc="-1">
              <a:latin typeface="Arial"/>
            </a:endParaRPr>
          </a:p>
        </p:txBody>
      </p:sp>
      <p:sp>
        <p:nvSpPr>
          <p:cNvPr id="203" name="CustomShape 2"/>
          <p:cNvSpPr/>
          <p:nvPr/>
        </p:nvSpPr>
        <p:spPr>
          <a:xfrm>
            <a:off x="1519200" y="397440"/>
            <a:ext cx="10719360" cy="354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fr-FR" sz="2400" b="1" strike="noStrike" cap="all" spc="-151">
                <a:solidFill>
                  <a:srgbClr val="051922"/>
                </a:solidFill>
                <a:latin typeface="Arial Black"/>
                <a:ea typeface="DejaVu Sans"/>
              </a:rPr>
              <a:t>DÉMARCHE IMPACCT</a:t>
            </a:r>
            <a:endParaRPr lang="fr-FR" sz="2400" b="0" strike="noStrike" spc="-1">
              <a:latin typeface="Arial"/>
            </a:endParaRPr>
          </a:p>
        </p:txBody>
      </p:sp>
      <p:sp>
        <p:nvSpPr>
          <p:cNvPr id="204" name="CustomShape 3"/>
          <p:cNvSpPr/>
          <p:nvPr/>
        </p:nvSpPr>
        <p:spPr>
          <a:xfrm>
            <a:off x="60120" y="140400"/>
            <a:ext cx="1590120" cy="365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05" name="Image 8"/>
          <p:cNvPicPr/>
          <p:nvPr/>
        </p:nvPicPr>
        <p:blipFill>
          <a:blip r:embed="rId3"/>
          <a:stretch/>
        </p:blipFill>
        <p:spPr>
          <a:xfrm>
            <a:off x="249120" y="46800"/>
            <a:ext cx="691200" cy="5997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Image 5"/>
          <p:cNvPicPr/>
          <p:nvPr/>
        </p:nvPicPr>
        <p:blipFill>
          <a:blip r:embed="rId2"/>
          <a:stretch/>
        </p:blipFill>
        <p:spPr>
          <a:xfrm rot="10800000">
            <a:off x="2160" y="0"/>
            <a:ext cx="12189960" cy="6855840"/>
          </a:xfrm>
          <a:prstGeom prst="rect">
            <a:avLst/>
          </a:prstGeom>
          <a:ln w="0">
            <a:noFill/>
          </a:ln>
        </p:spPr>
      </p:pic>
      <p:sp>
        <p:nvSpPr>
          <p:cNvPr id="207" name="CustomShape 1"/>
          <p:cNvSpPr/>
          <p:nvPr/>
        </p:nvSpPr>
        <p:spPr>
          <a:xfrm>
            <a:off x="7722720" y="348840"/>
            <a:ext cx="4070160" cy="6137280"/>
          </a:xfrm>
          <a:prstGeom prst="rect">
            <a:avLst/>
          </a:prstGeom>
          <a:solidFill>
            <a:srgbClr val="F3F3F3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8" name="CustomShape 2"/>
          <p:cNvSpPr/>
          <p:nvPr/>
        </p:nvSpPr>
        <p:spPr>
          <a:xfrm>
            <a:off x="11547000" y="6491520"/>
            <a:ext cx="485280" cy="256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algn="ctr">
              <a:lnSpc>
                <a:spcPct val="100000"/>
              </a:lnSpc>
            </a:pPr>
            <a:fld id="{2C42790F-A589-418B-B0E5-CB2CEDC586B9}" type="slidenum">
              <a:rPr lang="fr-FR" sz="1100" b="0" strike="noStrike" spc="-1">
                <a:solidFill>
                  <a:srgbClr val="888888"/>
                </a:solidFill>
                <a:latin typeface="Arial"/>
                <a:ea typeface="DejaVu Sans"/>
              </a:rPr>
              <a:t>8</a:t>
            </a:fld>
            <a:endParaRPr lang="fr-FR" sz="1100" b="0" strike="noStrike" spc="-1">
              <a:latin typeface="Arial"/>
            </a:endParaRPr>
          </a:p>
        </p:txBody>
      </p:sp>
      <p:grpSp>
        <p:nvGrpSpPr>
          <p:cNvPr id="209" name="Group 3"/>
          <p:cNvGrpSpPr/>
          <p:nvPr/>
        </p:nvGrpSpPr>
        <p:grpSpPr>
          <a:xfrm>
            <a:off x="8067960" y="3389760"/>
            <a:ext cx="1928520" cy="1608120"/>
            <a:chOff x="8067960" y="3389760"/>
            <a:chExt cx="1928520" cy="1608120"/>
          </a:xfrm>
        </p:grpSpPr>
        <p:grpSp>
          <p:nvGrpSpPr>
            <p:cNvPr id="210" name="Group 4"/>
            <p:cNvGrpSpPr/>
            <p:nvPr/>
          </p:nvGrpSpPr>
          <p:grpSpPr>
            <a:xfrm>
              <a:off x="8067960" y="3389760"/>
              <a:ext cx="1928520" cy="1608120"/>
              <a:chOff x="8067960" y="3389760"/>
              <a:chExt cx="1928520" cy="1608120"/>
            </a:xfrm>
          </p:grpSpPr>
          <p:sp>
            <p:nvSpPr>
              <p:cNvPr id="211" name="CustomShape 5"/>
              <p:cNvSpPr/>
              <p:nvPr/>
            </p:nvSpPr>
            <p:spPr>
              <a:xfrm>
                <a:off x="8067960" y="3389760"/>
                <a:ext cx="674640" cy="9266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12600" rIns="0" bIns="0">
                <a:spAutoFit/>
              </a:bodyPr>
              <a:lstStyle/>
              <a:p>
                <a:pPr>
                  <a:lnSpc>
                    <a:spcPct val="100000"/>
                  </a:lnSpc>
                  <a:spcBef>
                    <a:spcPts val="99"/>
                  </a:spcBef>
                  <a:tabLst>
                    <a:tab pos="2558880" algn="l"/>
                  </a:tabLst>
                </a:pPr>
                <a:r>
                  <a:rPr lang="fr-FR" sz="6000" b="1" strike="noStrike" spc="-562">
                    <a:solidFill>
                      <a:srgbClr val="051922"/>
                    </a:solidFill>
                    <a:latin typeface="Arial"/>
                    <a:ea typeface="DejaVu Sans"/>
                  </a:rPr>
                  <a:t>2 </a:t>
                </a:r>
                <a:endParaRPr lang="fr-FR" sz="6000" b="0" strike="noStrike" spc="-1">
                  <a:latin typeface="Arial"/>
                </a:endParaRPr>
              </a:p>
            </p:txBody>
          </p:sp>
          <p:sp>
            <p:nvSpPr>
              <p:cNvPr id="212" name="CustomShape 6"/>
              <p:cNvSpPr/>
              <p:nvPr/>
            </p:nvSpPr>
            <p:spPr>
              <a:xfrm>
                <a:off x="8154720" y="4498920"/>
                <a:ext cx="1841760" cy="49896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12600" rIns="0" bIns="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fr-FR" sz="1600" b="1" strike="noStrike" spc="-1">
                    <a:solidFill>
                      <a:srgbClr val="051922"/>
                    </a:solidFill>
                    <a:latin typeface="Arial"/>
                    <a:ea typeface="DejaVu Sans"/>
                  </a:rPr>
                  <a:t>Présentation du déroulé de l'atelier</a:t>
                </a:r>
                <a:endParaRPr lang="fr-FR" sz="1600" b="0" strike="noStrike" spc="-1">
                  <a:latin typeface="Arial"/>
                </a:endParaRPr>
              </a:p>
            </p:txBody>
          </p:sp>
        </p:grpSp>
        <p:sp>
          <p:nvSpPr>
            <p:cNvPr id="213" name="CustomShape 7"/>
            <p:cNvSpPr/>
            <p:nvPr/>
          </p:nvSpPr>
          <p:spPr>
            <a:xfrm>
              <a:off x="8154720" y="4322880"/>
              <a:ext cx="607320" cy="360"/>
            </a:xfrm>
            <a:custGeom>
              <a:avLst/>
              <a:gdLst/>
              <a:ahLst/>
              <a:cxnLst/>
              <a:rect l="l" t="t" r="r" b="b"/>
              <a:pathLst>
                <a:path w="609600">
                  <a:moveTo>
                    <a:pt x="0" y="0"/>
                  </a:moveTo>
                  <a:lnTo>
                    <a:pt x="609600" y="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CustomShape 1"/>
          <p:cNvSpPr/>
          <p:nvPr/>
        </p:nvSpPr>
        <p:spPr>
          <a:xfrm>
            <a:off x="245160" y="3704040"/>
            <a:ext cx="11077920" cy="12092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15" name="Image 35" descr="Une image contenant extérieur, eau, personne, plage&#10;&#10;Description générée automatiquement"/>
          <p:cNvPicPr/>
          <p:nvPr/>
        </p:nvPicPr>
        <p:blipFill>
          <a:blip r:embed="rId3">
            <a:alphaModFix amt="80000"/>
          </a:blip>
          <a:stretch/>
        </p:blipFill>
        <p:spPr>
          <a:xfrm>
            <a:off x="6802200" y="1585800"/>
            <a:ext cx="1589760" cy="862920"/>
          </a:xfrm>
          <a:prstGeom prst="rect">
            <a:avLst/>
          </a:prstGeom>
          <a:ln w="0">
            <a:noFill/>
          </a:ln>
        </p:spPr>
      </p:pic>
      <p:pic>
        <p:nvPicPr>
          <p:cNvPr id="216" name="Picture 2" descr="gray binocular with stand facing seashore"/>
          <p:cNvPicPr/>
          <p:nvPr/>
        </p:nvPicPr>
        <p:blipFill>
          <a:blip r:embed="rId4">
            <a:alphaModFix amt="80000"/>
          </a:blip>
          <a:stretch/>
        </p:blipFill>
        <p:spPr>
          <a:xfrm>
            <a:off x="6802200" y="2737080"/>
            <a:ext cx="1590120" cy="862920"/>
          </a:xfrm>
          <a:prstGeom prst="rect">
            <a:avLst/>
          </a:prstGeom>
          <a:ln w="0">
            <a:noFill/>
          </a:ln>
        </p:spPr>
      </p:pic>
      <p:pic>
        <p:nvPicPr>
          <p:cNvPr id="217" name="Picture 4" descr="person holding blue and green map"/>
          <p:cNvPicPr/>
          <p:nvPr/>
        </p:nvPicPr>
        <p:blipFill>
          <a:blip r:embed="rId5">
            <a:alphaModFix amt="80000"/>
          </a:blip>
          <a:stretch/>
        </p:blipFill>
        <p:spPr>
          <a:xfrm>
            <a:off x="6802200" y="3888720"/>
            <a:ext cx="1590120" cy="862920"/>
          </a:xfrm>
          <a:prstGeom prst="rect">
            <a:avLst/>
          </a:prstGeom>
          <a:ln w="0">
            <a:noFill/>
          </a:ln>
        </p:spPr>
      </p:pic>
      <p:pic>
        <p:nvPicPr>
          <p:cNvPr id="218" name="Picture 4"/>
          <p:cNvPicPr/>
          <p:nvPr/>
        </p:nvPicPr>
        <p:blipFill>
          <a:blip r:embed="rId6">
            <a:alphaModFix amt="80000"/>
          </a:blip>
          <a:stretch/>
        </p:blipFill>
        <p:spPr>
          <a:xfrm>
            <a:off x="6802200" y="5040000"/>
            <a:ext cx="1590120" cy="862920"/>
          </a:xfrm>
          <a:prstGeom prst="rect">
            <a:avLst/>
          </a:prstGeom>
          <a:ln w="0">
            <a:noFill/>
          </a:ln>
        </p:spPr>
      </p:pic>
      <p:sp>
        <p:nvSpPr>
          <p:cNvPr id="219" name="CustomShape 2"/>
          <p:cNvSpPr/>
          <p:nvPr/>
        </p:nvSpPr>
        <p:spPr>
          <a:xfrm rot="2677800" flipH="1">
            <a:off x="493560" y="5078880"/>
            <a:ext cx="161640" cy="161280"/>
          </a:xfrm>
          <a:prstGeom prst="rect">
            <a:avLst/>
          </a:prstGeom>
          <a:solidFill>
            <a:srgbClr val="222222"/>
          </a:solidFill>
          <a:ln w="19050">
            <a:noFill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20" name="CustomShape 3"/>
          <p:cNvSpPr/>
          <p:nvPr/>
        </p:nvSpPr>
        <p:spPr>
          <a:xfrm rot="2700000" flipH="1">
            <a:off x="343080" y="2680560"/>
            <a:ext cx="459360" cy="459000"/>
          </a:xfrm>
          <a:prstGeom prst="rect">
            <a:avLst/>
          </a:prstGeom>
          <a:solidFill>
            <a:srgbClr val="5495A2">
              <a:alpha val="20000"/>
            </a:srgbClr>
          </a:solidFill>
          <a:ln w="38100">
            <a:noFill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21" name="CustomShape 4"/>
          <p:cNvSpPr/>
          <p:nvPr/>
        </p:nvSpPr>
        <p:spPr>
          <a:xfrm>
            <a:off x="564840" y="1468800"/>
            <a:ext cx="360" cy="4529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2700">
            <a:solidFill>
              <a:srgbClr val="222222">
                <a:alpha val="55000"/>
              </a:srgbClr>
            </a:solidFill>
            <a:prstDash val="sysDash"/>
          </a:ln>
          <a:effectLst>
            <a:outerShdw blurRad="40000" dist="2016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22" name="CustomShape 5"/>
          <p:cNvSpPr/>
          <p:nvPr/>
        </p:nvSpPr>
        <p:spPr>
          <a:xfrm rot="2677800" flipH="1">
            <a:off x="482760" y="1456560"/>
            <a:ext cx="161640" cy="161280"/>
          </a:xfrm>
          <a:prstGeom prst="rect">
            <a:avLst/>
          </a:prstGeom>
          <a:solidFill>
            <a:srgbClr val="222222"/>
          </a:solidFill>
          <a:ln w="19050">
            <a:noFill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23" name="CustomShape 6"/>
          <p:cNvSpPr/>
          <p:nvPr/>
        </p:nvSpPr>
        <p:spPr>
          <a:xfrm rot="2700000" flipH="1">
            <a:off x="343080" y="3885480"/>
            <a:ext cx="459360" cy="459000"/>
          </a:xfrm>
          <a:prstGeom prst="rect">
            <a:avLst/>
          </a:prstGeom>
          <a:solidFill>
            <a:srgbClr val="5495A2">
              <a:alpha val="20000"/>
            </a:srgbClr>
          </a:solidFill>
          <a:ln w="38100">
            <a:noFill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grpSp>
        <p:nvGrpSpPr>
          <p:cNvPr id="224" name="Group 7"/>
          <p:cNvGrpSpPr/>
          <p:nvPr/>
        </p:nvGrpSpPr>
        <p:grpSpPr>
          <a:xfrm>
            <a:off x="848160" y="1420200"/>
            <a:ext cx="5795280" cy="1055160"/>
            <a:chOff x="848160" y="1420200"/>
            <a:chExt cx="5795280" cy="1055160"/>
          </a:xfrm>
        </p:grpSpPr>
        <p:sp>
          <p:nvSpPr>
            <p:cNvPr id="225" name="CustomShape 8"/>
            <p:cNvSpPr/>
            <p:nvPr/>
          </p:nvSpPr>
          <p:spPr>
            <a:xfrm>
              <a:off x="848160" y="1563480"/>
              <a:ext cx="5795280" cy="9118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fr-FR" sz="1100" b="0" strike="noStrike" spc="-1">
                  <a:solidFill>
                    <a:srgbClr val="5495A2"/>
                  </a:solidFill>
                  <a:latin typeface="Arial"/>
                  <a:ea typeface="DejaVu Sans"/>
                </a:rPr>
                <a:t>PHASE 1</a:t>
              </a:r>
              <a:endParaRPr lang="fr-FR" sz="11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fr-FR" sz="1100" b="1" strike="noStrike" spc="-1">
                  <a:solidFill>
                    <a:srgbClr val="5495A2"/>
                  </a:solidFill>
                  <a:latin typeface="Poppins"/>
                  <a:ea typeface="DejaVu Sans"/>
                </a:rPr>
                <a:t>Quel est notre niveau de connaissance à date de l’impact du changement climatique sur la Bretagne ?</a:t>
              </a:r>
              <a:endParaRPr lang="fr-FR" sz="11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fr-FR" sz="105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État des lieux des connaissances existantes, notamment autour de 5 dimensions du quotidien d’un Breton : se déplacer, habiter, travailler, s’alimenter, disposer de biens &amp; services.</a:t>
              </a:r>
              <a:endParaRPr lang="fr-FR" sz="1050" b="0" strike="noStrike" spc="-1">
                <a:latin typeface="Arial"/>
              </a:endParaRPr>
            </a:p>
          </p:txBody>
        </p:sp>
        <p:sp>
          <p:nvSpPr>
            <p:cNvPr id="226" name="CustomShape 9"/>
            <p:cNvSpPr/>
            <p:nvPr/>
          </p:nvSpPr>
          <p:spPr>
            <a:xfrm>
              <a:off x="848160" y="1420200"/>
              <a:ext cx="911160" cy="2419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fr-FR" sz="10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Avril 2022</a:t>
              </a:r>
              <a:endParaRPr lang="fr-FR" sz="1000" b="0" strike="noStrike" spc="-1">
                <a:latin typeface="Arial"/>
              </a:endParaRPr>
            </a:p>
          </p:txBody>
        </p:sp>
      </p:grpSp>
      <p:grpSp>
        <p:nvGrpSpPr>
          <p:cNvPr id="227" name="Group 10"/>
          <p:cNvGrpSpPr/>
          <p:nvPr/>
        </p:nvGrpSpPr>
        <p:grpSpPr>
          <a:xfrm>
            <a:off x="849600" y="2781000"/>
            <a:ext cx="5795280" cy="898920"/>
            <a:chOff x="849600" y="2781000"/>
            <a:chExt cx="5795280" cy="898920"/>
          </a:xfrm>
        </p:grpSpPr>
        <p:sp>
          <p:nvSpPr>
            <p:cNvPr id="228" name="CustomShape 11"/>
            <p:cNvSpPr/>
            <p:nvPr/>
          </p:nvSpPr>
          <p:spPr>
            <a:xfrm>
              <a:off x="849600" y="2935440"/>
              <a:ext cx="5795280" cy="7444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fr-FR" sz="1100" b="0" strike="noStrike" spc="-1">
                  <a:solidFill>
                    <a:srgbClr val="5495A2"/>
                  </a:solidFill>
                  <a:latin typeface="Arial"/>
                  <a:ea typeface="DejaVu Sans"/>
                </a:rPr>
                <a:t>PHASE 2</a:t>
              </a:r>
              <a:endParaRPr lang="fr-FR" sz="11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fr-FR" sz="1100" b="1" strike="noStrike" spc="-1">
                  <a:solidFill>
                    <a:srgbClr val="5495A2"/>
                  </a:solidFill>
                  <a:latin typeface="Poppins"/>
                  <a:ea typeface="DejaVu Sans"/>
                </a:rPr>
                <a:t>Quelle réalité pour nos territoires ?</a:t>
              </a:r>
              <a:endParaRPr lang="fr-FR" sz="11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fr-FR" sz="105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État des lieux des trois territoires d’expérimentation au travers d’une observation de terrain, interviews d’acteurs du territoire et d’éléments de repère.</a:t>
              </a:r>
              <a:endParaRPr lang="fr-FR" sz="1050" b="0" strike="noStrike" spc="-1">
                <a:latin typeface="Arial"/>
              </a:endParaRPr>
            </a:p>
          </p:txBody>
        </p:sp>
        <p:sp>
          <p:nvSpPr>
            <p:cNvPr id="229" name="CustomShape 12"/>
            <p:cNvSpPr/>
            <p:nvPr/>
          </p:nvSpPr>
          <p:spPr>
            <a:xfrm>
              <a:off x="858600" y="2781000"/>
              <a:ext cx="911160" cy="2419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fr-FR" sz="10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Juin 2022</a:t>
              </a:r>
              <a:endParaRPr lang="fr-FR" sz="1000" b="0" strike="noStrike" spc="-1">
                <a:latin typeface="Arial"/>
              </a:endParaRPr>
            </a:p>
          </p:txBody>
        </p:sp>
      </p:grpSp>
      <p:grpSp>
        <p:nvGrpSpPr>
          <p:cNvPr id="230" name="Group 13"/>
          <p:cNvGrpSpPr/>
          <p:nvPr/>
        </p:nvGrpSpPr>
        <p:grpSpPr>
          <a:xfrm>
            <a:off x="848160" y="3983760"/>
            <a:ext cx="5795280" cy="900000"/>
            <a:chOff x="848160" y="3983760"/>
            <a:chExt cx="5795280" cy="900000"/>
          </a:xfrm>
        </p:grpSpPr>
        <p:sp>
          <p:nvSpPr>
            <p:cNvPr id="231" name="CustomShape 14"/>
            <p:cNvSpPr/>
            <p:nvPr/>
          </p:nvSpPr>
          <p:spPr>
            <a:xfrm>
              <a:off x="848160" y="4139280"/>
              <a:ext cx="5795280" cy="7444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fr-FR" sz="1100" b="0" strike="noStrike" spc="-1">
                  <a:solidFill>
                    <a:srgbClr val="5495A2"/>
                  </a:solidFill>
                  <a:latin typeface="Arial"/>
                  <a:ea typeface="DejaVu Sans"/>
                </a:rPr>
                <a:t>PHASE 3</a:t>
              </a:r>
              <a:endParaRPr lang="fr-FR" sz="11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fr-FR" sz="1100" b="1" strike="noStrike" spc="-1">
                  <a:solidFill>
                    <a:srgbClr val="5495A2"/>
                  </a:solidFill>
                  <a:latin typeface="Poppins"/>
                  <a:ea typeface="DejaVu Sans"/>
                </a:rPr>
                <a:t>Quels modes de vie à horizon 2050 pour chacun des territoires ?</a:t>
              </a:r>
              <a:endParaRPr lang="fr-FR" sz="11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fr-FR" sz="105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Co-construction des modes de vie avec les Bretons au travers des ateliers participatifs sur les territoires pilotes.</a:t>
              </a:r>
              <a:endParaRPr lang="fr-FR" sz="1050" b="0" strike="noStrike" spc="-1">
                <a:latin typeface="Arial"/>
              </a:endParaRPr>
            </a:p>
          </p:txBody>
        </p:sp>
        <p:sp>
          <p:nvSpPr>
            <p:cNvPr id="232" name="CustomShape 15"/>
            <p:cNvSpPr/>
            <p:nvPr/>
          </p:nvSpPr>
          <p:spPr>
            <a:xfrm>
              <a:off x="848160" y="3983760"/>
              <a:ext cx="1272240" cy="2419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fr-FR" sz="10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Septembre 2022</a:t>
              </a:r>
              <a:endParaRPr lang="fr-FR" sz="1000" b="0" strike="noStrike" spc="-1">
                <a:latin typeface="Arial"/>
              </a:endParaRPr>
            </a:p>
          </p:txBody>
        </p:sp>
      </p:grpSp>
      <p:grpSp>
        <p:nvGrpSpPr>
          <p:cNvPr id="233" name="Group 16"/>
          <p:cNvGrpSpPr/>
          <p:nvPr/>
        </p:nvGrpSpPr>
        <p:grpSpPr>
          <a:xfrm>
            <a:off x="848160" y="5026320"/>
            <a:ext cx="5121000" cy="750600"/>
            <a:chOff x="848160" y="5026320"/>
            <a:chExt cx="5121000" cy="750600"/>
          </a:xfrm>
        </p:grpSpPr>
        <p:sp>
          <p:nvSpPr>
            <p:cNvPr id="234" name="CustomShape 17"/>
            <p:cNvSpPr/>
            <p:nvPr/>
          </p:nvSpPr>
          <p:spPr>
            <a:xfrm>
              <a:off x="848160" y="5192280"/>
              <a:ext cx="5121000" cy="5846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fr-FR" sz="1100" b="0" strike="noStrike" spc="-1">
                  <a:solidFill>
                    <a:srgbClr val="5495A2"/>
                  </a:solidFill>
                  <a:latin typeface="Arial"/>
                  <a:ea typeface="DejaVu Sans"/>
                </a:rPr>
                <a:t>PHASE 4</a:t>
              </a:r>
              <a:endParaRPr lang="fr-FR" sz="11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fr-FR" sz="1100" b="1" strike="noStrike" spc="-1">
                  <a:solidFill>
                    <a:srgbClr val="5495A2"/>
                  </a:solidFill>
                  <a:latin typeface="Poppins"/>
                  <a:ea typeface="DejaVu Sans"/>
                </a:rPr>
                <a:t>Quels engagements pour les Bretons ?</a:t>
              </a:r>
              <a:endParaRPr lang="fr-FR" sz="11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fr-FR" sz="105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Restitution et communication</a:t>
              </a:r>
              <a:endParaRPr lang="fr-FR" sz="1050" b="0" strike="noStrike" spc="-1">
                <a:latin typeface="Arial"/>
              </a:endParaRPr>
            </a:p>
          </p:txBody>
        </p:sp>
        <p:sp>
          <p:nvSpPr>
            <p:cNvPr id="235" name="CustomShape 18"/>
            <p:cNvSpPr/>
            <p:nvPr/>
          </p:nvSpPr>
          <p:spPr>
            <a:xfrm>
              <a:off x="848160" y="5026320"/>
              <a:ext cx="911160" cy="2419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fr-FR" sz="10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Fin 2022</a:t>
              </a:r>
              <a:endParaRPr lang="fr-FR" sz="1000" b="0" strike="noStrike" spc="-1">
                <a:latin typeface="Arial"/>
              </a:endParaRPr>
            </a:p>
          </p:txBody>
        </p:sp>
      </p:grpSp>
      <p:sp>
        <p:nvSpPr>
          <p:cNvPr id="236" name="CustomShape 19"/>
          <p:cNvSpPr/>
          <p:nvPr/>
        </p:nvSpPr>
        <p:spPr>
          <a:xfrm>
            <a:off x="1056600" y="736200"/>
            <a:ext cx="10720800" cy="356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fr-FR" sz="2400" b="0" strike="noStrike" spc="-151">
                <a:solidFill>
                  <a:srgbClr val="051922"/>
                </a:solidFill>
                <a:latin typeface="Arial Black"/>
                <a:ea typeface="DejaVu Sans"/>
              </a:rPr>
              <a:t>PRÉSENTATION DE L’APPROCHE</a:t>
            </a:r>
            <a:endParaRPr lang="fr-FR" sz="2400" b="0" strike="noStrike" spc="-1">
              <a:latin typeface="Arial"/>
            </a:endParaRPr>
          </a:p>
        </p:txBody>
      </p:sp>
      <p:sp>
        <p:nvSpPr>
          <p:cNvPr id="237" name="CustomShape 20"/>
          <p:cNvSpPr/>
          <p:nvPr/>
        </p:nvSpPr>
        <p:spPr>
          <a:xfrm>
            <a:off x="60120" y="140400"/>
            <a:ext cx="1590120" cy="365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38" name="Image 8"/>
          <p:cNvPicPr/>
          <p:nvPr/>
        </p:nvPicPr>
        <p:blipFill>
          <a:blip r:embed="rId7"/>
          <a:stretch/>
        </p:blipFill>
        <p:spPr>
          <a:xfrm>
            <a:off x="249120" y="46800"/>
            <a:ext cx="691200" cy="5997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9DDF"/>
      </a:dk2>
      <a:lt2>
        <a:srgbClr val="F18618"/>
      </a:lt2>
      <a:accent1>
        <a:srgbClr val="6C75B7"/>
      </a:accent1>
      <a:accent2>
        <a:srgbClr val="855FA5"/>
      </a:accent2>
      <a:accent3>
        <a:srgbClr val="9E4694"/>
      </a:accent3>
      <a:accent4>
        <a:srgbClr val="AB2774"/>
      </a:accent4>
      <a:accent5>
        <a:srgbClr val="46BBC3"/>
      </a:accent5>
      <a:accent6>
        <a:srgbClr val="68BD9F"/>
      </a:accent6>
      <a:hlink>
        <a:srgbClr val="AACF80"/>
      </a:hlink>
      <a:folHlink>
        <a:srgbClr val="E4B806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9DDF"/>
      </a:dk2>
      <a:lt2>
        <a:srgbClr val="F18618"/>
      </a:lt2>
      <a:accent1>
        <a:srgbClr val="6C75B7"/>
      </a:accent1>
      <a:accent2>
        <a:srgbClr val="855FA5"/>
      </a:accent2>
      <a:accent3>
        <a:srgbClr val="9E4694"/>
      </a:accent3>
      <a:accent4>
        <a:srgbClr val="AB2774"/>
      </a:accent4>
      <a:accent5>
        <a:srgbClr val="46BBC3"/>
      </a:accent5>
      <a:accent6>
        <a:srgbClr val="68BD9F"/>
      </a:accent6>
      <a:hlink>
        <a:srgbClr val="AACF80"/>
      </a:hlink>
      <a:folHlink>
        <a:srgbClr val="E4B806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9DDF"/>
      </a:dk2>
      <a:lt2>
        <a:srgbClr val="F18618"/>
      </a:lt2>
      <a:accent1>
        <a:srgbClr val="6C75B7"/>
      </a:accent1>
      <a:accent2>
        <a:srgbClr val="855FA5"/>
      </a:accent2>
      <a:accent3>
        <a:srgbClr val="9E4694"/>
      </a:accent3>
      <a:accent4>
        <a:srgbClr val="AB2774"/>
      </a:accent4>
      <a:accent5>
        <a:srgbClr val="46BBC3"/>
      </a:accent5>
      <a:accent6>
        <a:srgbClr val="68BD9F"/>
      </a:accent6>
      <a:hlink>
        <a:srgbClr val="AACF80"/>
      </a:hlink>
      <a:folHlink>
        <a:srgbClr val="E4B806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9DDF"/>
      </a:dk2>
      <a:lt2>
        <a:srgbClr val="F18618"/>
      </a:lt2>
      <a:accent1>
        <a:srgbClr val="6C75B7"/>
      </a:accent1>
      <a:accent2>
        <a:srgbClr val="855FA5"/>
      </a:accent2>
      <a:accent3>
        <a:srgbClr val="9E4694"/>
      </a:accent3>
      <a:accent4>
        <a:srgbClr val="AB2774"/>
      </a:accent4>
      <a:accent5>
        <a:srgbClr val="46BBC3"/>
      </a:accent5>
      <a:accent6>
        <a:srgbClr val="68BD9F"/>
      </a:accent6>
      <a:hlink>
        <a:srgbClr val="AACF80"/>
      </a:hlink>
      <a:folHlink>
        <a:srgbClr val="E4B806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9DDF"/>
      </a:dk2>
      <a:lt2>
        <a:srgbClr val="F18618"/>
      </a:lt2>
      <a:accent1>
        <a:srgbClr val="6C75B7"/>
      </a:accent1>
      <a:accent2>
        <a:srgbClr val="855FA5"/>
      </a:accent2>
      <a:accent3>
        <a:srgbClr val="9E4694"/>
      </a:accent3>
      <a:accent4>
        <a:srgbClr val="AB2774"/>
      </a:accent4>
      <a:accent5>
        <a:srgbClr val="46BBC3"/>
      </a:accent5>
      <a:accent6>
        <a:srgbClr val="68BD9F"/>
      </a:accent6>
      <a:hlink>
        <a:srgbClr val="AACF80"/>
      </a:hlink>
      <a:folHlink>
        <a:srgbClr val="E4B806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</TotalTime>
  <Words>1199</Words>
  <Application>Microsoft Office PowerPoint</Application>
  <PresentationFormat>Grand écran</PresentationFormat>
  <Paragraphs>205</Paragraphs>
  <Slides>30</Slides>
  <Notes>17</Notes>
  <HiddenSlides>0</HiddenSlides>
  <MMClips>0</MMClips>
  <ScaleCrop>false</ScaleCrop>
  <HeadingPairs>
    <vt:vector size="6" baseType="variant">
      <vt:variant>
        <vt:lpstr>Polices utilisées</vt:lpstr>
      </vt:variant>
      <vt:variant>
        <vt:i4>13</vt:i4>
      </vt:variant>
      <vt:variant>
        <vt:lpstr>Thème</vt:lpstr>
      </vt:variant>
      <vt:variant>
        <vt:i4>5</vt:i4>
      </vt:variant>
      <vt:variant>
        <vt:lpstr>Titres des diapositives</vt:lpstr>
      </vt:variant>
      <vt:variant>
        <vt:i4>30</vt:i4>
      </vt:variant>
    </vt:vector>
  </HeadingPairs>
  <TitlesOfParts>
    <vt:vector size="48" baseType="lpstr">
      <vt:lpstr>Arial</vt:lpstr>
      <vt:lpstr>Arial Black</vt:lpstr>
      <vt:lpstr>Calibri</vt:lpstr>
      <vt:lpstr>Calibri Light</vt:lpstr>
      <vt:lpstr>Marianne</vt:lpstr>
      <vt:lpstr>Marianne ExtraBold</vt:lpstr>
      <vt:lpstr>Poppins</vt:lpstr>
      <vt:lpstr>Poppins Medium</vt:lpstr>
      <vt:lpstr>Poppins Thin</vt:lpstr>
      <vt:lpstr>StarSymbol</vt:lpstr>
      <vt:lpstr>Symbol</vt:lpstr>
      <vt:lpstr>Times New Roman</vt:lpstr>
      <vt:lpstr>Wingdings</vt:lpstr>
      <vt:lpstr>Office Theme</vt:lpstr>
      <vt:lpstr>Office Theme</vt:lpstr>
      <vt:lpstr>Office Theme</vt:lpstr>
      <vt:lpstr>Office Theme</vt:lpstr>
      <vt:lpstr>Conception personnalisée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ONEPOINT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>HOUGRON Bénédicte</dc:creator>
  <dc:description/>
  <cp:lastModifiedBy>benedicte.hougron</cp:lastModifiedBy>
  <cp:revision>12</cp:revision>
  <dcterms:created xsi:type="dcterms:W3CDTF">2023-05-04T15:48:34Z</dcterms:created>
  <dcterms:modified xsi:type="dcterms:W3CDTF">2024-03-19T08:51:14Z</dcterms:modified>
  <dc:language>fr-FR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mplianceAssetId">
    <vt:lpwstr/>
  </property>
  <property fmtid="{D5CDD505-2E9C-101B-9397-08002B2CF9AE}" pid="3" name="ContentTypeId">
    <vt:lpwstr>0x0101002FFBDB7EF42E024F86957E946C1F9075</vt:lpwstr>
  </property>
  <property fmtid="{D5CDD505-2E9C-101B-9397-08002B2CF9AE}" pid="4" name="MediaServiceImageTags">
    <vt:lpwstr/>
  </property>
  <property fmtid="{D5CDD505-2E9C-101B-9397-08002B2CF9AE}" pid="5" name="Notes">
    <vt:i4>19</vt:i4>
  </property>
  <property fmtid="{D5CDD505-2E9C-101B-9397-08002B2CF9AE}" pid="6" name="Order">
    <vt:lpwstr>56900.0000000000</vt:lpwstr>
  </property>
  <property fmtid="{D5CDD505-2E9C-101B-9397-08002B2CF9AE}" pid="7" name="PresentationFormat">
    <vt:lpwstr>Grand écran</vt:lpwstr>
  </property>
  <property fmtid="{D5CDD505-2E9C-101B-9397-08002B2CF9AE}" pid="8" name="Slides">
    <vt:i4>32</vt:i4>
  </property>
  <property fmtid="{D5CDD505-2E9C-101B-9397-08002B2CF9AE}" pid="9" name="TemplateUrl">
    <vt:lpwstr/>
  </property>
  <property fmtid="{D5CDD505-2E9C-101B-9397-08002B2CF9AE}" pid="10" name="TriggerFlowInfo">
    <vt:lpwstr/>
  </property>
  <property fmtid="{D5CDD505-2E9C-101B-9397-08002B2CF9AE}" pid="11" name="_ExtendedDescription">
    <vt:lpwstr/>
  </property>
  <property fmtid="{D5CDD505-2E9C-101B-9397-08002B2CF9AE}" pid="12" name="_SharedFileIndex">
    <vt:lpwstr/>
  </property>
  <property fmtid="{D5CDD505-2E9C-101B-9397-08002B2CF9AE}" pid="13" name="_SourceUrl">
    <vt:lpwstr/>
  </property>
  <property fmtid="{D5CDD505-2E9C-101B-9397-08002B2CF9AE}" pid="14" name="_dlc_DocIdItemGuid">
    <vt:lpwstr>44123e21-e464-4697-8dad-2630246f6776</vt:lpwstr>
  </property>
  <property fmtid="{D5CDD505-2E9C-101B-9397-08002B2CF9AE}" pid="15" name="xd_ProgID">
    <vt:lpwstr/>
  </property>
  <property fmtid="{D5CDD505-2E9C-101B-9397-08002B2CF9AE}" pid="16" name="xd_Signature">
    <vt:lpwstr/>
  </property>
</Properties>
</file>