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6"/>
  </p:notesMasterIdLst>
  <p:sldIdLst>
    <p:sldId id="286" r:id="rId4"/>
    <p:sldId id="256" r:id="rId5"/>
  </p:sldIdLst>
  <p:sldSz cx="42803763" cy="3027521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7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6" d="100"/>
          <a:sy n="16" d="100"/>
        </p:scale>
        <p:origin x="12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2.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7"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fr-FR" sz="4400" b="0" strike="noStrike" spc="-1">
                <a:latin typeface="Arial"/>
              </a:rPr>
              <a:t>Cliquez pour déplacer la diapo</a:t>
            </a:r>
          </a:p>
        </p:txBody>
      </p:sp>
      <p:sp>
        <p:nvSpPr>
          <p:cNvPr id="88" name="PlaceHolder 2"/>
          <p:cNvSpPr>
            <a:spLocks noGrp="1"/>
          </p:cNvSpPr>
          <p:nvPr>
            <p:ph type="body"/>
          </p:nvPr>
        </p:nvSpPr>
        <p:spPr>
          <a:xfrm>
            <a:off x="756000" y="5078520"/>
            <a:ext cx="6047640" cy="4811040"/>
          </a:xfrm>
          <a:prstGeom prst="rect">
            <a:avLst/>
          </a:prstGeom>
        </p:spPr>
        <p:txBody>
          <a:bodyPr lIns="0" tIns="0" rIns="0" bIns="0">
            <a:noAutofit/>
          </a:bodyPr>
          <a:lstStyle/>
          <a:p>
            <a:r>
              <a:rPr lang="fr-FR" sz="2000" b="0" strike="noStrike" spc="-1">
                <a:latin typeface="Arial"/>
              </a:rPr>
              <a:t>Cliquez pour modifier le format des notes</a:t>
            </a:r>
          </a:p>
        </p:txBody>
      </p:sp>
      <p:sp>
        <p:nvSpPr>
          <p:cNvPr id="89" name="PlaceHolder 3"/>
          <p:cNvSpPr>
            <a:spLocks noGrp="1"/>
          </p:cNvSpPr>
          <p:nvPr>
            <p:ph type="hdr"/>
          </p:nvPr>
        </p:nvSpPr>
        <p:spPr>
          <a:xfrm>
            <a:off x="0" y="0"/>
            <a:ext cx="3280680" cy="534240"/>
          </a:xfrm>
          <a:prstGeom prst="rect">
            <a:avLst/>
          </a:prstGeom>
        </p:spPr>
        <p:txBody>
          <a:bodyPr lIns="0" tIns="0" rIns="0" bIns="0">
            <a:noAutofit/>
          </a:bodyPr>
          <a:lstStyle/>
          <a:p>
            <a:r>
              <a:rPr lang="fr-FR" sz="1400" b="0" strike="noStrike" spc="-1">
                <a:latin typeface="Times New Roman"/>
              </a:rPr>
              <a:t>&lt;en-tête&gt;</a:t>
            </a:r>
          </a:p>
        </p:txBody>
      </p:sp>
      <p:sp>
        <p:nvSpPr>
          <p:cNvPr id="90"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fr-FR" sz="1400" b="0" strike="noStrike" spc="-1">
                <a:latin typeface="Times New Roman"/>
              </a:rPr>
              <a:t>&lt;date/heure&gt;</a:t>
            </a:r>
          </a:p>
        </p:txBody>
      </p:sp>
      <p:sp>
        <p:nvSpPr>
          <p:cNvPr id="91" name="PlaceHolder 5"/>
          <p:cNvSpPr>
            <a:spLocks noGrp="1"/>
          </p:cNvSpPr>
          <p:nvPr>
            <p:ph type="ftr"/>
          </p:nvPr>
        </p:nvSpPr>
        <p:spPr>
          <a:xfrm>
            <a:off x="0" y="10157400"/>
            <a:ext cx="3280680" cy="534240"/>
          </a:xfrm>
          <a:prstGeom prst="rect">
            <a:avLst/>
          </a:prstGeom>
        </p:spPr>
        <p:txBody>
          <a:bodyPr lIns="0" tIns="0" rIns="0" bIns="0" anchor="b">
            <a:noAutofit/>
          </a:bodyPr>
          <a:lstStyle/>
          <a:p>
            <a:r>
              <a:rPr lang="fr-FR" sz="1400" b="0" strike="noStrike" spc="-1">
                <a:latin typeface="Times New Roman"/>
              </a:rPr>
              <a:t>&lt;pied de page&gt;</a:t>
            </a:r>
          </a:p>
        </p:txBody>
      </p:sp>
      <p:sp>
        <p:nvSpPr>
          <p:cNvPr id="92"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10089638-EACB-4811-BC9D-17F4D7E47FC2}" type="slidenum">
              <a:rPr lang="fr-FR" sz="1400" b="0" strike="noStrike" spc="-1">
                <a:latin typeface="Times New Roman"/>
              </a:rPr>
              <a:t>‹N°›</a:t>
            </a:fld>
            <a:endParaRPr lang="fr-FR"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PlaceHolder 1"/>
          <p:cNvSpPr>
            <a:spLocks noGrp="1" noRot="1" noChangeAspect="1"/>
          </p:cNvSpPr>
          <p:nvPr>
            <p:ph type="sldImg"/>
          </p:nvPr>
        </p:nvSpPr>
        <p:spPr>
          <a:xfrm>
            <a:off x="1247775" y="1143000"/>
            <a:ext cx="4360863" cy="3084513"/>
          </a:xfrm>
          <a:prstGeom prst="rect">
            <a:avLst/>
          </a:prstGeom>
        </p:spPr>
      </p:sp>
      <p:sp>
        <p:nvSpPr>
          <p:cNvPr id="236" name="PlaceHolder 2"/>
          <p:cNvSpPr>
            <a:spLocks noGrp="1"/>
          </p:cNvSpPr>
          <p:nvPr>
            <p:ph type="body"/>
          </p:nvPr>
        </p:nvSpPr>
        <p:spPr>
          <a:xfrm>
            <a:off x="685800" y="4400640"/>
            <a:ext cx="5484240" cy="3598200"/>
          </a:xfrm>
          <a:prstGeom prst="rect">
            <a:avLst/>
          </a:prstGeom>
        </p:spPr>
        <p:txBody>
          <a:bodyPr lIns="0" tIns="0" rIns="0" bIns="0">
            <a:noAutofit/>
          </a:bodyPr>
          <a:lstStyle/>
          <a:p>
            <a:endParaRPr lang="fr-FR" sz="2000" b="0" strike="noStrike" spc="-1">
              <a:latin typeface="Arial"/>
            </a:endParaRPr>
          </a:p>
        </p:txBody>
      </p:sp>
      <p:sp>
        <p:nvSpPr>
          <p:cNvPr id="237" name="CustomShape 3"/>
          <p:cNvSpPr/>
          <p:nvPr/>
        </p:nvSpPr>
        <p:spPr>
          <a:xfrm>
            <a:off x="3884760" y="8685360"/>
            <a:ext cx="2969640" cy="456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tabLst>
                <a:tab pos="0" algn="l"/>
              </a:tabLst>
            </a:pPr>
            <a:fld id="{C83F52E8-6343-4A4B-B54F-7C884F8324DD}" type="slidenum">
              <a:rPr lang="fr-FR" sz="1200" b="0" strike="noStrike" spc="-1">
                <a:solidFill>
                  <a:srgbClr val="000000"/>
                </a:solidFill>
                <a:latin typeface="Calibri"/>
                <a:ea typeface="+mn-ea"/>
              </a:rPr>
              <a:t>2</a:t>
            </a:fld>
            <a:endParaRPr lang="fr-FR" sz="12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2139840" y="1207800"/>
            <a:ext cx="38522880" cy="5055480"/>
          </a:xfrm>
          <a:prstGeom prst="rect">
            <a:avLst/>
          </a:prstGeom>
        </p:spPr>
        <p:txBody>
          <a:bodyPr lIns="0" tIns="0" rIns="0" bIns="0" anchor="ctr">
            <a:noAutofit/>
          </a:bodyPr>
          <a:lstStyle/>
          <a:p>
            <a:pPr algn="ctr"/>
            <a:endParaRPr lang="fr-FR" sz="4400" b="0" strike="noStrike" spc="-1">
              <a:latin typeface="Arial"/>
            </a:endParaRPr>
          </a:p>
        </p:txBody>
      </p:sp>
      <p:sp>
        <p:nvSpPr>
          <p:cNvPr id="22" name="PlaceHolder 2"/>
          <p:cNvSpPr>
            <a:spLocks noGrp="1"/>
          </p:cNvSpPr>
          <p:nvPr>
            <p:ph type="body"/>
          </p:nvPr>
        </p:nvSpPr>
        <p:spPr>
          <a:xfrm>
            <a:off x="2139840" y="7084080"/>
            <a:ext cx="38522880" cy="8375400"/>
          </a:xfrm>
          <a:prstGeom prst="rect">
            <a:avLst/>
          </a:prstGeom>
        </p:spPr>
        <p:txBody>
          <a:bodyPr lIns="0" tIns="0" rIns="0" bIns="0">
            <a:normAutofit/>
          </a:bodyPr>
          <a:lstStyle/>
          <a:p>
            <a:endParaRPr lang="fr-FR" sz="3200" b="0" strike="noStrike" spc="-1">
              <a:latin typeface="Arial"/>
            </a:endParaRPr>
          </a:p>
        </p:txBody>
      </p:sp>
      <p:sp>
        <p:nvSpPr>
          <p:cNvPr id="23" name="PlaceHolder 3"/>
          <p:cNvSpPr>
            <a:spLocks noGrp="1"/>
          </p:cNvSpPr>
          <p:nvPr>
            <p:ph type="body"/>
          </p:nvPr>
        </p:nvSpPr>
        <p:spPr>
          <a:xfrm>
            <a:off x="2139840" y="16255440"/>
            <a:ext cx="38522880" cy="83754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2139840" y="1207800"/>
            <a:ext cx="38522880" cy="5055480"/>
          </a:xfrm>
          <a:prstGeom prst="rect">
            <a:avLst/>
          </a:prstGeom>
        </p:spPr>
        <p:txBody>
          <a:bodyPr lIns="0" tIns="0" rIns="0" bIns="0" anchor="ctr">
            <a:noAutofit/>
          </a:bodyPr>
          <a:lstStyle/>
          <a:p>
            <a:pPr algn="ctr"/>
            <a:endParaRPr lang="fr-FR" sz="4400" b="0" strike="noStrike" spc="-1">
              <a:latin typeface="Arial"/>
            </a:endParaRPr>
          </a:p>
        </p:txBody>
      </p:sp>
      <p:sp>
        <p:nvSpPr>
          <p:cNvPr id="25" name="PlaceHolder 2"/>
          <p:cNvSpPr>
            <a:spLocks noGrp="1"/>
          </p:cNvSpPr>
          <p:nvPr>
            <p:ph type="body"/>
          </p:nvPr>
        </p:nvSpPr>
        <p:spPr>
          <a:xfrm>
            <a:off x="2139840" y="7084080"/>
            <a:ext cx="18798840" cy="8375400"/>
          </a:xfrm>
          <a:prstGeom prst="rect">
            <a:avLst/>
          </a:prstGeom>
        </p:spPr>
        <p:txBody>
          <a:bodyPr lIns="0" tIns="0" rIns="0" bIns="0">
            <a:normAutofit/>
          </a:bodyPr>
          <a:lstStyle/>
          <a:p>
            <a:endParaRPr lang="fr-FR" sz="3200" b="0" strike="noStrike" spc="-1">
              <a:latin typeface="Arial"/>
            </a:endParaRPr>
          </a:p>
        </p:txBody>
      </p:sp>
      <p:sp>
        <p:nvSpPr>
          <p:cNvPr id="26" name="PlaceHolder 3"/>
          <p:cNvSpPr>
            <a:spLocks noGrp="1"/>
          </p:cNvSpPr>
          <p:nvPr>
            <p:ph type="body"/>
          </p:nvPr>
        </p:nvSpPr>
        <p:spPr>
          <a:xfrm>
            <a:off x="21879000" y="7084080"/>
            <a:ext cx="18798840" cy="8375400"/>
          </a:xfrm>
          <a:prstGeom prst="rect">
            <a:avLst/>
          </a:prstGeom>
        </p:spPr>
        <p:txBody>
          <a:bodyPr lIns="0" tIns="0" rIns="0" bIns="0">
            <a:normAutofit/>
          </a:bodyPr>
          <a:lstStyle/>
          <a:p>
            <a:endParaRPr lang="fr-FR" sz="3200" b="0" strike="noStrike" spc="-1">
              <a:latin typeface="Arial"/>
            </a:endParaRPr>
          </a:p>
        </p:txBody>
      </p:sp>
      <p:sp>
        <p:nvSpPr>
          <p:cNvPr id="27" name="PlaceHolder 4"/>
          <p:cNvSpPr>
            <a:spLocks noGrp="1"/>
          </p:cNvSpPr>
          <p:nvPr>
            <p:ph type="body"/>
          </p:nvPr>
        </p:nvSpPr>
        <p:spPr>
          <a:xfrm>
            <a:off x="2139840" y="16255440"/>
            <a:ext cx="18798840" cy="8375400"/>
          </a:xfrm>
          <a:prstGeom prst="rect">
            <a:avLst/>
          </a:prstGeom>
        </p:spPr>
        <p:txBody>
          <a:bodyPr lIns="0" tIns="0" rIns="0" bIns="0">
            <a:normAutofit/>
          </a:bodyPr>
          <a:lstStyle/>
          <a:p>
            <a:endParaRPr lang="fr-FR" sz="3200" b="0" strike="noStrike" spc="-1">
              <a:latin typeface="Arial"/>
            </a:endParaRPr>
          </a:p>
        </p:txBody>
      </p:sp>
      <p:sp>
        <p:nvSpPr>
          <p:cNvPr id="28" name="PlaceHolder 5"/>
          <p:cNvSpPr>
            <a:spLocks noGrp="1"/>
          </p:cNvSpPr>
          <p:nvPr>
            <p:ph type="body"/>
          </p:nvPr>
        </p:nvSpPr>
        <p:spPr>
          <a:xfrm>
            <a:off x="21879000" y="16255440"/>
            <a:ext cx="18798840" cy="83754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2139840" y="1207800"/>
            <a:ext cx="38522880" cy="5055480"/>
          </a:xfrm>
          <a:prstGeom prst="rect">
            <a:avLst/>
          </a:prstGeom>
        </p:spPr>
        <p:txBody>
          <a:bodyPr lIns="0" tIns="0" rIns="0" bIns="0" anchor="ctr">
            <a:noAutofit/>
          </a:bodyPr>
          <a:lstStyle/>
          <a:p>
            <a:pPr algn="ctr"/>
            <a:endParaRPr lang="fr-FR" sz="4400" b="0" strike="noStrike" spc="-1">
              <a:latin typeface="Arial"/>
            </a:endParaRPr>
          </a:p>
        </p:txBody>
      </p:sp>
      <p:sp>
        <p:nvSpPr>
          <p:cNvPr id="30" name="PlaceHolder 2"/>
          <p:cNvSpPr>
            <a:spLocks noGrp="1"/>
          </p:cNvSpPr>
          <p:nvPr>
            <p:ph type="body"/>
          </p:nvPr>
        </p:nvSpPr>
        <p:spPr>
          <a:xfrm>
            <a:off x="2139840" y="7084080"/>
            <a:ext cx="12404160" cy="8375400"/>
          </a:xfrm>
          <a:prstGeom prst="rect">
            <a:avLst/>
          </a:prstGeom>
        </p:spPr>
        <p:txBody>
          <a:bodyPr lIns="0" tIns="0" rIns="0" bIns="0">
            <a:normAutofit/>
          </a:bodyPr>
          <a:lstStyle/>
          <a:p>
            <a:endParaRPr lang="fr-FR" sz="3200" b="0" strike="noStrike" spc="-1">
              <a:latin typeface="Arial"/>
            </a:endParaRPr>
          </a:p>
        </p:txBody>
      </p:sp>
      <p:sp>
        <p:nvSpPr>
          <p:cNvPr id="31" name="PlaceHolder 3"/>
          <p:cNvSpPr>
            <a:spLocks noGrp="1"/>
          </p:cNvSpPr>
          <p:nvPr>
            <p:ph type="body"/>
          </p:nvPr>
        </p:nvSpPr>
        <p:spPr>
          <a:xfrm>
            <a:off x="15164640" y="7084080"/>
            <a:ext cx="12404160" cy="8375400"/>
          </a:xfrm>
          <a:prstGeom prst="rect">
            <a:avLst/>
          </a:prstGeom>
        </p:spPr>
        <p:txBody>
          <a:bodyPr lIns="0" tIns="0" rIns="0" bIns="0">
            <a:normAutofit/>
          </a:bodyPr>
          <a:lstStyle/>
          <a:p>
            <a:endParaRPr lang="fr-FR" sz="3200" b="0" strike="noStrike" spc="-1">
              <a:latin typeface="Arial"/>
            </a:endParaRPr>
          </a:p>
        </p:txBody>
      </p:sp>
      <p:sp>
        <p:nvSpPr>
          <p:cNvPr id="32" name="PlaceHolder 4"/>
          <p:cNvSpPr>
            <a:spLocks noGrp="1"/>
          </p:cNvSpPr>
          <p:nvPr>
            <p:ph type="body"/>
          </p:nvPr>
        </p:nvSpPr>
        <p:spPr>
          <a:xfrm>
            <a:off x="28189440" y="7084080"/>
            <a:ext cx="12404160" cy="8375400"/>
          </a:xfrm>
          <a:prstGeom prst="rect">
            <a:avLst/>
          </a:prstGeom>
        </p:spPr>
        <p:txBody>
          <a:bodyPr lIns="0" tIns="0" rIns="0" bIns="0">
            <a:normAutofit/>
          </a:bodyPr>
          <a:lstStyle/>
          <a:p>
            <a:endParaRPr lang="fr-FR" sz="3200" b="0" strike="noStrike" spc="-1">
              <a:latin typeface="Arial"/>
            </a:endParaRPr>
          </a:p>
        </p:txBody>
      </p:sp>
      <p:sp>
        <p:nvSpPr>
          <p:cNvPr id="33" name="PlaceHolder 5"/>
          <p:cNvSpPr>
            <a:spLocks noGrp="1"/>
          </p:cNvSpPr>
          <p:nvPr>
            <p:ph type="body"/>
          </p:nvPr>
        </p:nvSpPr>
        <p:spPr>
          <a:xfrm>
            <a:off x="2139840" y="16255440"/>
            <a:ext cx="12404160" cy="8375400"/>
          </a:xfrm>
          <a:prstGeom prst="rect">
            <a:avLst/>
          </a:prstGeom>
        </p:spPr>
        <p:txBody>
          <a:bodyPr lIns="0" tIns="0" rIns="0" bIns="0">
            <a:normAutofit/>
          </a:bodyPr>
          <a:lstStyle/>
          <a:p>
            <a:endParaRPr lang="fr-FR" sz="3200" b="0" strike="noStrike" spc="-1">
              <a:latin typeface="Arial"/>
            </a:endParaRPr>
          </a:p>
        </p:txBody>
      </p:sp>
      <p:sp>
        <p:nvSpPr>
          <p:cNvPr id="34" name="PlaceHolder 6"/>
          <p:cNvSpPr>
            <a:spLocks noGrp="1"/>
          </p:cNvSpPr>
          <p:nvPr>
            <p:ph type="body"/>
          </p:nvPr>
        </p:nvSpPr>
        <p:spPr>
          <a:xfrm>
            <a:off x="15164640" y="16255440"/>
            <a:ext cx="12404160" cy="8375400"/>
          </a:xfrm>
          <a:prstGeom prst="rect">
            <a:avLst/>
          </a:prstGeom>
        </p:spPr>
        <p:txBody>
          <a:bodyPr lIns="0" tIns="0" rIns="0" bIns="0">
            <a:normAutofit/>
          </a:bodyPr>
          <a:lstStyle/>
          <a:p>
            <a:endParaRPr lang="fr-FR" sz="3200" b="0" strike="noStrike" spc="-1">
              <a:latin typeface="Arial"/>
            </a:endParaRPr>
          </a:p>
        </p:txBody>
      </p:sp>
      <p:sp>
        <p:nvSpPr>
          <p:cNvPr id="35" name="PlaceHolder 7"/>
          <p:cNvSpPr>
            <a:spLocks noGrp="1"/>
          </p:cNvSpPr>
          <p:nvPr>
            <p:ph type="body"/>
          </p:nvPr>
        </p:nvSpPr>
        <p:spPr>
          <a:xfrm>
            <a:off x="28189440" y="16255440"/>
            <a:ext cx="12404160" cy="83754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1" name="PlaceHolder 1"/>
          <p:cNvSpPr>
            <a:spLocks noGrp="1"/>
          </p:cNvSpPr>
          <p:nvPr>
            <p:ph type="title"/>
          </p:nvPr>
        </p:nvSpPr>
        <p:spPr>
          <a:xfrm>
            <a:off x="2139840" y="1207800"/>
            <a:ext cx="38522880" cy="5055480"/>
          </a:xfrm>
          <a:prstGeom prst="rect">
            <a:avLst/>
          </a:prstGeom>
        </p:spPr>
        <p:txBody>
          <a:bodyPr lIns="0" tIns="0" rIns="0" bIns="0" anchor="ctr">
            <a:noAutofit/>
          </a:bodyPr>
          <a:lstStyle/>
          <a:p>
            <a:pPr algn="ctr"/>
            <a:endParaRPr lang="fr-FR" sz="4400" b="0" strike="noStrike" spc="-1">
              <a:latin typeface="Arial"/>
            </a:endParaRPr>
          </a:p>
        </p:txBody>
      </p:sp>
      <p:sp>
        <p:nvSpPr>
          <p:cNvPr id="52" name="PlaceHolder 2"/>
          <p:cNvSpPr>
            <a:spLocks noGrp="1"/>
          </p:cNvSpPr>
          <p:nvPr>
            <p:ph type="subTitle"/>
          </p:nvPr>
        </p:nvSpPr>
        <p:spPr>
          <a:xfrm>
            <a:off x="2139840" y="7084080"/>
            <a:ext cx="38522880" cy="1755900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2139840" y="1207800"/>
            <a:ext cx="38522880" cy="5055480"/>
          </a:xfrm>
          <a:prstGeom prst="rect">
            <a:avLst/>
          </a:prstGeom>
        </p:spPr>
        <p:txBody>
          <a:bodyPr lIns="0" tIns="0" rIns="0" bIns="0" anchor="ctr">
            <a:noAutofit/>
          </a:bodyPr>
          <a:lstStyle/>
          <a:p>
            <a:pPr algn="ctr"/>
            <a:endParaRPr lang="fr-FR" sz="4400" b="0" strike="noStrike" spc="-1">
              <a:latin typeface="Arial"/>
            </a:endParaRPr>
          </a:p>
        </p:txBody>
      </p:sp>
      <p:sp>
        <p:nvSpPr>
          <p:cNvPr id="54" name="PlaceHolder 2"/>
          <p:cNvSpPr>
            <a:spLocks noGrp="1"/>
          </p:cNvSpPr>
          <p:nvPr>
            <p:ph type="body"/>
          </p:nvPr>
        </p:nvSpPr>
        <p:spPr>
          <a:xfrm>
            <a:off x="2139840" y="7084080"/>
            <a:ext cx="38522880" cy="175590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2139840" y="1207800"/>
            <a:ext cx="38522880" cy="5055480"/>
          </a:xfrm>
          <a:prstGeom prst="rect">
            <a:avLst/>
          </a:prstGeom>
        </p:spPr>
        <p:txBody>
          <a:bodyPr lIns="0" tIns="0" rIns="0" bIns="0" anchor="ctr">
            <a:noAutofit/>
          </a:bodyPr>
          <a:lstStyle/>
          <a:p>
            <a:pPr algn="ctr"/>
            <a:endParaRPr lang="fr-FR" sz="4400" b="0" strike="noStrike" spc="-1">
              <a:latin typeface="Arial"/>
            </a:endParaRPr>
          </a:p>
        </p:txBody>
      </p:sp>
      <p:sp>
        <p:nvSpPr>
          <p:cNvPr id="56" name="PlaceHolder 2"/>
          <p:cNvSpPr>
            <a:spLocks noGrp="1"/>
          </p:cNvSpPr>
          <p:nvPr>
            <p:ph type="body"/>
          </p:nvPr>
        </p:nvSpPr>
        <p:spPr>
          <a:xfrm>
            <a:off x="2139840" y="7084080"/>
            <a:ext cx="18798840" cy="17559000"/>
          </a:xfrm>
          <a:prstGeom prst="rect">
            <a:avLst/>
          </a:prstGeom>
        </p:spPr>
        <p:txBody>
          <a:bodyPr lIns="0" tIns="0" rIns="0" bIns="0">
            <a:normAutofit/>
          </a:bodyPr>
          <a:lstStyle/>
          <a:p>
            <a:endParaRPr lang="fr-FR" sz="3200" b="0" strike="noStrike" spc="-1">
              <a:latin typeface="Arial"/>
            </a:endParaRPr>
          </a:p>
        </p:txBody>
      </p:sp>
      <p:sp>
        <p:nvSpPr>
          <p:cNvPr id="57" name="PlaceHolder 3"/>
          <p:cNvSpPr>
            <a:spLocks noGrp="1"/>
          </p:cNvSpPr>
          <p:nvPr>
            <p:ph type="body"/>
          </p:nvPr>
        </p:nvSpPr>
        <p:spPr>
          <a:xfrm>
            <a:off x="21879000" y="7084080"/>
            <a:ext cx="18798840" cy="175590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8" name="PlaceHolder 1"/>
          <p:cNvSpPr>
            <a:spLocks noGrp="1"/>
          </p:cNvSpPr>
          <p:nvPr>
            <p:ph type="title"/>
          </p:nvPr>
        </p:nvSpPr>
        <p:spPr>
          <a:xfrm>
            <a:off x="2139840" y="1207800"/>
            <a:ext cx="38522880" cy="5055480"/>
          </a:xfrm>
          <a:prstGeom prst="rect">
            <a:avLst/>
          </a:prstGeom>
        </p:spPr>
        <p:txBody>
          <a:bodyPr lIns="0" tIns="0" rIns="0" bIns="0" anchor="ctr">
            <a:noAutofit/>
          </a:bodyPr>
          <a:lstStyle/>
          <a:p>
            <a:pPr algn="ctr"/>
            <a:endParaRPr lang="fr-FR"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9" name="PlaceHolder 1"/>
          <p:cNvSpPr>
            <a:spLocks noGrp="1"/>
          </p:cNvSpPr>
          <p:nvPr>
            <p:ph type="subTitle"/>
          </p:nvPr>
        </p:nvSpPr>
        <p:spPr>
          <a:xfrm>
            <a:off x="2139840" y="1207800"/>
            <a:ext cx="38522880" cy="234356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2139840" y="1207800"/>
            <a:ext cx="38522880" cy="5055480"/>
          </a:xfrm>
          <a:prstGeom prst="rect">
            <a:avLst/>
          </a:prstGeom>
        </p:spPr>
        <p:txBody>
          <a:bodyPr lIns="0" tIns="0" rIns="0" bIns="0" anchor="ctr">
            <a:noAutofit/>
          </a:bodyPr>
          <a:lstStyle/>
          <a:p>
            <a:pPr algn="ctr"/>
            <a:endParaRPr lang="fr-FR" sz="4400" b="0" strike="noStrike" spc="-1">
              <a:latin typeface="Arial"/>
            </a:endParaRPr>
          </a:p>
        </p:txBody>
      </p:sp>
      <p:sp>
        <p:nvSpPr>
          <p:cNvPr id="61" name="PlaceHolder 2"/>
          <p:cNvSpPr>
            <a:spLocks noGrp="1"/>
          </p:cNvSpPr>
          <p:nvPr>
            <p:ph type="body"/>
          </p:nvPr>
        </p:nvSpPr>
        <p:spPr>
          <a:xfrm>
            <a:off x="2139840" y="7084080"/>
            <a:ext cx="18798840" cy="8375400"/>
          </a:xfrm>
          <a:prstGeom prst="rect">
            <a:avLst/>
          </a:prstGeom>
        </p:spPr>
        <p:txBody>
          <a:bodyPr lIns="0" tIns="0" rIns="0" bIns="0">
            <a:normAutofit/>
          </a:bodyPr>
          <a:lstStyle/>
          <a:p>
            <a:endParaRPr lang="fr-FR" sz="3200" b="0" strike="noStrike" spc="-1">
              <a:latin typeface="Arial"/>
            </a:endParaRPr>
          </a:p>
        </p:txBody>
      </p:sp>
      <p:sp>
        <p:nvSpPr>
          <p:cNvPr id="62" name="PlaceHolder 3"/>
          <p:cNvSpPr>
            <a:spLocks noGrp="1"/>
          </p:cNvSpPr>
          <p:nvPr>
            <p:ph type="body"/>
          </p:nvPr>
        </p:nvSpPr>
        <p:spPr>
          <a:xfrm>
            <a:off x="21879000" y="7084080"/>
            <a:ext cx="18798840" cy="17559000"/>
          </a:xfrm>
          <a:prstGeom prst="rect">
            <a:avLst/>
          </a:prstGeom>
        </p:spPr>
        <p:txBody>
          <a:bodyPr lIns="0" tIns="0" rIns="0" bIns="0">
            <a:normAutofit/>
          </a:bodyPr>
          <a:lstStyle/>
          <a:p>
            <a:endParaRPr lang="fr-FR" sz="3200" b="0" strike="noStrike" spc="-1">
              <a:latin typeface="Arial"/>
            </a:endParaRPr>
          </a:p>
        </p:txBody>
      </p:sp>
      <p:sp>
        <p:nvSpPr>
          <p:cNvPr id="63" name="PlaceHolder 4"/>
          <p:cNvSpPr>
            <a:spLocks noGrp="1"/>
          </p:cNvSpPr>
          <p:nvPr>
            <p:ph type="body"/>
          </p:nvPr>
        </p:nvSpPr>
        <p:spPr>
          <a:xfrm>
            <a:off x="2139840" y="16255440"/>
            <a:ext cx="18798840" cy="83754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2139840" y="1207800"/>
            <a:ext cx="38522880" cy="5055480"/>
          </a:xfrm>
          <a:prstGeom prst="rect">
            <a:avLst/>
          </a:prstGeom>
        </p:spPr>
        <p:txBody>
          <a:bodyPr lIns="0" tIns="0" rIns="0" bIns="0" anchor="ctr">
            <a:noAutofit/>
          </a:bodyPr>
          <a:lstStyle/>
          <a:p>
            <a:pPr algn="ctr"/>
            <a:endParaRPr lang="fr-FR" sz="4400" b="0" strike="noStrike" spc="-1">
              <a:latin typeface="Arial"/>
            </a:endParaRPr>
          </a:p>
        </p:txBody>
      </p:sp>
      <p:sp>
        <p:nvSpPr>
          <p:cNvPr id="3" name="PlaceHolder 2"/>
          <p:cNvSpPr>
            <a:spLocks noGrp="1"/>
          </p:cNvSpPr>
          <p:nvPr>
            <p:ph type="subTitle"/>
          </p:nvPr>
        </p:nvSpPr>
        <p:spPr>
          <a:xfrm>
            <a:off x="2139840" y="7084080"/>
            <a:ext cx="38522880" cy="1755900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2139840" y="1207800"/>
            <a:ext cx="38522880" cy="5055480"/>
          </a:xfrm>
          <a:prstGeom prst="rect">
            <a:avLst/>
          </a:prstGeom>
        </p:spPr>
        <p:txBody>
          <a:bodyPr lIns="0" tIns="0" rIns="0" bIns="0" anchor="ctr">
            <a:noAutofit/>
          </a:bodyPr>
          <a:lstStyle/>
          <a:p>
            <a:pPr algn="ctr"/>
            <a:endParaRPr lang="fr-FR" sz="4400" b="0" strike="noStrike" spc="-1">
              <a:latin typeface="Arial"/>
            </a:endParaRPr>
          </a:p>
        </p:txBody>
      </p:sp>
      <p:sp>
        <p:nvSpPr>
          <p:cNvPr id="65" name="PlaceHolder 2"/>
          <p:cNvSpPr>
            <a:spLocks noGrp="1"/>
          </p:cNvSpPr>
          <p:nvPr>
            <p:ph type="body"/>
          </p:nvPr>
        </p:nvSpPr>
        <p:spPr>
          <a:xfrm>
            <a:off x="2139840" y="7084080"/>
            <a:ext cx="18798840" cy="17559000"/>
          </a:xfrm>
          <a:prstGeom prst="rect">
            <a:avLst/>
          </a:prstGeom>
        </p:spPr>
        <p:txBody>
          <a:bodyPr lIns="0" tIns="0" rIns="0" bIns="0">
            <a:normAutofit/>
          </a:bodyPr>
          <a:lstStyle/>
          <a:p>
            <a:endParaRPr lang="fr-FR" sz="3200" b="0" strike="noStrike" spc="-1">
              <a:latin typeface="Arial"/>
            </a:endParaRPr>
          </a:p>
        </p:txBody>
      </p:sp>
      <p:sp>
        <p:nvSpPr>
          <p:cNvPr id="66" name="PlaceHolder 3"/>
          <p:cNvSpPr>
            <a:spLocks noGrp="1"/>
          </p:cNvSpPr>
          <p:nvPr>
            <p:ph type="body"/>
          </p:nvPr>
        </p:nvSpPr>
        <p:spPr>
          <a:xfrm>
            <a:off x="21879000" y="7084080"/>
            <a:ext cx="18798840" cy="8375400"/>
          </a:xfrm>
          <a:prstGeom prst="rect">
            <a:avLst/>
          </a:prstGeom>
        </p:spPr>
        <p:txBody>
          <a:bodyPr lIns="0" tIns="0" rIns="0" bIns="0">
            <a:normAutofit/>
          </a:bodyPr>
          <a:lstStyle/>
          <a:p>
            <a:endParaRPr lang="fr-FR" sz="3200" b="0" strike="noStrike" spc="-1">
              <a:latin typeface="Arial"/>
            </a:endParaRPr>
          </a:p>
        </p:txBody>
      </p:sp>
      <p:sp>
        <p:nvSpPr>
          <p:cNvPr id="67" name="PlaceHolder 4"/>
          <p:cNvSpPr>
            <a:spLocks noGrp="1"/>
          </p:cNvSpPr>
          <p:nvPr>
            <p:ph type="body"/>
          </p:nvPr>
        </p:nvSpPr>
        <p:spPr>
          <a:xfrm>
            <a:off x="21879000" y="16255440"/>
            <a:ext cx="18798840" cy="83754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2139840" y="1207800"/>
            <a:ext cx="38522880" cy="5055480"/>
          </a:xfrm>
          <a:prstGeom prst="rect">
            <a:avLst/>
          </a:prstGeom>
        </p:spPr>
        <p:txBody>
          <a:bodyPr lIns="0" tIns="0" rIns="0" bIns="0" anchor="ctr">
            <a:noAutofit/>
          </a:bodyPr>
          <a:lstStyle/>
          <a:p>
            <a:pPr algn="ctr"/>
            <a:endParaRPr lang="fr-FR" sz="4400" b="0" strike="noStrike" spc="-1">
              <a:latin typeface="Arial"/>
            </a:endParaRPr>
          </a:p>
        </p:txBody>
      </p:sp>
      <p:sp>
        <p:nvSpPr>
          <p:cNvPr id="69" name="PlaceHolder 2"/>
          <p:cNvSpPr>
            <a:spLocks noGrp="1"/>
          </p:cNvSpPr>
          <p:nvPr>
            <p:ph type="body"/>
          </p:nvPr>
        </p:nvSpPr>
        <p:spPr>
          <a:xfrm>
            <a:off x="2139840" y="7084080"/>
            <a:ext cx="18798840" cy="8375400"/>
          </a:xfrm>
          <a:prstGeom prst="rect">
            <a:avLst/>
          </a:prstGeom>
        </p:spPr>
        <p:txBody>
          <a:bodyPr lIns="0" tIns="0" rIns="0" bIns="0">
            <a:normAutofit/>
          </a:bodyPr>
          <a:lstStyle/>
          <a:p>
            <a:endParaRPr lang="fr-FR" sz="3200" b="0" strike="noStrike" spc="-1">
              <a:latin typeface="Arial"/>
            </a:endParaRPr>
          </a:p>
        </p:txBody>
      </p:sp>
      <p:sp>
        <p:nvSpPr>
          <p:cNvPr id="70" name="PlaceHolder 3"/>
          <p:cNvSpPr>
            <a:spLocks noGrp="1"/>
          </p:cNvSpPr>
          <p:nvPr>
            <p:ph type="body"/>
          </p:nvPr>
        </p:nvSpPr>
        <p:spPr>
          <a:xfrm>
            <a:off x="21879000" y="7084080"/>
            <a:ext cx="18798840" cy="8375400"/>
          </a:xfrm>
          <a:prstGeom prst="rect">
            <a:avLst/>
          </a:prstGeom>
        </p:spPr>
        <p:txBody>
          <a:bodyPr lIns="0" tIns="0" rIns="0" bIns="0">
            <a:normAutofit/>
          </a:bodyPr>
          <a:lstStyle/>
          <a:p>
            <a:endParaRPr lang="fr-FR" sz="3200" b="0" strike="noStrike" spc="-1">
              <a:latin typeface="Arial"/>
            </a:endParaRPr>
          </a:p>
        </p:txBody>
      </p:sp>
      <p:sp>
        <p:nvSpPr>
          <p:cNvPr id="71" name="PlaceHolder 4"/>
          <p:cNvSpPr>
            <a:spLocks noGrp="1"/>
          </p:cNvSpPr>
          <p:nvPr>
            <p:ph type="body"/>
          </p:nvPr>
        </p:nvSpPr>
        <p:spPr>
          <a:xfrm>
            <a:off x="2139840" y="16255440"/>
            <a:ext cx="38522880" cy="83754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2139840" y="1207800"/>
            <a:ext cx="38522880" cy="5055480"/>
          </a:xfrm>
          <a:prstGeom prst="rect">
            <a:avLst/>
          </a:prstGeom>
        </p:spPr>
        <p:txBody>
          <a:bodyPr lIns="0" tIns="0" rIns="0" bIns="0" anchor="ctr">
            <a:noAutofit/>
          </a:bodyPr>
          <a:lstStyle/>
          <a:p>
            <a:pPr algn="ctr"/>
            <a:endParaRPr lang="fr-FR" sz="4400" b="0" strike="noStrike" spc="-1">
              <a:latin typeface="Arial"/>
            </a:endParaRPr>
          </a:p>
        </p:txBody>
      </p:sp>
      <p:sp>
        <p:nvSpPr>
          <p:cNvPr id="73" name="PlaceHolder 2"/>
          <p:cNvSpPr>
            <a:spLocks noGrp="1"/>
          </p:cNvSpPr>
          <p:nvPr>
            <p:ph type="body"/>
          </p:nvPr>
        </p:nvSpPr>
        <p:spPr>
          <a:xfrm>
            <a:off x="2139840" y="7084080"/>
            <a:ext cx="38522880" cy="8375400"/>
          </a:xfrm>
          <a:prstGeom prst="rect">
            <a:avLst/>
          </a:prstGeom>
        </p:spPr>
        <p:txBody>
          <a:bodyPr lIns="0" tIns="0" rIns="0" bIns="0">
            <a:normAutofit/>
          </a:bodyPr>
          <a:lstStyle/>
          <a:p>
            <a:endParaRPr lang="fr-FR" sz="3200" b="0" strike="noStrike" spc="-1">
              <a:latin typeface="Arial"/>
            </a:endParaRPr>
          </a:p>
        </p:txBody>
      </p:sp>
      <p:sp>
        <p:nvSpPr>
          <p:cNvPr id="74" name="PlaceHolder 3"/>
          <p:cNvSpPr>
            <a:spLocks noGrp="1"/>
          </p:cNvSpPr>
          <p:nvPr>
            <p:ph type="body"/>
          </p:nvPr>
        </p:nvSpPr>
        <p:spPr>
          <a:xfrm>
            <a:off x="2139840" y="16255440"/>
            <a:ext cx="38522880" cy="83754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2139840" y="1207800"/>
            <a:ext cx="38522880" cy="5055480"/>
          </a:xfrm>
          <a:prstGeom prst="rect">
            <a:avLst/>
          </a:prstGeom>
        </p:spPr>
        <p:txBody>
          <a:bodyPr lIns="0" tIns="0" rIns="0" bIns="0" anchor="ctr">
            <a:noAutofit/>
          </a:bodyPr>
          <a:lstStyle/>
          <a:p>
            <a:pPr algn="ctr"/>
            <a:endParaRPr lang="fr-FR" sz="4400" b="0" strike="noStrike" spc="-1">
              <a:latin typeface="Arial"/>
            </a:endParaRPr>
          </a:p>
        </p:txBody>
      </p:sp>
      <p:sp>
        <p:nvSpPr>
          <p:cNvPr id="76" name="PlaceHolder 2"/>
          <p:cNvSpPr>
            <a:spLocks noGrp="1"/>
          </p:cNvSpPr>
          <p:nvPr>
            <p:ph type="body"/>
          </p:nvPr>
        </p:nvSpPr>
        <p:spPr>
          <a:xfrm>
            <a:off x="2139840" y="7084080"/>
            <a:ext cx="18798840" cy="8375400"/>
          </a:xfrm>
          <a:prstGeom prst="rect">
            <a:avLst/>
          </a:prstGeom>
        </p:spPr>
        <p:txBody>
          <a:bodyPr lIns="0" tIns="0" rIns="0" bIns="0">
            <a:normAutofit/>
          </a:bodyPr>
          <a:lstStyle/>
          <a:p>
            <a:endParaRPr lang="fr-FR" sz="3200" b="0" strike="noStrike" spc="-1">
              <a:latin typeface="Arial"/>
            </a:endParaRPr>
          </a:p>
        </p:txBody>
      </p:sp>
      <p:sp>
        <p:nvSpPr>
          <p:cNvPr id="77" name="PlaceHolder 3"/>
          <p:cNvSpPr>
            <a:spLocks noGrp="1"/>
          </p:cNvSpPr>
          <p:nvPr>
            <p:ph type="body"/>
          </p:nvPr>
        </p:nvSpPr>
        <p:spPr>
          <a:xfrm>
            <a:off x="21879000" y="7084080"/>
            <a:ext cx="18798840" cy="8375400"/>
          </a:xfrm>
          <a:prstGeom prst="rect">
            <a:avLst/>
          </a:prstGeom>
        </p:spPr>
        <p:txBody>
          <a:bodyPr lIns="0" tIns="0" rIns="0" bIns="0">
            <a:normAutofit/>
          </a:bodyPr>
          <a:lstStyle/>
          <a:p>
            <a:endParaRPr lang="fr-FR" sz="3200" b="0" strike="noStrike" spc="-1">
              <a:latin typeface="Arial"/>
            </a:endParaRPr>
          </a:p>
        </p:txBody>
      </p:sp>
      <p:sp>
        <p:nvSpPr>
          <p:cNvPr id="78" name="PlaceHolder 4"/>
          <p:cNvSpPr>
            <a:spLocks noGrp="1"/>
          </p:cNvSpPr>
          <p:nvPr>
            <p:ph type="body"/>
          </p:nvPr>
        </p:nvSpPr>
        <p:spPr>
          <a:xfrm>
            <a:off x="2139840" y="16255440"/>
            <a:ext cx="18798840" cy="8375400"/>
          </a:xfrm>
          <a:prstGeom prst="rect">
            <a:avLst/>
          </a:prstGeom>
        </p:spPr>
        <p:txBody>
          <a:bodyPr lIns="0" tIns="0" rIns="0" bIns="0">
            <a:normAutofit/>
          </a:bodyPr>
          <a:lstStyle/>
          <a:p>
            <a:endParaRPr lang="fr-FR" sz="3200" b="0" strike="noStrike" spc="-1">
              <a:latin typeface="Arial"/>
            </a:endParaRPr>
          </a:p>
        </p:txBody>
      </p:sp>
      <p:sp>
        <p:nvSpPr>
          <p:cNvPr id="79" name="PlaceHolder 5"/>
          <p:cNvSpPr>
            <a:spLocks noGrp="1"/>
          </p:cNvSpPr>
          <p:nvPr>
            <p:ph type="body"/>
          </p:nvPr>
        </p:nvSpPr>
        <p:spPr>
          <a:xfrm>
            <a:off x="21879000" y="16255440"/>
            <a:ext cx="18798840" cy="83754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2139840" y="1207800"/>
            <a:ext cx="38522880" cy="5055480"/>
          </a:xfrm>
          <a:prstGeom prst="rect">
            <a:avLst/>
          </a:prstGeom>
        </p:spPr>
        <p:txBody>
          <a:bodyPr lIns="0" tIns="0" rIns="0" bIns="0" anchor="ctr">
            <a:noAutofit/>
          </a:bodyPr>
          <a:lstStyle/>
          <a:p>
            <a:pPr algn="ctr"/>
            <a:endParaRPr lang="fr-FR" sz="4400" b="0" strike="noStrike" spc="-1">
              <a:latin typeface="Arial"/>
            </a:endParaRPr>
          </a:p>
        </p:txBody>
      </p:sp>
      <p:sp>
        <p:nvSpPr>
          <p:cNvPr id="81" name="PlaceHolder 2"/>
          <p:cNvSpPr>
            <a:spLocks noGrp="1"/>
          </p:cNvSpPr>
          <p:nvPr>
            <p:ph type="body"/>
          </p:nvPr>
        </p:nvSpPr>
        <p:spPr>
          <a:xfrm>
            <a:off x="2139840" y="7084080"/>
            <a:ext cx="12404160" cy="8375400"/>
          </a:xfrm>
          <a:prstGeom prst="rect">
            <a:avLst/>
          </a:prstGeom>
        </p:spPr>
        <p:txBody>
          <a:bodyPr lIns="0" tIns="0" rIns="0" bIns="0">
            <a:normAutofit/>
          </a:bodyPr>
          <a:lstStyle/>
          <a:p>
            <a:endParaRPr lang="fr-FR" sz="3200" b="0" strike="noStrike" spc="-1">
              <a:latin typeface="Arial"/>
            </a:endParaRPr>
          </a:p>
        </p:txBody>
      </p:sp>
      <p:sp>
        <p:nvSpPr>
          <p:cNvPr id="82" name="PlaceHolder 3"/>
          <p:cNvSpPr>
            <a:spLocks noGrp="1"/>
          </p:cNvSpPr>
          <p:nvPr>
            <p:ph type="body"/>
          </p:nvPr>
        </p:nvSpPr>
        <p:spPr>
          <a:xfrm>
            <a:off x="15164640" y="7084080"/>
            <a:ext cx="12404160" cy="8375400"/>
          </a:xfrm>
          <a:prstGeom prst="rect">
            <a:avLst/>
          </a:prstGeom>
        </p:spPr>
        <p:txBody>
          <a:bodyPr lIns="0" tIns="0" rIns="0" bIns="0">
            <a:normAutofit/>
          </a:bodyPr>
          <a:lstStyle/>
          <a:p>
            <a:endParaRPr lang="fr-FR" sz="3200" b="0" strike="noStrike" spc="-1">
              <a:latin typeface="Arial"/>
            </a:endParaRPr>
          </a:p>
        </p:txBody>
      </p:sp>
      <p:sp>
        <p:nvSpPr>
          <p:cNvPr id="83" name="PlaceHolder 4"/>
          <p:cNvSpPr>
            <a:spLocks noGrp="1"/>
          </p:cNvSpPr>
          <p:nvPr>
            <p:ph type="body"/>
          </p:nvPr>
        </p:nvSpPr>
        <p:spPr>
          <a:xfrm>
            <a:off x="28189440" y="7084080"/>
            <a:ext cx="12404160" cy="8375400"/>
          </a:xfrm>
          <a:prstGeom prst="rect">
            <a:avLst/>
          </a:prstGeom>
        </p:spPr>
        <p:txBody>
          <a:bodyPr lIns="0" tIns="0" rIns="0" bIns="0">
            <a:normAutofit/>
          </a:bodyPr>
          <a:lstStyle/>
          <a:p>
            <a:endParaRPr lang="fr-FR" sz="3200" b="0" strike="noStrike" spc="-1">
              <a:latin typeface="Arial"/>
            </a:endParaRPr>
          </a:p>
        </p:txBody>
      </p:sp>
      <p:sp>
        <p:nvSpPr>
          <p:cNvPr id="84" name="PlaceHolder 5"/>
          <p:cNvSpPr>
            <a:spLocks noGrp="1"/>
          </p:cNvSpPr>
          <p:nvPr>
            <p:ph type="body"/>
          </p:nvPr>
        </p:nvSpPr>
        <p:spPr>
          <a:xfrm>
            <a:off x="2139840" y="16255440"/>
            <a:ext cx="12404160" cy="8375400"/>
          </a:xfrm>
          <a:prstGeom prst="rect">
            <a:avLst/>
          </a:prstGeom>
        </p:spPr>
        <p:txBody>
          <a:bodyPr lIns="0" tIns="0" rIns="0" bIns="0">
            <a:normAutofit/>
          </a:bodyPr>
          <a:lstStyle/>
          <a:p>
            <a:endParaRPr lang="fr-FR" sz="3200" b="0" strike="noStrike" spc="-1">
              <a:latin typeface="Arial"/>
            </a:endParaRPr>
          </a:p>
        </p:txBody>
      </p:sp>
      <p:sp>
        <p:nvSpPr>
          <p:cNvPr id="85" name="PlaceHolder 6"/>
          <p:cNvSpPr>
            <a:spLocks noGrp="1"/>
          </p:cNvSpPr>
          <p:nvPr>
            <p:ph type="body"/>
          </p:nvPr>
        </p:nvSpPr>
        <p:spPr>
          <a:xfrm>
            <a:off x="15164640" y="16255440"/>
            <a:ext cx="12404160" cy="8375400"/>
          </a:xfrm>
          <a:prstGeom prst="rect">
            <a:avLst/>
          </a:prstGeom>
        </p:spPr>
        <p:txBody>
          <a:bodyPr lIns="0" tIns="0" rIns="0" bIns="0">
            <a:normAutofit/>
          </a:bodyPr>
          <a:lstStyle/>
          <a:p>
            <a:endParaRPr lang="fr-FR" sz="3200" b="0" strike="noStrike" spc="-1">
              <a:latin typeface="Arial"/>
            </a:endParaRPr>
          </a:p>
        </p:txBody>
      </p:sp>
      <p:sp>
        <p:nvSpPr>
          <p:cNvPr id="86" name="PlaceHolder 7"/>
          <p:cNvSpPr>
            <a:spLocks noGrp="1"/>
          </p:cNvSpPr>
          <p:nvPr>
            <p:ph type="body"/>
          </p:nvPr>
        </p:nvSpPr>
        <p:spPr>
          <a:xfrm>
            <a:off x="28189440" y="16255440"/>
            <a:ext cx="12404160" cy="83754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DEE895-A836-495B-B46A-F3D1CB4158B9}"/>
              </a:ext>
            </a:extLst>
          </p:cNvPr>
          <p:cNvSpPr>
            <a:spLocks noGrp="1"/>
          </p:cNvSpPr>
          <p:nvPr>
            <p:ph type="ctrTitle"/>
          </p:nvPr>
        </p:nvSpPr>
        <p:spPr>
          <a:xfrm>
            <a:off x="5350471" y="4954765"/>
            <a:ext cx="32102822" cy="10540259"/>
          </a:xfrm>
        </p:spPr>
        <p:txBody>
          <a:bodyPr anchor="b"/>
          <a:lstStyle>
            <a:lvl1pPr algn="ctr">
              <a:defRPr sz="21065"/>
            </a:lvl1pPr>
          </a:lstStyle>
          <a:p>
            <a:r>
              <a:rPr lang="fr-FR"/>
              <a:t>Modifiez le style du titre</a:t>
            </a:r>
          </a:p>
        </p:txBody>
      </p:sp>
      <p:sp>
        <p:nvSpPr>
          <p:cNvPr id="3" name="Sous-titre 2">
            <a:extLst>
              <a:ext uri="{FF2B5EF4-FFF2-40B4-BE49-F238E27FC236}">
                <a16:creationId xmlns:a16="http://schemas.microsoft.com/office/drawing/2014/main" id="{9242EA05-D99A-4C64-B985-D68F1BF80C01}"/>
              </a:ext>
            </a:extLst>
          </p:cNvPr>
          <p:cNvSpPr>
            <a:spLocks noGrp="1"/>
          </p:cNvSpPr>
          <p:nvPr>
            <p:ph type="subTitle" idx="1"/>
          </p:nvPr>
        </p:nvSpPr>
        <p:spPr>
          <a:xfrm>
            <a:off x="5350471" y="15901497"/>
            <a:ext cx="32102822" cy="7309499"/>
          </a:xfrm>
        </p:spPr>
        <p:txBody>
          <a:bodyPr/>
          <a:lstStyle>
            <a:lvl1pPr marL="0" indent="0" algn="ctr">
              <a:buNone/>
              <a:defRPr sz="8426"/>
            </a:lvl1pPr>
            <a:lvl2pPr marL="1605138" indent="0" algn="ctr">
              <a:buNone/>
              <a:defRPr sz="7022"/>
            </a:lvl2pPr>
            <a:lvl3pPr marL="3210276" indent="0" algn="ctr">
              <a:buNone/>
              <a:defRPr sz="6319"/>
            </a:lvl3pPr>
            <a:lvl4pPr marL="4815413" indent="0" algn="ctr">
              <a:buNone/>
              <a:defRPr sz="5617"/>
            </a:lvl4pPr>
            <a:lvl5pPr marL="6420551" indent="0" algn="ctr">
              <a:buNone/>
              <a:defRPr sz="5617"/>
            </a:lvl5pPr>
            <a:lvl6pPr marL="8025689" indent="0" algn="ctr">
              <a:buNone/>
              <a:defRPr sz="5617"/>
            </a:lvl6pPr>
            <a:lvl7pPr marL="9630827" indent="0" algn="ctr">
              <a:buNone/>
              <a:defRPr sz="5617"/>
            </a:lvl7pPr>
            <a:lvl8pPr marL="11235964" indent="0" algn="ctr">
              <a:buNone/>
              <a:defRPr sz="5617"/>
            </a:lvl8pPr>
            <a:lvl9pPr marL="12841102" indent="0" algn="ctr">
              <a:buNone/>
              <a:defRPr sz="5617"/>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92EA5A2-059A-4AE6-ABC6-C56C971004A5}"/>
              </a:ext>
            </a:extLst>
          </p:cNvPr>
          <p:cNvSpPr>
            <a:spLocks noGrp="1"/>
          </p:cNvSpPr>
          <p:nvPr>
            <p:ph type="dt" sz="half" idx="10"/>
          </p:nvPr>
        </p:nvSpPr>
        <p:spPr/>
        <p:txBody>
          <a:bodyPr/>
          <a:lstStyle/>
          <a:p>
            <a:fld id="{DE67C8E6-71C3-41ED-91F7-855984EA036A}" type="datetimeFigureOut">
              <a:rPr lang="fr-FR" smtClean="0"/>
              <a:t>31/01/2024</a:t>
            </a:fld>
            <a:endParaRPr lang="fr-FR"/>
          </a:p>
        </p:txBody>
      </p:sp>
      <p:sp>
        <p:nvSpPr>
          <p:cNvPr id="5" name="Espace réservé du pied de page 4">
            <a:extLst>
              <a:ext uri="{FF2B5EF4-FFF2-40B4-BE49-F238E27FC236}">
                <a16:creationId xmlns:a16="http://schemas.microsoft.com/office/drawing/2014/main" id="{A8EB9A5E-F248-493C-9019-AAEFF0C8370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0F51250-9C2D-4993-8DD5-104B7911A6CB}"/>
              </a:ext>
            </a:extLst>
          </p:cNvPr>
          <p:cNvSpPr>
            <a:spLocks noGrp="1"/>
          </p:cNvSpPr>
          <p:nvPr>
            <p:ph type="sldNum" sz="quarter" idx="12"/>
          </p:nvPr>
        </p:nvSpPr>
        <p:spPr/>
        <p:txBody>
          <a:bodyPr/>
          <a:lstStyle/>
          <a:p>
            <a:fld id="{7AE20168-1810-4B65-AD48-4CD8EEADF53A}" type="slidenum">
              <a:rPr lang="fr-FR" smtClean="0"/>
              <a:t>‹N°›</a:t>
            </a:fld>
            <a:endParaRPr lang="fr-FR"/>
          </a:p>
        </p:txBody>
      </p:sp>
    </p:spTree>
    <p:extLst>
      <p:ext uri="{BB962C8B-B14F-4D97-AF65-F5344CB8AC3E}">
        <p14:creationId xmlns:p14="http://schemas.microsoft.com/office/powerpoint/2010/main" val="29258329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6F5E49-E41D-42F6-AE55-1D16C868376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8DE4DEC-7C80-4621-A3BB-576BEBBEBD7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A6FF530-FB36-4490-A1C9-DD072DC3E580}"/>
              </a:ext>
            </a:extLst>
          </p:cNvPr>
          <p:cNvSpPr>
            <a:spLocks noGrp="1"/>
          </p:cNvSpPr>
          <p:nvPr>
            <p:ph type="dt" sz="half" idx="10"/>
          </p:nvPr>
        </p:nvSpPr>
        <p:spPr/>
        <p:txBody>
          <a:bodyPr/>
          <a:lstStyle/>
          <a:p>
            <a:fld id="{DE67C8E6-71C3-41ED-91F7-855984EA036A}" type="datetimeFigureOut">
              <a:rPr lang="fr-FR" smtClean="0"/>
              <a:t>31/01/2024</a:t>
            </a:fld>
            <a:endParaRPr lang="fr-FR"/>
          </a:p>
        </p:txBody>
      </p:sp>
      <p:sp>
        <p:nvSpPr>
          <p:cNvPr id="5" name="Espace réservé du pied de page 4">
            <a:extLst>
              <a:ext uri="{FF2B5EF4-FFF2-40B4-BE49-F238E27FC236}">
                <a16:creationId xmlns:a16="http://schemas.microsoft.com/office/drawing/2014/main" id="{87A1A2C8-E58B-4EBC-A07A-17C738F991A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F36FAE6-FD4F-4667-8AFB-54061C1D9FFA}"/>
              </a:ext>
            </a:extLst>
          </p:cNvPr>
          <p:cNvSpPr>
            <a:spLocks noGrp="1"/>
          </p:cNvSpPr>
          <p:nvPr>
            <p:ph type="sldNum" sz="quarter" idx="12"/>
          </p:nvPr>
        </p:nvSpPr>
        <p:spPr/>
        <p:txBody>
          <a:bodyPr/>
          <a:lstStyle/>
          <a:p>
            <a:fld id="{7AE20168-1810-4B65-AD48-4CD8EEADF53A}" type="slidenum">
              <a:rPr lang="fr-FR" smtClean="0"/>
              <a:t>‹N°›</a:t>
            </a:fld>
            <a:endParaRPr lang="fr-FR"/>
          </a:p>
        </p:txBody>
      </p:sp>
    </p:spTree>
    <p:extLst>
      <p:ext uri="{BB962C8B-B14F-4D97-AF65-F5344CB8AC3E}">
        <p14:creationId xmlns:p14="http://schemas.microsoft.com/office/powerpoint/2010/main" val="30207739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94C8ED-647E-49E4-8765-2899143792EE}"/>
              </a:ext>
            </a:extLst>
          </p:cNvPr>
          <p:cNvSpPr>
            <a:spLocks noGrp="1"/>
          </p:cNvSpPr>
          <p:nvPr>
            <p:ph type="title"/>
          </p:nvPr>
        </p:nvSpPr>
        <p:spPr>
          <a:xfrm>
            <a:off x="2920465" y="7547783"/>
            <a:ext cx="36918246" cy="12593645"/>
          </a:xfrm>
        </p:spPr>
        <p:txBody>
          <a:bodyPr anchor="b"/>
          <a:lstStyle>
            <a:lvl1pPr>
              <a:defRPr sz="21065"/>
            </a:lvl1pPr>
          </a:lstStyle>
          <a:p>
            <a:r>
              <a:rPr lang="fr-FR"/>
              <a:t>Modifiez le style du titre</a:t>
            </a:r>
          </a:p>
        </p:txBody>
      </p:sp>
      <p:sp>
        <p:nvSpPr>
          <p:cNvPr id="3" name="Espace réservé du texte 2">
            <a:extLst>
              <a:ext uri="{FF2B5EF4-FFF2-40B4-BE49-F238E27FC236}">
                <a16:creationId xmlns:a16="http://schemas.microsoft.com/office/drawing/2014/main" id="{C736641D-34BE-462B-B488-F1A87B8C7456}"/>
              </a:ext>
            </a:extLst>
          </p:cNvPr>
          <p:cNvSpPr>
            <a:spLocks noGrp="1"/>
          </p:cNvSpPr>
          <p:nvPr>
            <p:ph type="body" idx="1"/>
          </p:nvPr>
        </p:nvSpPr>
        <p:spPr>
          <a:xfrm>
            <a:off x="2920465" y="20260569"/>
            <a:ext cx="36918246" cy="6622701"/>
          </a:xfrm>
        </p:spPr>
        <p:txBody>
          <a:bodyPr/>
          <a:lstStyle>
            <a:lvl1pPr marL="0" indent="0">
              <a:buNone/>
              <a:defRPr sz="8426">
                <a:solidFill>
                  <a:schemeClr val="tx1">
                    <a:tint val="75000"/>
                  </a:schemeClr>
                </a:solidFill>
              </a:defRPr>
            </a:lvl1pPr>
            <a:lvl2pPr marL="1605138" indent="0">
              <a:buNone/>
              <a:defRPr sz="7022">
                <a:solidFill>
                  <a:schemeClr val="tx1">
                    <a:tint val="75000"/>
                  </a:schemeClr>
                </a:solidFill>
              </a:defRPr>
            </a:lvl2pPr>
            <a:lvl3pPr marL="3210276" indent="0">
              <a:buNone/>
              <a:defRPr sz="6319">
                <a:solidFill>
                  <a:schemeClr val="tx1">
                    <a:tint val="75000"/>
                  </a:schemeClr>
                </a:solidFill>
              </a:defRPr>
            </a:lvl3pPr>
            <a:lvl4pPr marL="4815413" indent="0">
              <a:buNone/>
              <a:defRPr sz="5617">
                <a:solidFill>
                  <a:schemeClr val="tx1">
                    <a:tint val="75000"/>
                  </a:schemeClr>
                </a:solidFill>
              </a:defRPr>
            </a:lvl4pPr>
            <a:lvl5pPr marL="6420551" indent="0">
              <a:buNone/>
              <a:defRPr sz="5617">
                <a:solidFill>
                  <a:schemeClr val="tx1">
                    <a:tint val="75000"/>
                  </a:schemeClr>
                </a:solidFill>
              </a:defRPr>
            </a:lvl5pPr>
            <a:lvl6pPr marL="8025689" indent="0">
              <a:buNone/>
              <a:defRPr sz="5617">
                <a:solidFill>
                  <a:schemeClr val="tx1">
                    <a:tint val="75000"/>
                  </a:schemeClr>
                </a:solidFill>
              </a:defRPr>
            </a:lvl6pPr>
            <a:lvl7pPr marL="9630827" indent="0">
              <a:buNone/>
              <a:defRPr sz="5617">
                <a:solidFill>
                  <a:schemeClr val="tx1">
                    <a:tint val="75000"/>
                  </a:schemeClr>
                </a:solidFill>
              </a:defRPr>
            </a:lvl7pPr>
            <a:lvl8pPr marL="11235964" indent="0">
              <a:buNone/>
              <a:defRPr sz="5617">
                <a:solidFill>
                  <a:schemeClr val="tx1">
                    <a:tint val="75000"/>
                  </a:schemeClr>
                </a:solidFill>
              </a:defRPr>
            </a:lvl8pPr>
            <a:lvl9pPr marL="12841102" indent="0">
              <a:buNone/>
              <a:defRPr sz="5617">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FF02242-2A7E-441F-BB8C-1B810D5DA905}"/>
              </a:ext>
            </a:extLst>
          </p:cNvPr>
          <p:cNvSpPr>
            <a:spLocks noGrp="1"/>
          </p:cNvSpPr>
          <p:nvPr>
            <p:ph type="dt" sz="half" idx="10"/>
          </p:nvPr>
        </p:nvSpPr>
        <p:spPr/>
        <p:txBody>
          <a:bodyPr/>
          <a:lstStyle/>
          <a:p>
            <a:fld id="{DE67C8E6-71C3-41ED-91F7-855984EA036A}" type="datetimeFigureOut">
              <a:rPr lang="fr-FR" smtClean="0"/>
              <a:t>31/01/2024</a:t>
            </a:fld>
            <a:endParaRPr lang="fr-FR"/>
          </a:p>
        </p:txBody>
      </p:sp>
      <p:sp>
        <p:nvSpPr>
          <p:cNvPr id="5" name="Espace réservé du pied de page 4">
            <a:extLst>
              <a:ext uri="{FF2B5EF4-FFF2-40B4-BE49-F238E27FC236}">
                <a16:creationId xmlns:a16="http://schemas.microsoft.com/office/drawing/2014/main" id="{5CBB9453-DE6E-4CFD-BE79-B9D371CE787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5906222-F255-4C45-836A-78098BB5DAAD}"/>
              </a:ext>
            </a:extLst>
          </p:cNvPr>
          <p:cNvSpPr>
            <a:spLocks noGrp="1"/>
          </p:cNvSpPr>
          <p:nvPr>
            <p:ph type="sldNum" sz="quarter" idx="12"/>
          </p:nvPr>
        </p:nvSpPr>
        <p:spPr/>
        <p:txBody>
          <a:bodyPr/>
          <a:lstStyle/>
          <a:p>
            <a:fld id="{7AE20168-1810-4B65-AD48-4CD8EEADF53A}" type="slidenum">
              <a:rPr lang="fr-FR" smtClean="0"/>
              <a:t>‹N°›</a:t>
            </a:fld>
            <a:endParaRPr lang="fr-FR"/>
          </a:p>
        </p:txBody>
      </p:sp>
    </p:spTree>
    <p:extLst>
      <p:ext uri="{BB962C8B-B14F-4D97-AF65-F5344CB8AC3E}">
        <p14:creationId xmlns:p14="http://schemas.microsoft.com/office/powerpoint/2010/main" val="40914548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8C50D7-50D3-43CF-BAC2-67AD0332105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C6B6EEB-0D58-4997-ABB7-BD09BFCDC3E7}"/>
              </a:ext>
            </a:extLst>
          </p:cNvPr>
          <p:cNvSpPr>
            <a:spLocks noGrp="1"/>
          </p:cNvSpPr>
          <p:nvPr>
            <p:ph sz="half" idx="1"/>
          </p:nvPr>
        </p:nvSpPr>
        <p:spPr>
          <a:xfrm>
            <a:off x="2942759" y="8059374"/>
            <a:ext cx="18191599" cy="1920934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0A9AA46-1B46-49DF-8B66-229955547ADE}"/>
              </a:ext>
            </a:extLst>
          </p:cNvPr>
          <p:cNvSpPr>
            <a:spLocks noGrp="1"/>
          </p:cNvSpPr>
          <p:nvPr>
            <p:ph sz="half" idx="2"/>
          </p:nvPr>
        </p:nvSpPr>
        <p:spPr>
          <a:xfrm>
            <a:off x="21669405" y="8059374"/>
            <a:ext cx="18191599" cy="1920934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679CECF-781D-40B7-B36D-A73344E63B66}"/>
              </a:ext>
            </a:extLst>
          </p:cNvPr>
          <p:cNvSpPr>
            <a:spLocks noGrp="1"/>
          </p:cNvSpPr>
          <p:nvPr>
            <p:ph type="dt" sz="half" idx="10"/>
          </p:nvPr>
        </p:nvSpPr>
        <p:spPr/>
        <p:txBody>
          <a:bodyPr/>
          <a:lstStyle/>
          <a:p>
            <a:fld id="{DE67C8E6-71C3-41ED-91F7-855984EA036A}" type="datetimeFigureOut">
              <a:rPr lang="fr-FR" smtClean="0"/>
              <a:t>31/01/2024</a:t>
            </a:fld>
            <a:endParaRPr lang="fr-FR"/>
          </a:p>
        </p:txBody>
      </p:sp>
      <p:sp>
        <p:nvSpPr>
          <p:cNvPr id="6" name="Espace réservé du pied de page 5">
            <a:extLst>
              <a:ext uri="{FF2B5EF4-FFF2-40B4-BE49-F238E27FC236}">
                <a16:creationId xmlns:a16="http://schemas.microsoft.com/office/drawing/2014/main" id="{5EB9D6EC-BDBA-492D-B3DB-97728F52538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23BC85B-1EDB-4588-8FD8-25451594D390}"/>
              </a:ext>
            </a:extLst>
          </p:cNvPr>
          <p:cNvSpPr>
            <a:spLocks noGrp="1"/>
          </p:cNvSpPr>
          <p:nvPr>
            <p:ph type="sldNum" sz="quarter" idx="12"/>
          </p:nvPr>
        </p:nvSpPr>
        <p:spPr/>
        <p:txBody>
          <a:bodyPr/>
          <a:lstStyle/>
          <a:p>
            <a:fld id="{7AE20168-1810-4B65-AD48-4CD8EEADF53A}" type="slidenum">
              <a:rPr lang="fr-FR" smtClean="0"/>
              <a:t>‹N°›</a:t>
            </a:fld>
            <a:endParaRPr lang="fr-FR"/>
          </a:p>
        </p:txBody>
      </p:sp>
    </p:spTree>
    <p:extLst>
      <p:ext uri="{BB962C8B-B14F-4D97-AF65-F5344CB8AC3E}">
        <p14:creationId xmlns:p14="http://schemas.microsoft.com/office/powerpoint/2010/main" val="7245351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02F078-333E-4D7F-B618-4A51EF416AED}"/>
              </a:ext>
            </a:extLst>
          </p:cNvPr>
          <p:cNvSpPr>
            <a:spLocks noGrp="1"/>
          </p:cNvSpPr>
          <p:nvPr>
            <p:ph type="title"/>
          </p:nvPr>
        </p:nvSpPr>
        <p:spPr>
          <a:xfrm>
            <a:off x="2948334" y="1611877"/>
            <a:ext cx="36918246" cy="5851808"/>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F397CC5-FD61-4E4A-AF60-020F1157D95B}"/>
              </a:ext>
            </a:extLst>
          </p:cNvPr>
          <p:cNvSpPr>
            <a:spLocks noGrp="1"/>
          </p:cNvSpPr>
          <p:nvPr>
            <p:ph type="body" idx="1"/>
          </p:nvPr>
        </p:nvSpPr>
        <p:spPr>
          <a:xfrm>
            <a:off x="2948336" y="7421634"/>
            <a:ext cx="18107996" cy="3637228"/>
          </a:xfrm>
        </p:spPr>
        <p:txBody>
          <a:bodyPr anchor="b"/>
          <a:lstStyle>
            <a:lvl1pPr marL="0" indent="0">
              <a:buNone/>
              <a:defRPr sz="8426" b="1"/>
            </a:lvl1pPr>
            <a:lvl2pPr marL="1605138" indent="0">
              <a:buNone/>
              <a:defRPr sz="7022" b="1"/>
            </a:lvl2pPr>
            <a:lvl3pPr marL="3210276" indent="0">
              <a:buNone/>
              <a:defRPr sz="6319" b="1"/>
            </a:lvl3pPr>
            <a:lvl4pPr marL="4815413" indent="0">
              <a:buNone/>
              <a:defRPr sz="5617" b="1"/>
            </a:lvl4pPr>
            <a:lvl5pPr marL="6420551" indent="0">
              <a:buNone/>
              <a:defRPr sz="5617" b="1"/>
            </a:lvl5pPr>
            <a:lvl6pPr marL="8025689" indent="0">
              <a:buNone/>
              <a:defRPr sz="5617" b="1"/>
            </a:lvl6pPr>
            <a:lvl7pPr marL="9630827" indent="0">
              <a:buNone/>
              <a:defRPr sz="5617" b="1"/>
            </a:lvl7pPr>
            <a:lvl8pPr marL="11235964" indent="0">
              <a:buNone/>
              <a:defRPr sz="5617" b="1"/>
            </a:lvl8pPr>
            <a:lvl9pPr marL="12841102" indent="0">
              <a:buNone/>
              <a:defRPr sz="5617"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E052070-25E1-4BFC-8525-350F5B66F30F}"/>
              </a:ext>
            </a:extLst>
          </p:cNvPr>
          <p:cNvSpPr>
            <a:spLocks noGrp="1"/>
          </p:cNvSpPr>
          <p:nvPr>
            <p:ph sz="half" idx="2"/>
          </p:nvPr>
        </p:nvSpPr>
        <p:spPr>
          <a:xfrm>
            <a:off x="2948336" y="11058863"/>
            <a:ext cx="18107996" cy="1626592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0DDFB05-5412-4F79-86A5-2377A6AC9C52}"/>
              </a:ext>
            </a:extLst>
          </p:cNvPr>
          <p:cNvSpPr>
            <a:spLocks noGrp="1"/>
          </p:cNvSpPr>
          <p:nvPr>
            <p:ph type="body" sz="quarter" idx="3"/>
          </p:nvPr>
        </p:nvSpPr>
        <p:spPr>
          <a:xfrm>
            <a:off x="21669405" y="7421634"/>
            <a:ext cx="18197174" cy="3637228"/>
          </a:xfrm>
        </p:spPr>
        <p:txBody>
          <a:bodyPr anchor="b"/>
          <a:lstStyle>
            <a:lvl1pPr marL="0" indent="0">
              <a:buNone/>
              <a:defRPr sz="8426" b="1"/>
            </a:lvl1pPr>
            <a:lvl2pPr marL="1605138" indent="0">
              <a:buNone/>
              <a:defRPr sz="7022" b="1"/>
            </a:lvl2pPr>
            <a:lvl3pPr marL="3210276" indent="0">
              <a:buNone/>
              <a:defRPr sz="6319" b="1"/>
            </a:lvl3pPr>
            <a:lvl4pPr marL="4815413" indent="0">
              <a:buNone/>
              <a:defRPr sz="5617" b="1"/>
            </a:lvl4pPr>
            <a:lvl5pPr marL="6420551" indent="0">
              <a:buNone/>
              <a:defRPr sz="5617" b="1"/>
            </a:lvl5pPr>
            <a:lvl6pPr marL="8025689" indent="0">
              <a:buNone/>
              <a:defRPr sz="5617" b="1"/>
            </a:lvl6pPr>
            <a:lvl7pPr marL="9630827" indent="0">
              <a:buNone/>
              <a:defRPr sz="5617" b="1"/>
            </a:lvl7pPr>
            <a:lvl8pPr marL="11235964" indent="0">
              <a:buNone/>
              <a:defRPr sz="5617" b="1"/>
            </a:lvl8pPr>
            <a:lvl9pPr marL="12841102" indent="0">
              <a:buNone/>
              <a:defRPr sz="5617"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876F3E5-44CF-499A-8349-058551ACCDE1}"/>
              </a:ext>
            </a:extLst>
          </p:cNvPr>
          <p:cNvSpPr>
            <a:spLocks noGrp="1"/>
          </p:cNvSpPr>
          <p:nvPr>
            <p:ph sz="quarter" idx="4"/>
          </p:nvPr>
        </p:nvSpPr>
        <p:spPr>
          <a:xfrm>
            <a:off x="21669405" y="11058863"/>
            <a:ext cx="18197174" cy="1626592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A4CE438-984E-4DF1-AC63-C7FA7A8ECCC5}"/>
              </a:ext>
            </a:extLst>
          </p:cNvPr>
          <p:cNvSpPr>
            <a:spLocks noGrp="1"/>
          </p:cNvSpPr>
          <p:nvPr>
            <p:ph type="dt" sz="half" idx="10"/>
          </p:nvPr>
        </p:nvSpPr>
        <p:spPr/>
        <p:txBody>
          <a:bodyPr/>
          <a:lstStyle/>
          <a:p>
            <a:fld id="{DE67C8E6-71C3-41ED-91F7-855984EA036A}" type="datetimeFigureOut">
              <a:rPr lang="fr-FR" smtClean="0"/>
              <a:t>31/01/2024</a:t>
            </a:fld>
            <a:endParaRPr lang="fr-FR"/>
          </a:p>
        </p:txBody>
      </p:sp>
      <p:sp>
        <p:nvSpPr>
          <p:cNvPr id="8" name="Espace réservé du pied de page 7">
            <a:extLst>
              <a:ext uri="{FF2B5EF4-FFF2-40B4-BE49-F238E27FC236}">
                <a16:creationId xmlns:a16="http://schemas.microsoft.com/office/drawing/2014/main" id="{CF96C379-37BF-4F15-BA12-73DC7745EB6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96F0EE0-0183-4F87-97DC-ECB3103A7936}"/>
              </a:ext>
            </a:extLst>
          </p:cNvPr>
          <p:cNvSpPr>
            <a:spLocks noGrp="1"/>
          </p:cNvSpPr>
          <p:nvPr>
            <p:ph type="sldNum" sz="quarter" idx="12"/>
          </p:nvPr>
        </p:nvSpPr>
        <p:spPr/>
        <p:txBody>
          <a:bodyPr/>
          <a:lstStyle/>
          <a:p>
            <a:fld id="{7AE20168-1810-4B65-AD48-4CD8EEADF53A}" type="slidenum">
              <a:rPr lang="fr-FR" smtClean="0"/>
              <a:t>‹N°›</a:t>
            </a:fld>
            <a:endParaRPr lang="fr-FR"/>
          </a:p>
        </p:txBody>
      </p:sp>
    </p:spTree>
    <p:extLst>
      <p:ext uri="{BB962C8B-B14F-4D97-AF65-F5344CB8AC3E}">
        <p14:creationId xmlns:p14="http://schemas.microsoft.com/office/powerpoint/2010/main" val="2940794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 name="PlaceHolder 1"/>
          <p:cNvSpPr>
            <a:spLocks noGrp="1"/>
          </p:cNvSpPr>
          <p:nvPr>
            <p:ph type="title"/>
          </p:nvPr>
        </p:nvSpPr>
        <p:spPr>
          <a:xfrm>
            <a:off x="2139840" y="1207800"/>
            <a:ext cx="38522880" cy="5055480"/>
          </a:xfrm>
          <a:prstGeom prst="rect">
            <a:avLst/>
          </a:prstGeom>
        </p:spPr>
        <p:txBody>
          <a:bodyPr lIns="0" tIns="0" rIns="0" bIns="0" anchor="ctr">
            <a:noAutofit/>
          </a:bodyPr>
          <a:lstStyle/>
          <a:p>
            <a:pPr algn="ctr"/>
            <a:endParaRPr lang="fr-FR" sz="4400" b="0" strike="noStrike" spc="-1">
              <a:latin typeface="Arial"/>
            </a:endParaRPr>
          </a:p>
        </p:txBody>
      </p:sp>
      <p:sp>
        <p:nvSpPr>
          <p:cNvPr id="3" name="PlaceHolder 2"/>
          <p:cNvSpPr>
            <a:spLocks noGrp="1"/>
          </p:cNvSpPr>
          <p:nvPr>
            <p:ph type="body"/>
          </p:nvPr>
        </p:nvSpPr>
        <p:spPr>
          <a:xfrm>
            <a:off x="2139840" y="7084080"/>
            <a:ext cx="38522880" cy="175590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D5129D-ECC9-4D12-B77E-38A522ACE9E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4B2FED1-BEB8-4C1F-A874-31F6839ACE39}"/>
              </a:ext>
            </a:extLst>
          </p:cNvPr>
          <p:cNvSpPr>
            <a:spLocks noGrp="1"/>
          </p:cNvSpPr>
          <p:nvPr>
            <p:ph type="dt" sz="half" idx="10"/>
          </p:nvPr>
        </p:nvSpPr>
        <p:spPr/>
        <p:txBody>
          <a:bodyPr/>
          <a:lstStyle/>
          <a:p>
            <a:fld id="{DE67C8E6-71C3-41ED-91F7-855984EA036A}" type="datetimeFigureOut">
              <a:rPr lang="fr-FR" smtClean="0"/>
              <a:t>31/01/2024</a:t>
            </a:fld>
            <a:endParaRPr lang="fr-FR"/>
          </a:p>
        </p:txBody>
      </p:sp>
      <p:sp>
        <p:nvSpPr>
          <p:cNvPr id="4" name="Espace réservé du pied de page 3">
            <a:extLst>
              <a:ext uri="{FF2B5EF4-FFF2-40B4-BE49-F238E27FC236}">
                <a16:creationId xmlns:a16="http://schemas.microsoft.com/office/drawing/2014/main" id="{D9BF89C4-1176-496F-95DA-2AE881EB72A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08BA5AB-21C0-4A8A-AE87-B9E346917CF0}"/>
              </a:ext>
            </a:extLst>
          </p:cNvPr>
          <p:cNvSpPr>
            <a:spLocks noGrp="1"/>
          </p:cNvSpPr>
          <p:nvPr>
            <p:ph type="sldNum" sz="quarter" idx="12"/>
          </p:nvPr>
        </p:nvSpPr>
        <p:spPr/>
        <p:txBody>
          <a:bodyPr/>
          <a:lstStyle/>
          <a:p>
            <a:fld id="{7AE20168-1810-4B65-AD48-4CD8EEADF53A}" type="slidenum">
              <a:rPr lang="fr-FR" smtClean="0"/>
              <a:t>‹N°›</a:t>
            </a:fld>
            <a:endParaRPr lang="fr-FR"/>
          </a:p>
        </p:txBody>
      </p:sp>
    </p:spTree>
    <p:extLst>
      <p:ext uri="{BB962C8B-B14F-4D97-AF65-F5344CB8AC3E}">
        <p14:creationId xmlns:p14="http://schemas.microsoft.com/office/powerpoint/2010/main" val="17528031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9331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47ACD7-72C2-45C3-9C54-3FE15C60EA84}"/>
              </a:ext>
            </a:extLst>
          </p:cNvPr>
          <p:cNvSpPr>
            <a:spLocks noGrp="1"/>
          </p:cNvSpPr>
          <p:nvPr>
            <p:ph type="title"/>
          </p:nvPr>
        </p:nvSpPr>
        <p:spPr>
          <a:xfrm>
            <a:off x="2948336" y="2018348"/>
            <a:ext cx="13805326" cy="7064216"/>
          </a:xfrm>
        </p:spPr>
        <p:txBody>
          <a:bodyPr anchor="b"/>
          <a:lstStyle>
            <a:lvl1pPr>
              <a:defRPr sz="11235"/>
            </a:lvl1pPr>
          </a:lstStyle>
          <a:p>
            <a:r>
              <a:rPr lang="fr-FR"/>
              <a:t>Modifiez le style du titre</a:t>
            </a:r>
          </a:p>
        </p:txBody>
      </p:sp>
      <p:sp>
        <p:nvSpPr>
          <p:cNvPr id="3" name="Espace réservé du contenu 2">
            <a:extLst>
              <a:ext uri="{FF2B5EF4-FFF2-40B4-BE49-F238E27FC236}">
                <a16:creationId xmlns:a16="http://schemas.microsoft.com/office/drawing/2014/main" id="{AE85B1FE-728F-438E-B4F5-C95FD7D506A9}"/>
              </a:ext>
            </a:extLst>
          </p:cNvPr>
          <p:cNvSpPr>
            <a:spLocks noGrp="1"/>
          </p:cNvSpPr>
          <p:nvPr>
            <p:ph idx="1"/>
          </p:nvPr>
        </p:nvSpPr>
        <p:spPr>
          <a:xfrm>
            <a:off x="18197174" y="4359072"/>
            <a:ext cx="21669405" cy="21515024"/>
          </a:xfrm>
        </p:spPr>
        <p:txBody>
          <a:bodyPr/>
          <a:lstStyle>
            <a:lvl1pPr>
              <a:defRPr sz="11235"/>
            </a:lvl1pPr>
            <a:lvl2pPr>
              <a:defRPr sz="9830"/>
            </a:lvl2pPr>
            <a:lvl3pPr>
              <a:defRPr sz="8426"/>
            </a:lvl3pPr>
            <a:lvl4pPr>
              <a:defRPr sz="7022"/>
            </a:lvl4pPr>
            <a:lvl5pPr>
              <a:defRPr sz="7022"/>
            </a:lvl5pPr>
            <a:lvl6pPr>
              <a:defRPr sz="7022"/>
            </a:lvl6pPr>
            <a:lvl7pPr>
              <a:defRPr sz="7022"/>
            </a:lvl7pPr>
            <a:lvl8pPr>
              <a:defRPr sz="7022"/>
            </a:lvl8pPr>
            <a:lvl9pPr>
              <a:defRPr sz="7022"/>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42CB879-C235-4998-89E9-22C3BFEA194A}"/>
              </a:ext>
            </a:extLst>
          </p:cNvPr>
          <p:cNvSpPr>
            <a:spLocks noGrp="1"/>
          </p:cNvSpPr>
          <p:nvPr>
            <p:ph type="body" sz="half" idx="2"/>
          </p:nvPr>
        </p:nvSpPr>
        <p:spPr>
          <a:xfrm>
            <a:off x="2948336" y="9082564"/>
            <a:ext cx="13805326" cy="16826573"/>
          </a:xfrm>
        </p:spPr>
        <p:txBody>
          <a:bodyPr/>
          <a:lstStyle>
            <a:lvl1pPr marL="0" indent="0">
              <a:buNone/>
              <a:defRPr sz="5617"/>
            </a:lvl1pPr>
            <a:lvl2pPr marL="1605138" indent="0">
              <a:buNone/>
              <a:defRPr sz="4915"/>
            </a:lvl2pPr>
            <a:lvl3pPr marL="3210276" indent="0">
              <a:buNone/>
              <a:defRPr sz="4213"/>
            </a:lvl3pPr>
            <a:lvl4pPr marL="4815413" indent="0">
              <a:buNone/>
              <a:defRPr sz="3511"/>
            </a:lvl4pPr>
            <a:lvl5pPr marL="6420551" indent="0">
              <a:buNone/>
              <a:defRPr sz="3511"/>
            </a:lvl5pPr>
            <a:lvl6pPr marL="8025689" indent="0">
              <a:buNone/>
              <a:defRPr sz="3511"/>
            </a:lvl6pPr>
            <a:lvl7pPr marL="9630827" indent="0">
              <a:buNone/>
              <a:defRPr sz="3511"/>
            </a:lvl7pPr>
            <a:lvl8pPr marL="11235964" indent="0">
              <a:buNone/>
              <a:defRPr sz="3511"/>
            </a:lvl8pPr>
            <a:lvl9pPr marL="12841102" indent="0">
              <a:buNone/>
              <a:defRPr sz="3511"/>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0FEE01F-9ACC-4826-9BF3-4D45D2565016}"/>
              </a:ext>
            </a:extLst>
          </p:cNvPr>
          <p:cNvSpPr>
            <a:spLocks noGrp="1"/>
          </p:cNvSpPr>
          <p:nvPr>
            <p:ph type="dt" sz="half" idx="10"/>
          </p:nvPr>
        </p:nvSpPr>
        <p:spPr/>
        <p:txBody>
          <a:bodyPr/>
          <a:lstStyle/>
          <a:p>
            <a:fld id="{DE67C8E6-71C3-41ED-91F7-855984EA036A}" type="datetimeFigureOut">
              <a:rPr lang="fr-FR" smtClean="0"/>
              <a:t>31/01/2024</a:t>
            </a:fld>
            <a:endParaRPr lang="fr-FR"/>
          </a:p>
        </p:txBody>
      </p:sp>
      <p:sp>
        <p:nvSpPr>
          <p:cNvPr id="6" name="Espace réservé du pied de page 5">
            <a:extLst>
              <a:ext uri="{FF2B5EF4-FFF2-40B4-BE49-F238E27FC236}">
                <a16:creationId xmlns:a16="http://schemas.microsoft.com/office/drawing/2014/main" id="{7A77AA54-BDAA-4EE4-8F15-B89780CAFED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9FB7639-5A14-4662-BFF4-96AD98094830}"/>
              </a:ext>
            </a:extLst>
          </p:cNvPr>
          <p:cNvSpPr>
            <a:spLocks noGrp="1"/>
          </p:cNvSpPr>
          <p:nvPr>
            <p:ph type="sldNum" sz="quarter" idx="12"/>
          </p:nvPr>
        </p:nvSpPr>
        <p:spPr/>
        <p:txBody>
          <a:bodyPr/>
          <a:lstStyle/>
          <a:p>
            <a:fld id="{7AE20168-1810-4B65-AD48-4CD8EEADF53A}" type="slidenum">
              <a:rPr lang="fr-FR" smtClean="0"/>
              <a:t>‹N°›</a:t>
            </a:fld>
            <a:endParaRPr lang="fr-FR"/>
          </a:p>
        </p:txBody>
      </p:sp>
    </p:spTree>
    <p:extLst>
      <p:ext uri="{BB962C8B-B14F-4D97-AF65-F5344CB8AC3E}">
        <p14:creationId xmlns:p14="http://schemas.microsoft.com/office/powerpoint/2010/main" val="9491135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109884-12BA-4769-89DA-290EDD69487C}"/>
              </a:ext>
            </a:extLst>
          </p:cNvPr>
          <p:cNvSpPr>
            <a:spLocks noGrp="1"/>
          </p:cNvSpPr>
          <p:nvPr>
            <p:ph type="title"/>
          </p:nvPr>
        </p:nvSpPr>
        <p:spPr>
          <a:xfrm>
            <a:off x="2948336" y="2018348"/>
            <a:ext cx="13805326" cy="7064216"/>
          </a:xfrm>
        </p:spPr>
        <p:txBody>
          <a:bodyPr anchor="b"/>
          <a:lstStyle>
            <a:lvl1pPr>
              <a:defRPr sz="11235"/>
            </a:lvl1pPr>
          </a:lstStyle>
          <a:p>
            <a:r>
              <a:rPr lang="fr-FR"/>
              <a:t>Modifiez le style du titre</a:t>
            </a:r>
          </a:p>
        </p:txBody>
      </p:sp>
      <p:sp>
        <p:nvSpPr>
          <p:cNvPr id="3" name="Espace réservé pour une image  2">
            <a:extLst>
              <a:ext uri="{FF2B5EF4-FFF2-40B4-BE49-F238E27FC236}">
                <a16:creationId xmlns:a16="http://schemas.microsoft.com/office/drawing/2014/main" id="{9325F2B9-9311-4419-A4B8-D698C0C15C50}"/>
              </a:ext>
            </a:extLst>
          </p:cNvPr>
          <p:cNvSpPr>
            <a:spLocks noGrp="1"/>
          </p:cNvSpPr>
          <p:nvPr>
            <p:ph type="pic" idx="1"/>
          </p:nvPr>
        </p:nvSpPr>
        <p:spPr>
          <a:xfrm>
            <a:off x="18197174" y="4359072"/>
            <a:ext cx="21669405" cy="21515024"/>
          </a:xfrm>
        </p:spPr>
        <p:txBody>
          <a:bodyPr/>
          <a:lstStyle>
            <a:lvl1pPr marL="0" indent="0">
              <a:buNone/>
              <a:defRPr sz="11235"/>
            </a:lvl1pPr>
            <a:lvl2pPr marL="1605138" indent="0">
              <a:buNone/>
              <a:defRPr sz="9830"/>
            </a:lvl2pPr>
            <a:lvl3pPr marL="3210276" indent="0">
              <a:buNone/>
              <a:defRPr sz="8426"/>
            </a:lvl3pPr>
            <a:lvl4pPr marL="4815413" indent="0">
              <a:buNone/>
              <a:defRPr sz="7022"/>
            </a:lvl4pPr>
            <a:lvl5pPr marL="6420551" indent="0">
              <a:buNone/>
              <a:defRPr sz="7022"/>
            </a:lvl5pPr>
            <a:lvl6pPr marL="8025689" indent="0">
              <a:buNone/>
              <a:defRPr sz="7022"/>
            </a:lvl6pPr>
            <a:lvl7pPr marL="9630827" indent="0">
              <a:buNone/>
              <a:defRPr sz="7022"/>
            </a:lvl7pPr>
            <a:lvl8pPr marL="11235964" indent="0">
              <a:buNone/>
              <a:defRPr sz="7022"/>
            </a:lvl8pPr>
            <a:lvl9pPr marL="12841102" indent="0">
              <a:buNone/>
              <a:defRPr sz="7022"/>
            </a:lvl9pPr>
          </a:lstStyle>
          <a:p>
            <a:endParaRPr lang="fr-FR"/>
          </a:p>
        </p:txBody>
      </p:sp>
      <p:sp>
        <p:nvSpPr>
          <p:cNvPr id="4" name="Espace réservé du texte 3">
            <a:extLst>
              <a:ext uri="{FF2B5EF4-FFF2-40B4-BE49-F238E27FC236}">
                <a16:creationId xmlns:a16="http://schemas.microsoft.com/office/drawing/2014/main" id="{B7BA186E-66DC-44C7-B394-EF5BC35D3BD5}"/>
              </a:ext>
            </a:extLst>
          </p:cNvPr>
          <p:cNvSpPr>
            <a:spLocks noGrp="1"/>
          </p:cNvSpPr>
          <p:nvPr>
            <p:ph type="body" sz="half" idx="2"/>
          </p:nvPr>
        </p:nvSpPr>
        <p:spPr>
          <a:xfrm>
            <a:off x="2948336" y="9082564"/>
            <a:ext cx="13805326" cy="16826573"/>
          </a:xfrm>
        </p:spPr>
        <p:txBody>
          <a:bodyPr/>
          <a:lstStyle>
            <a:lvl1pPr marL="0" indent="0">
              <a:buNone/>
              <a:defRPr sz="5617"/>
            </a:lvl1pPr>
            <a:lvl2pPr marL="1605138" indent="0">
              <a:buNone/>
              <a:defRPr sz="4915"/>
            </a:lvl2pPr>
            <a:lvl3pPr marL="3210276" indent="0">
              <a:buNone/>
              <a:defRPr sz="4213"/>
            </a:lvl3pPr>
            <a:lvl4pPr marL="4815413" indent="0">
              <a:buNone/>
              <a:defRPr sz="3511"/>
            </a:lvl4pPr>
            <a:lvl5pPr marL="6420551" indent="0">
              <a:buNone/>
              <a:defRPr sz="3511"/>
            </a:lvl5pPr>
            <a:lvl6pPr marL="8025689" indent="0">
              <a:buNone/>
              <a:defRPr sz="3511"/>
            </a:lvl6pPr>
            <a:lvl7pPr marL="9630827" indent="0">
              <a:buNone/>
              <a:defRPr sz="3511"/>
            </a:lvl7pPr>
            <a:lvl8pPr marL="11235964" indent="0">
              <a:buNone/>
              <a:defRPr sz="3511"/>
            </a:lvl8pPr>
            <a:lvl9pPr marL="12841102" indent="0">
              <a:buNone/>
              <a:defRPr sz="3511"/>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452A3BA-8ED5-469A-8555-3404D7D0F346}"/>
              </a:ext>
            </a:extLst>
          </p:cNvPr>
          <p:cNvSpPr>
            <a:spLocks noGrp="1"/>
          </p:cNvSpPr>
          <p:nvPr>
            <p:ph type="dt" sz="half" idx="10"/>
          </p:nvPr>
        </p:nvSpPr>
        <p:spPr/>
        <p:txBody>
          <a:bodyPr/>
          <a:lstStyle/>
          <a:p>
            <a:fld id="{DE67C8E6-71C3-41ED-91F7-855984EA036A}" type="datetimeFigureOut">
              <a:rPr lang="fr-FR" smtClean="0"/>
              <a:t>31/01/2024</a:t>
            </a:fld>
            <a:endParaRPr lang="fr-FR"/>
          </a:p>
        </p:txBody>
      </p:sp>
      <p:sp>
        <p:nvSpPr>
          <p:cNvPr id="6" name="Espace réservé du pied de page 5">
            <a:extLst>
              <a:ext uri="{FF2B5EF4-FFF2-40B4-BE49-F238E27FC236}">
                <a16:creationId xmlns:a16="http://schemas.microsoft.com/office/drawing/2014/main" id="{4771FB2E-48D2-4659-A33F-64153A53230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36D7D95-B597-4DB2-B412-9BA72A1DC146}"/>
              </a:ext>
            </a:extLst>
          </p:cNvPr>
          <p:cNvSpPr>
            <a:spLocks noGrp="1"/>
          </p:cNvSpPr>
          <p:nvPr>
            <p:ph type="sldNum" sz="quarter" idx="12"/>
          </p:nvPr>
        </p:nvSpPr>
        <p:spPr/>
        <p:txBody>
          <a:bodyPr/>
          <a:lstStyle/>
          <a:p>
            <a:fld id="{7AE20168-1810-4B65-AD48-4CD8EEADF53A}" type="slidenum">
              <a:rPr lang="fr-FR" smtClean="0"/>
              <a:t>‹N°›</a:t>
            </a:fld>
            <a:endParaRPr lang="fr-FR"/>
          </a:p>
        </p:txBody>
      </p:sp>
    </p:spTree>
    <p:extLst>
      <p:ext uri="{BB962C8B-B14F-4D97-AF65-F5344CB8AC3E}">
        <p14:creationId xmlns:p14="http://schemas.microsoft.com/office/powerpoint/2010/main" val="13649262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3AEB04-821E-44D3-AFB5-B978BA6A794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6E616B5-6712-4B9B-8D1B-CEC7CB41133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6367924-5A26-4C5B-8A00-7254CAA49DB5}"/>
              </a:ext>
            </a:extLst>
          </p:cNvPr>
          <p:cNvSpPr>
            <a:spLocks noGrp="1"/>
          </p:cNvSpPr>
          <p:nvPr>
            <p:ph type="dt" sz="half" idx="10"/>
          </p:nvPr>
        </p:nvSpPr>
        <p:spPr/>
        <p:txBody>
          <a:bodyPr/>
          <a:lstStyle/>
          <a:p>
            <a:fld id="{DE67C8E6-71C3-41ED-91F7-855984EA036A}" type="datetimeFigureOut">
              <a:rPr lang="fr-FR" smtClean="0"/>
              <a:t>31/01/2024</a:t>
            </a:fld>
            <a:endParaRPr lang="fr-FR"/>
          </a:p>
        </p:txBody>
      </p:sp>
      <p:sp>
        <p:nvSpPr>
          <p:cNvPr id="5" name="Espace réservé du pied de page 4">
            <a:extLst>
              <a:ext uri="{FF2B5EF4-FFF2-40B4-BE49-F238E27FC236}">
                <a16:creationId xmlns:a16="http://schemas.microsoft.com/office/drawing/2014/main" id="{3718624E-49C1-4979-B8C3-8402A8BC304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0867442-3E68-419B-A044-4B1C0EE461C2}"/>
              </a:ext>
            </a:extLst>
          </p:cNvPr>
          <p:cNvSpPr>
            <a:spLocks noGrp="1"/>
          </p:cNvSpPr>
          <p:nvPr>
            <p:ph type="sldNum" sz="quarter" idx="12"/>
          </p:nvPr>
        </p:nvSpPr>
        <p:spPr/>
        <p:txBody>
          <a:bodyPr/>
          <a:lstStyle/>
          <a:p>
            <a:fld id="{7AE20168-1810-4B65-AD48-4CD8EEADF53A}" type="slidenum">
              <a:rPr lang="fr-FR" smtClean="0"/>
              <a:t>‹N°›</a:t>
            </a:fld>
            <a:endParaRPr lang="fr-FR"/>
          </a:p>
        </p:txBody>
      </p:sp>
    </p:spTree>
    <p:extLst>
      <p:ext uri="{BB962C8B-B14F-4D97-AF65-F5344CB8AC3E}">
        <p14:creationId xmlns:p14="http://schemas.microsoft.com/office/powerpoint/2010/main" val="8606697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B725F03-B62B-454E-9D5F-E74064E519FA}"/>
              </a:ext>
            </a:extLst>
          </p:cNvPr>
          <p:cNvSpPr>
            <a:spLocks noGrp="1"/>
          </p:cNvSpPr>
          <p:nvPr>
            <p:ph type="title" orient="vert"/>
          </p:nvPr>
        </p:nvSpPr>
        <p:spPr>
          <a:xfrm>
            <a:off x="30631443" y="1611875"/>
            <a:ext cx="9229561" cy="25656844"/>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FA44460-ED54-4B4B-B3E6-CEED673B1480}"/>
              </a:ext>
            </a:extLst>
          </p:cNvPr>
          <p:cNvSpPr>
            <a:spLocks noGrp="1"/>
          </p:cNvSpPr>
          <p:nvPr>
            <p:ph type="body" orient="vert" idx="1"/>
          </p:nvPr>
        </p:nvSpPr>
        <p:spPr>
          <a:xfrm>
            <a:off x="2942759" y="1611875"/>
            <a:ext cx="27153637" cy="2565684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E8E5265-2ECC-435B-88B1-0B6F973C3C04}"/>
              </a:ext>
            </a:extLst>
          </p:cNvPr>
          <p:cNvSpPr>
            <a:spLocks noGrp="1"/>
          </p:cNvSpPr>
          <p:nvPr>
            <p:ph type="dt" sz="half" idx="10"/>
          </p:nvPr>
        </p:nvSpPr>
        <p:spPr/>
        <p:txBody>
          <a:bodyPr/>
          <a:lstStyle/>
          <a:p>
            <a:fld id="{DE67C8E6-71C3-41ED-91F7-855984EA036A}" type="datetimeFigureOut">
              <a:rPr lang="fr-FR" smtClean="0"/>
              <a:t>31/01/2024</a:t>
            </a:fld>
            <a:endParaRPr lang="fr-FR"/>
          </a:p>
        </p:txBody>
      </p:sp>
      <p:sp>
        <p:nvSpPr>
          <p:cNvPr id="5" name="Espace réservé du pied de page 4">
            <a:extLst>
              <a:ext uri="{FF2B5EF4-FFF2-40B4-BE49-F238E27FC236}">
                <a16:creationId xmlns:a16="http://schemas.microsoft.com/office/drawing/2014/main" id="{DD4D99A9-622F-4F32-B7A4-555498126F1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95EBA37-0944-4D58-BAA4-D2BA5F379A0A}"/>
              </a:ext>
            </a:extLst>
          </p:cNvPr>
          <p:cNvSpPr>
            <a:spLocks noGrp="1"/>
          </p:cNvSpPr>
          <p:nvPr>
            <p:ph type="sldNum" sz="quarter" idx="12"/>
          </p:nvPr>
        </p:nvSpPr>
        <p:spPr/>
        <p:txBody>
          <a:bodyPr/>
          <a:lstStyle/>
          <a:p>
            <a:fld id="{7AE20168-1810-4B65-AD48-4CD8EEADF53A}" type="slidenum">
              <a:rPr lang="fr-FR" smtClean="0"/>
              <a:t>‹N°›</a:t>
            </a:fld>
            <a:endParaRPr lang="fr-FR"/>
          </a:p>
        </p:txBody>
      </p:sp>
    </p:spTree>
    <p:extLst>
      <p:ext uri="{BB962C8B-B14F-4D97-AF65-F5344CB8AC3E}">
        <p14:creationId xmlns:p14="http://schemas.microsoft.com/office/powerpoint/2010/main" val="616121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2139840" y="1207800"/>
            <a:ext cx="38522880" cy="5055480"/>
          </a:xfrm>
          <a:prstGeom prst="rect">
            <a:avLst/>
          </a:prstGeom>
        </p:spPr>
        <p:txBody>
          <a:bodyPr lIns="0" tIns="0" rIns="0" bIns="0" anchor="ctr">
            <a:noAutofit/>
          </a:bodyPr>
          <a:lstStyle/>
          <a:p>
            <a:pPr algn="ctr"/>
            <a:endParaRPr lang="fr-FR" sz="4400" b="0" strike="noStrike" spc="-1">
              <a:latin typeface="Arial"/>
            </a:endParaRPr>
          </a:p>
        </p:txBody>
      </p:sp>
      <p:sp>
        <p:nvSpPr>
          <p:cNvPr id="5" name="PlaceHolder 2"/>
          <p:cNvSpPr>
            <a:spLocks noGrp="1"/>
          </p:cNvSpPr>
          <p:nvPr>
            <p:ph type="body"/>
          </p:nvPr>
        </p:nvSpPr>
        <p:spPr>
          <a:xfrm>
            <a:off x="2139840" y="7084080"/>
            <a:ext cx="18798840" cy="17559000"/>
          </a:xfrm>
          <a:prstGeom prst="rect">
            <a:avLst/>
          </a:prstGeom>
        </p:spPr>
        <p:txBody>
          <a:bodyPr lIns="0" tIns="0" rIns="0" bIns="0">
            <a:normAutofit/>
          </a:bodyPr>
          <a:lstStyle/>
          <a:p>
            <a:endParaRPr lang="fr-FR" sz="3200" b="0" strike="noStrike" spc="-1">
              <a:latin typeface="Arial"/>
            </a:endParaRPr>
          </a:p>
        </p:txBody>
      </p:sp>
      <p:sp>
        <p:nvSpPr>
          <p:cNvPr id="6" name="PlaceHolder 3"/>
          <p:cNvSpPr>
            <a:spLocks noGrp="1"/>
          </p:cNvSpPr>
          <p:nvPr>
            <p:ph type="body"/>
          </p:nvPr>
        </p:nvSpPr>
        <p:spPr>
          <a:xfrm>
            <a:off x="21879000" y="7084080"/>
            <a:ext cx="18798840" cy="175590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PlaceHolder 1"/>
          <p:cNvSpPr>
            <a:spLocks noGrp="1"/>
          </p:cNvSpPr>
          <p:nvPr>
            <p:ph type="title"/>
          </p:nvPr>
        </p:nvSpPr>
        <p:spPr>
          <a:xfrm>
            <a:off x="2139840" y="1207800"/>
            <a:ext cx="38522880" cy="5055480"/>
          </a:xfrm>
          <a:prstGeom prst="rect">
            <a:avLst/>
          </a:prstGeom>
        </p:spPr>
        <p:txBody>
          <a:bodyPr lIns="0" tIns="0" rIns="0" bIns="0" anchor="ctr">
            <a:noAutofit/>
          </a:bodyPr>
          <a:lstStyle/>
          <a:p>
            <a:pPr algn="ctr"/>
            <a:endParaRPr lang="fr-FR"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 name="PlaceHolder 1"/>
          <p:cNvSpPr>
            <a:spLocks noGrp="1"/>
          </p:cNvSpPr>
          <p:nvPr>
            <p:ph type="subTitle"/>
          </p:nvPr>
        </p:nvSpPr>
        <p:spPr>
          <a:xfrm>
            <a:off x="2139840" y="1207800"/>
            <a:ext cx="38522880" cy="234356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2139840" y="1207800"/>
            <a:ext cx="38522880" cy="5055480"/>
          </a:xfrm>
          <a:prstGeom prst="rect">
            <a:avLst/>
          </a:prstGeom>
        </p:spPr>
        <p:txBody>
          <a:bodyPr lIns="0" tIns="0" rIns="0" bIns="0" anchor="ctr">
            <a:noAutofit/>
          </a:bodyPr>
          <a:lstStyle/>
          <a:p>
            <a:pPr algn="ctr"/>
            <a:endParaRPr lang="fr-FR" sz="4400" b="0" strike="noStrike" spc="-1">
              <a:latin typeface="Arial"/>
            </a:endParaRPr>
          </a:p>
        </p:txBody>
      </p:sp>
      <p:sp>
        <p:nvSpPr>
          <p:cNvPr id="10" name="PlaceHolder 2"/>
          <p:cNvSpPr>
            <a:spLocks noGrp="1"/>
          </p:cNvSpPr>
          <p:nvPr>
            <p:ph type="body"/>
          </p:nvPr>
        </p:nvSpPr>
        <p:spPr>
          <a:xfrm>
            <a:off x="2139840" y="7084080"/>
            <a:ext cx="18798840" cy="8375400"/>
          </a:xfrm>
          <a:prstGeom prst="rect">
            <a:avLst/>
          </a:prstGeom>
        </p:spPr>
        <p:txBody>
          <a:bodyPr lIns="0" tIns="0" rIns="0" bIns="0">
            <a:normAutofit/>
          </a:bodyPr>
          <a:lstStyle/>
          <a:p>
            <a:endParaRPr lang="fr-FR" sz="3200" b="0" strike="noStrike" spc="-1">
              <a:latin typeface="Arial"/>
            </a:endParaRPr>
          </a:p>
        </p:txBody>
      </p:sp>
      <p:sp>
        <p:nvSpPr>
          <p:cNvPr id="11" name="PlaceHolder 3"/>
          <p:cNvSpPr>
            <a:spLocks noGrp="1"/>
          </p:cNvSpPr>
          <p:nvPr>
            <p:ph type="body"/>
          </p:nvPr>
        </p:nvSpPr>
        <p:spPr>
          <a:xfrm>
            <a:off x="21879000" y="7084080"/>
            <a:ext cx="18798840" cy="17559000"/>
          </a:xfrm>
          <a:prstGeom prst="rect">
            <a:avLst/>
          </a:prstGeom>
        </p:spPr>
        <p:txBody>
          <a:bodyPr lIns="0" tIns="0" rIns="0" bIns="0">
            <a:normAutofit/>
          </a:bodyPr>
          <a:lstStyle/>
          <a:p>
            <a:endParaRPr lang="fr-FR" sz="3200" b="0" strike="noStrike" spc="-1">
              <a:latin typeface="Arial"/>
            </a:endParaRPr>
          </a:p>
        </p:txBody>
      </p:sp>
      <p:sp>
        <p:nvSpPr>
          <p:cNvPr id="12" name="PlaceHolder 4"/>
          <p:cNvSpPr>
            <a:spLocks noGrp="1"/>
          </p:cNvSpPr>
          <p:nvPr>
            <p:ph type="body"/>
          </p:nvPr>
        </p:nvSpPr>
        <p:spPr>
          <a:xfrm>
            <a:off x="2139840" y="16255440"/>
            <a:ext cx="18798840" cy="83754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2139840" y="1207800"/>
            <a:ext cx="38522880" cy="5055480"/>
          </a:xfrm>
          <a:prstGeom prst="rect">
            <a:avLst/>
          </a:prstGeom>
        </p:spPr>
        <p:txBody>
          <a:bodyPr lIns="0" tIns="0" rIns="0" bIns="0" anchor="ctr">
            <a:noAutofit/>
          </a:bodyPr>
          <a:lstStyle/>
          <a:p>
            <a:pPr algn="ctr"/>
            <a:endParaRPr lang="fr-FR" sz="4400" b="0" strike="noStrike" spc="-1">
              <a:latin typeface="Arial"/>
            </a:endParaRPr>
          </a:p>
        </p:txBody>
      </p:sp>
      <p:sp>
        <p:nvSpPr>
          <p:cNvPr id="14" name="PlaceHolder 2"/>
          <p:cNvSpPr>
            <a:spLocks noGrp="1"/>
          </p:cNvSpPr>
          <p:nvPr>
            <p:ph type="body"/>
          </p:nvPr>
        </p:nvSpPr>
        <p:spPr>
          <a:xfrm>
            <a:off x="2139840" y="7084080"/>
            <a:ext cx="18798840" cy="17559000"/>
          </a:xfrm>
          <a:prstGeom prst="rect">
            <a:avLst/>
          </a:prstGeom>
        </p:spPr>
        <p:txBody>
          <a:bodyPr lIns="0" tIns="0" rIns="0" bIns="0">
            <a:normAutofit/>
          </a:bodyPr>
          <a:lstStyle/>
          <a:p>
            <a:endParaRPr lang="fr-FR" sz="3200" b="0" strike="noStrike" spc="-1">
              <a:latin typeface="Arial"/>
            </a:endParaRPr>
          </a:p>
        </p:txBody>
      </p:sp>
      <p:sp>
        <p:nvSpPr>
          <p:cNvPr id="15" name="PlaceHolder 3"/>
          <p:cNvSpPr>
            <a:spLocks noGrp="1"/>
          </p:cNvSpPr>
          <p:nvPr>
            <p:ph type="body"/>
          </p:nvPr>
        </p:nvSpPr>
        <p:spPr>
          <a:xfrm>
            <a:off x="21879000" y="7084080"/>
            <a:ext cx="18798840" cy="8375400"/>
          </a:xfrm>
          <a:prstGeom prst="rect">
            <a:avLst/>
          </a:prstGeom>
        </p:spPr>
        <p:txBody>
          <a:bodyPr lIns="0" tIns="0" rIns="0" bIns="0">
            <a:normAutofit/>
          </a:bodyPr>
          <a:lstStyle/>
          <a:p>
            <a:endParaRPr lang="fr-FR" sz="3200" b="0" strike="noStrike" spc="-1">
              <a:latin typeface="Arial"/>
            </a:endParaRPr>
          </a:p>
        </p:txBody>
      </p:sp>
      <p:sp>
        <p:nvSpPr>
          <p:cNvPr id="16" name="PlaceHolder 4"/>
          <p:cNvSpPr>
            <a:spLocks noGrp="1"/>
          </p:cNvSpPr>
          <p:nvPr>
            <p:ph type="body"/>
          </p:nvPr>
        </p:nvSpPr>
        <p:spPr>
          <a:xfrm>
            <a:off x="21879000" y="16255440"/>
            <a:ext cx="18798840" cy="83754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2139840" y="1207800"/>
            <a:ext cx="38522880" cy="5055480"/>
          </a:xfrm>
          <a:prstGeom prst="rect">
            <a:avLst/>
          </a:prstGeom>
        </p:spPr>
        <p:txBody>
          <a:bodyPr lIns="0" tIns="0" rIns="0" bIns="0" anchor="ctr">
            <a:noAutofit/>
          </a:bodyPr>
          <a:lstStyle/>
          <a:p>
            <a:pPr algn="ctr"/>
            <a:endParaRPr lang="fr-FR" sz="4400" b="0" strike="noStrike" spc="-1">
              <a:latin typeface="Arial"/>
            </a:endParaRPr>
          </a:p>
        </p:txBody>
      </p:sp>
      <p:sp>
        <p:nvSpPr>
          <p:cNvPr id="18" name="PlaceHolder 2"/>
          <p:cNvSpPr>
            <a:spLocks noGrp="1"/>
          </p:cNvSpPr>
          <p:nvPr>
            <p:ph type="body"/>
          </p:nvPr>
        </p:nvSpPr>
        <p:spPr>
          <a:xfrm>
            <a:off x="2139840" y="7084080"/>
            <a:ext cx="18798840" cy="8375400"/>
          </a:xfrm>
          <a:prstGeom prst="rect">
            <a:avLst/>
          </a:prstGeom>
        </p:spPr>
        <p:txBody>
          <a:bodyPr lIns="0" tIns="0" rIns="0" bIns="0">
            <a:normAutofit/>
          </a:bodyPr>
          <a:lstStyle/>
          <a:p>
            <a:endParaRPr lang="fr-FR" sz="3200" b="0" strike="noStrike" spc="-1">
              <a:latin typeface="Arial"/>
            </a:endParaRPr>
          </a:p>
        </p:txBody>
      </p:sp>
      <p:sp>
        <p:nvSpPr>
          <p:cNvPr id="19" name="PlaceHolder 3"/>
          <p:cNvSpPr>
            <a:spLocks noGrp="1"/>
          </p:cNvSpPr>
          <p:nvPr>
            <p:ph type="body"/>
          </p:nvPr>
        </p:nvSpPr>
        <p:spPr>
          <a:xfrm>
            <a:off x="21879000" y="7084080"/>
            <a:ext cx="18798840" cy="8375400"/>
          </a:xfrm>
          <a:prstGeom prst="rect">
            <a:avLst/>
          </a:prstGeom>
        </p:spPr>
        <p:txBody>
          <a:bodyPr lIns="0" tIns="0" rIns="0" bIns="0">
            <a:normAutofit/>
          </a:bodyPr>
          <a:lstStyle/>
          <a:p>
            <a:endParaRPr lang="fr-FR" sz="3200" b="0" strike="noStrike" spc="-1">
              <a:latin typeface="Arial"/>
            </a:endParaRPr>
          </a:p>
        </p:txBody>
      </p:sp>
      <p:sp>
        <p:nvSpPr>
          <p:cNvPr id="20" name="PlaceHolder 4"/>
          <p:cNvSpPr>
            <a:spLocks noGrp="1"/>
          </p:cNvSpPr>
          <p:nvPr>
            <p:ph type="body"/>
          </p:nvPr>
        </p:nvSpPr>
        <p:spPr>
          <a:xfrm>
            <a:off x="2139840" y="16255440"/>
            <a:ext cx="38522880" cy="83754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36" name="CustomShape 1"/>
          <p:cNvSpPr/>
          <p:nvPr/>
        </p:nvSpPr>
        <p:spPr>
          <a:xfrm flipV="1">
            <a:off x="1186560" y="29070000"/>
            <a:ext cx="38420640" cy="195480"/>
          </a:xfrm>
          <a:custGeom>
            <a:avLst/>
            <a:gdLst/>
            <a:ahLst/>
            <a:cxnLst/>
            <a:rect l="l" t="t" r="r" b="b"/>
            <a:pathLst>
              <a:path w="5029200">
                <a:moveTo>
                  <a:pt x="0" y="0"/>
                </a:moveTo>
                <a:lnTo>
                  <a:pt x="5029200" y="0"/>
                </a:lnTo>
              </a:path>
            </a:pathLst>
          </a:custGeom>
          <a:noFill/>
          <a:ln w="6480">
            <a:solidFill>
              <a:srgbClr val="888888"/>
            </a:solidFill>
            <a:round/>
          </a:ln>
        </p:spPr>
        <p:style>
          <a:lnRef idx="0">
            <a:scrgbClr r="0" g="0" b="0"/>
          </a:lnRef>
          <a:fillRef idx="0">
            <a:scrgbClr r="0" g="0" b="0"/>
          </a:fillRef>
          <a:effectRef idx="0">
            <a:scrgbClr r="0" g="0" b="0"/>
          </a:effectRef>
          <a:fontRef idx="minor"/>
        </p:style>
      </p:sp>
      <p:sp>
        <p:nvSpPr>
          <p:cNvPr id="37" name="CustomShape 2"/>
          <p:cNvSpPr/>
          <p:nvPr/>
        </p:nvSpPr>
        <p:spPr>
          <a:xfrm flipV="1">
            <a:off x="1186920" y="957600"/>
            <a:ext cx="40436280" cy="195480"/>
          </a:xfrm>
          <a:custGeom>
            <a:avLst/>
            <a:gdLst/>
            <a:ahLst/>
            <a:cxnLst/>
            <a:rect l="l" t="t" r="r" b="b"/>
            <a:pathLst>
              <a:path w="5029200">
                <a:moveTo>
                  <a:pt x="0" y="0"/>
                </a:moveTo>
                <a:lnTo>
                  <a:pt x="5029200" y="0"/>
                </a:lnTo>
              </a:path>
            </a:pathLst>
          </a:custGeom>
          <a:noFill/>
          <a:ln w="6480">
            <a:solidFill>
              <a:srgbClr val="888888"/>
            </a:solidFill>
            <a:round/>
          </a:ln>
        </p:spPr>
        <p:style>
          <a:lnRef idx="0">
            <a:scrgbClr r="0" g="0" b="0"/>
          </a:lnRef>
          <a:fillRef idx="0">
            <a:scrgbClr r="0" g="0" b="0"/>
          </a:fillRef>
          <a:effectRef idx="0">
            <a:scrgbClr r="0" g="0" b="0"/>
          </a:effectRef>
          <a:fontRef idx="minor"/>
        </p:style>
      </p:sp>
      <p:sp>
        <p:nvSpPr>
          <p:cNvPr id="38" name="CustomShape 3"/>
          <p:cNvSpPr/>
          <p:nvPr/>
        </p:nvSpPr>
        <p:spPr>
          <a:xfrm>
            <a:off x="40538520" y="29095200"/>
            <a:ext cx="1706400" cy="258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fld id="{B6680394-2D0A-46B5-9581-358775B0F07F}" type="slidenum">
              <a:rPr lang="fr-FR" sz="1100" b="0" strike="noStrike" spc="-1">
                <a:solidFill>
                  <a:srgbClr val="888888"/>
                </a:solidFill>
                <a:latin typeface="Arial"/>
                <a:ea typeface="DejaVu Sans"/>
              </a:rPr>
              <a:t>‹N°›</a:t>
            </a:fld>
            <a:endParaRPr lang="fr-FR" sz="1100" b="0" strike="noStrike" spc="-1">
              <a:latin typeface="Arial"/>
            </a:endParaRPr>
          </a:p>
        </p:txBody>
      </p:sp>
      <p:grpSp>
        <p:nvGrpSpPr>
          <p:cNvPr id="39" name="Group 4"/>
          <p:cNvGrpSpPr/>
          <p:nvPr/>
        </p:nvGrpSpPr>
        <p:grpSpPr>
          <a:xfrm>
            <a:off x="999720" y="27908640"/>
            <a:ext cx="16593480" cy="2364840"/>
            <a:chOff x="999720" y="27908640"/>
            <a:chExt cx="16593480" cy="2364840"/>
          </a:xfrm>
        </p:grpSpPr>
        <p:grpSp>
          <p:nvGrpSpPr>
            <p:cNvPr id="40" name="Group 5"/>
            <p:cNvGrpSpPr/>
            <p:nvPr/>
          </p:nvGrpSpPr>
          <p:grpSpPr>
            <a:xfrm>
              <a:off x="999720" y="27908640"/>
              <a:ext cx="9342720" cy="2364840"/>
              <a:chOff x="999720" y="27908640"/>
              <a:chExt cx="9342720" cy="2364840"/>
            </a:xfrm>
          </p:grpSpPr>
          <p:sp>
            <p:nvSpPr>
              <p:cNvPr id="41" name="CustomShape 6"/>
              <p:cNvSpPr/>
              <p:nvPr/>
            </p:nvSpPr>
            <p:spPr>
              <a:xfrm>
                <a:off x="999720" y="28015200"/>
                <a:ext cx="9342720" cy="2258280"/>
              </a:xfrm>
              <a:prstGeom prst="rect">
                <a:avLst/>
              </a:prstGeom>
              <a:solidFill>
                <a:srgbClr val="FFFFFF"/>
              </a:solidFill>
              <a:ln w="25560">
                <a:noFill/>
              </a:ln>
            </p:spPr>
            <p:style>
              <a:lnRef idx="0">
                <a:scrgbClr r="0" g="0" b="0"/>
              </a:lnRef>
              <a:fillRef idx="0">
                <a:scrgbClr r="0" g="0" b="0"/>
              </a:fillRef>
              <a:effectRef idx="0">
                <a:scrgbClr r="0" g="0" b="0"/>
              </a:effectRef>
              <a:fontRef idx="minor"/>
            </p:style>
          </p:sp>
          <p:pic>
            <p:nvPicPr>
              <p:cNvPr id="42" name="Image 6"/>
              <p:cNvPicPr/>
              <p:nvPr/>
            </p:nvPicPr>
            <p:blipFill>
              <a:blip r:embed="rId14"/>
              <a:stretch/>
            </p:blipFill>
            <p:spPr>
              <a:xfrm>
                <a:off x="999720" y="27908640"/>
                <a:ext cx="2093040" cy="2178720"/>
              </a:xfrm>
              <a:prstGeom prst="rect">
                <a:avLst/>
              </a:prstGeom>
              <a:ln w="0">
                <a:noFill/>
              </a:ln>
            </p:spPr>
          </p:pic>
        </p:grpSp>
        <p:sp>
          <p:nvSpPr>
            <p:cNvPr id="43" name="CustomShape 7"/>
            <p:cNvSpPr/>
            <p:nvPr/>
          </p:nvSpPr>
          <p:spPr>
            <a:xfrm>
              <a:off x="3093840" y="28015200"/>
              <a:ext cx="14499360" cy="1964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fr-FR" sz="700" b="1" strike="noStrike" spc="-1">
                  <a:solidFill>
                    <a:srgbClr val="051922"/>
                  </a:solidFill>
                  <a:latin typeface="Arial"/>
                  <a:ea typeface="Arial"/>
                </a:rPr>
                <a:t>Direction Régionale de l’Environnement, </a:t>
              </a:r>
              <a:endParaRPr lang="fr-FR" sz="700" b="0" strike="noStrike" spc="-1">
                <a:latin typeface="Arial"/>
              </a:endParaRPr>
            </a:p>
            <a:p>
              <a:pPr>
                <a:lnSpc>
                  <a:spcPct val="100000"/>
                </a:lnSpc>
                <a:tabLst>
                  <a:tab pos="0" algn="l"/>
                </a:tabLst>
              </a:pPr>
              <a:r>
                <a:rPr lang="fr-FR" sz="700" b="1" strike="noStrike" spc="-1">
                  <a:solidFill>
                    <a:srgbClr val="051922"/>
                  </a:solidFill>
                  <a:latin typeface="Arial"/>
                  <a:ea typeface="Arial"/>
                </a:rPr>
                <a:t>de l’Aménagement et du Logement Bretagne</a:t>
              </a:r>
              <a:endParaRPr lang="fr-FR" sz="700" b="0" strike="noStrike" spc="-1">
                <a:latin typeface="Arial"/>
              </a:endParaRPr>
            </a:p>
          </p:txBody>
        </p:sp>
      </p:grpSp>
      <p:grpSp>
        <p:nvGrpSpPr>
          <p:cNvPr id="44" name="Group 8"/>
          <p:cNvGrpSpPr/>
          <p:nvPr/>
        </p:nvGrpSpPr>
        <p:grpSpPr>
          <a:xfrm>
            <a:off x="38335680" y="543240"/>
            <a:ext cx="4140360" cy="1877040"/>
            <a:chOff x="38335680" y="543240"/>
            <a:chExt cx="4140360" cy="1877040"/>
          </a:xfrm>
        </p:grpSpPr>
        <p:sp>
          <p:nvSpPr>
            <p:cNvPr id="45" name="CustomShape 9"/>
            <p:cNvSpPr/>
            <p:nvPr/>
          </p:nvSpPr>
          <p:spPr>
            <a:xfrm>
              <a:off x="38335680" y="659160"/>
              <a:ext cx="4093560" cy="1761120"/>
            </a:xfrm>
            <a:prstGeom prst="rect">
              <a:avLst/>
            </a:prstGeom>
            <a:solidFill>
              <a:srgbClr val="FFFFFF"/>
            </a:solidFill>
            <a:ln w="25560">
              <a:noFill/>
            </a:ln>
          </p:spPr>
          <p:style>
            <a:lnRef idx="0">
              <a:scrgbClr r="0" g="0" b="0"/>
            </a:lnRef>
            <a:fillRef idx="0">
              <a:scrgbClr r="0" g="0" b="0"/>
            </a:fillRef>
            <a:effectRef idx="0">
              <a:scrgbClr r="0" g="0" b="0"/>
            </a:effectRef>
            <a:fontRef idx="minor"/>
          </p:style>
        </p:sp>
        <p:grpSp>
          <p:nvGrpSpPr>
            <p:cNvPr id="46" name="Group 10"/>
            <p:cNvGrpSpPr/>
            <p:nvPr/>
          </p:nvGrpSpPr>
          <p:grpSpPr>
            <a:xfrm>
              <a:off x="38382120" y="543240"/>
              <a:ext cx="4093920" cy="495000"/>
              <a:chOff x="38382120" y="543240"/>
              <a:chExt cx="4093920" cy="495000"/>
            </a:xfrm>
          </p:grpSpPr>
          <p:sp>
            <p:nvSpPr>
              <p:cNvPr id="47" name="CustomShape 11"/>
              <p:cNvSpPr/>
              <p:nvPr/>
            </p:nvSpPr>
            <p:spPr>
              <a:xfrm>
                <a:off x="39801600" y="543240"/>
                <a:ext cx="2581920" cy="227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900" b="1" strike="noStrike" spc="-1">
                    <a:solidFill>
                      <a:srgbClr val="000000"/>
                    </a:solidFill>
                    <a:latin typeface="Helvetica Neue Condensed"/>
                    <a:ea typeface="Helvetica Neue Condensed"/>
                  </a:rPr>
                  <a:t>IMPACCT</a:t>
                </a:r>
                <a:endParaRPr lang="fr-FR" sz="900" b="0" strike="noStrike" spc="-1">
                  <a:latin typeface="Arial"/>
                </a:endParaRPr>
              </a:p>
            </p:txBody>
          </p:sp>
          <p:sp>
            <p:nvSpPr>
              <p:cNvPr id="48" name="CustomShape 12"/>
              <p:cNvSpPr/>
              <p:nvPr/>
            </p:nvSpPr>
            <p:spPr>
              <a:xfrm>
                <a:off x="38382120" y="673560"/>
                <a:ext cx="409392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1" strike="noStrike" spc="-1">
                    <a:solidFill>
                      <a:srgbClr val="000000"/>
                    </a:solidFill>
                    <a:latin typeface="Helvetica Neue Condensed"/>
                    <a:ea typeface="Helvetica Neue Condensed"/>
                  </a:rPr>
                  <a:t>Bretagne</a:t>
                </a:r>
                <a:endParaRPr lang="fr-FR" sz="1800" b="0" strike="noStrike" spc="-1">
                  <a:latin typeface="Arial"/>
                </a:endParaRPr>
              </a:p>
            </p:txBody>
          </p:sp>
        </p:grpSp>
      </p:grpSp>
      <p:sp>
        <p:nvSpPr>
          <p:cNvPr id="49" name="PlaceHolder 13"/>
          <p:cNvSpPr>
            <a:spLocks noGrp="1"/>
          </p:cNvSpPr>
          <p:nvPr>
            <p:ph type="title"/>
          </p:nvPr>
        </p:nvSpPr>
        <p:spPr>
          <a:xfrm>
            <a:off x="2139480" y="1207800"/>
            <a:ext cx="38521800" cy="5053680"/>
          </a:xfrm>
          <a:prstGeom prst="rect">
            <a:avLst/>
          </a:prstGeom>
        </p:spPr>
        <p:txBody>
          <a:bodyPr lIns="0" tIns="0" rIns="0" bIns="0" anchor="ctr">
            <a:noAutofit/>
          </a:bodyPr>
          <a:lstStyle/>
          <a:p>
            <a:r>
              <a:rPr lang="fr-FR" sz="7950" b="0" strike="noStrike" spc="-1">
                <a:solidFill>
                  <a:srgbClr val="000000"/>
                </a:solidFill>
                <a:latin typeface="Marianne"/>
              </a:rPr>
              <a:t>Cliquez pour éditer le format du texte-titre</a:t>
            </a:r>
          </a:p>
        </p:txBody>
      </p:sp>
      <p:sp>
        <p:nvSpPr>
          <p:cNvPr id="50" name="PlaceHolder 14"/>
          <p:cNvSpPr>
            <a:spLocks noGrp="1"/>
          </p:cNvSpPr>
          <p:nvPr>
            <p:ph type="body"/>
          </p:nvPr>
        </p:nvSpPr>
        <p:spPr>
          <a:xfrm>
            <a:off x="2139480" y="7083000"/>
            <a:ext cx="38521800" cy="17557920"/>
          </a:xfrm>
          <a:prstGeom prst="rect">
            <a:avLst/>
          </a:prstGeom>
        </p:spPr>
        <p:txBody>
          <a:bodyPr lIns="0" tIns="0" rIns="0" bIns="0">
            <a:normAutofit/>
          </a:bodyPr>
          <a:lstStyle/>
          <a:p>
            <a:pPr marL="432000" indent="-324000">
              <a:spcBef>
                <a:spcPts val="6242"/>
              </a:spcBef>
              <a:buClr>
                <a:srgbClr val="000000"/>
              </a:buClr>
              <a:buSzPct val="45000"/>
              <a:buFont typeface="Wingdings" charset="2"/>
              <a:buChar char=""/>
            </a:pPr>
            <a:r>
              <a:rPr lang="fr-FR" sz="12360" b="0" strike="noStrike" spc="-1">
                <a:solidFill>
                  <a:srgbClr val="000000"/>
                </a:solidFill>
                <a:latin typeface="Marianne"/>
              </a:rPr>
              <a:t>Cliquez pour éditer le format du plan de texte</a:t>
            </a:r>
          </a:p>
          <a:p>
            <a:pPr marL="864000" lvl="1" indent="-324000">
              <a:spcBef>
                <a:spcPts val="5003"/>
              </a:spcBef>
              <a:buClr>
                <a:srgbClr val="000000"/>
              </a:buClr>
              <a:buSzPct val="75000"/>
              <a:buFont typeface="Symbol" charset="2"/>
              <a:buChar char=""/>
            </a:pPr>
            <a:r>
              <a:rPr lang="fr-FR" sz="8840" b="0" strike="noStrike" spc="-1">
                <a:solidFill>
                  <a:srgbClr val="000000"/>
                </a:solidFill>
                <a:latin typeface="Marianne"/>
              </a:rPr>
              <a:t>Second niveau de plan</a:t>
            </a:r>
          </a:p>
          <a:p>
            <a:pPr marL="1296000" lvl="2" indent="-288000">
              <a:spcBef>
                <a:spcPts val="3753"/>
              </a:spcBef>
              <a:buClr>
                <a:srgbClr val="000000"/>
              </a:buClr>
              <a:buSzPct val="45000"/>
              <a:buFont typeface="Wingdings" charset="2"/>
              <a:buChar char=""/>
            </a:pPr>
            <a:r>
              <a:rPr lang="fr-FR" sz="7950" b="0" strike="noStrike" spc="-1">
                <a:solidFill>
                  <a:srgbClr val="000000"/>
                </a:solidFill>
                <a:latin typeface="Marianne"/>
              </a:rPr>
              <a:t>Troisième niveau de plan</a:t>
            </a:r>
          </a:p>
          <a:p>
            <a:pPr marL="1728000" lvl="3" indent="-216000">
              <a:spcBef>
                <a:spcPts val="2500"/>
              </a:spcBef>
              <a:buClr>
                <a:srgbClr val="000000"/>
              </a:buClr>
              <a:buSzPct val="75000"/>
              <a:buFont typeface="Symbol" charset="2"/>
              <a:buChar char=""/>
            </a:pPr>
            <a:r>
              <a:rPr lang="fr-FR" sz="7950" b="0" strike="noStrike" spc="-1">
                <a:solidFill>
                  <a:srgbClr val="000000"/>
                </a:solidFill>
                <a:latin typeface="Arial"/>
              </a:rPr>
              <a:t>Quatrième niveau de plan</a:t>
            </a:r>
          </a:p>
          <a:p>
            <a:pPr marL="2160000" lvl="4" indent="-216000">
              <a:spcBef>
                <a:spcPts val="1250"/>
              </a:spcBef>
              <a:buClr>
                <a:srgbClr val="000000"/>
              </a:buClr>
              <a:buSzPct val="45000"/>
              <a:buFont typeface="Wingdings" charset="2"/>
              <a:buChar char=""/>
            </a:pPr>
            <a:r>
              <a:rPr lang="fr-FR" sz="8840" b="0" strike="noStrike" spc="-1">
                <a:solidFill>
                  <a:srgbClr val="000000"/>
                </a:solidFill>
                <a:latin typeface="Arial"/>
              </a:rPr>
              <a:t>Cinquième niveau de plan</a:t>
            </a:r>
          </a:p>
          <a:p>
            <a:pPr marL="2592000" lvl="5" indent="-216000">
              <a:spcBef>
                <a:spcPts val="1250"/>
              </a:spcBef>
              <a:buClr>
                <a:srgbClr val="000000"/>
              </a:buClr>
              <a:buSzPct val="45000"/>
              <a:buFont typeface="Wingdings" charset="2"/>
              <a:buChar char=""/>
            </a:pPr>
            <a:r>
              <a:rPr lang="fr-FR" sz="8840" b="0" strike="noStrike" spc="-1">
                <a:solidFill>
                  <a:srgbClr val="000000"/>
                </a:solidFill>
                <a:latin typeface="Arial"/>
              </a:rPr>
              <a:t>Sixième niveau de plan</a:t>
            </a:r>
          </a:p>
          <a:p>
            <a:pPr marL="3024000" lvl="6" indent="-216000">
              <a:spcBef>
                <a:spcPts val="1250"/>
              </a:spcBef>
              <a:buClr>
                <a:srgbClr val="000000"/>
              </a:buClr>
              <a:buSzPct val="45000"/>
              <a:buFont typeface="Wingdings" charset="2"/>
              <a:buChar char=""/>
            </a:pPr>
            <a:r>
              <a:rPr lang="fr-FR" sz="884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2D4DBA5-5C72-49C6-9135-CF215A03648E}"/>
              </a:ext>
            </a:extLst>
          </p:cNvPr>
          <p:cNvSpPr>
            <a:spLocks noGrp="1"/>
          </p:cNvSpPr>
          <p:nvPr>
            <p:ph type="title"/>
          </p:nvPr>
        </p:nvSpPr>
        <p:spPr>
          <a:xfrm>
            <a:off x="2942759" y="1611877"/>
            <a:ext cx="36918246" cy="5851808"/>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1C8F3DA-1E0C-435D-87C7-72BD82680870}"/>
              </a:ext>
            </a:extLst>
          </p:cNvPr>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6519D78-BE06-4517-8834-65BDB0C0D79B}"/>
              </a:ext>
            </a:extLst>
          </p:cNvPr>
          <p:cNvSpPr>
            <a:spLocks noGrp="1"/>
          </p:cNvSpPr>
          <p:nvPr>
            <p:ph type="dt" sz="half" idx="2"/>
          </p:nvPr>
        </p:nvSpPr>
        <p:spPr>
          <a:xfrm>
            <a:off x="2942759" y="28060639"/>
            <a:ext cx="9630847" cy="1611875"/>
          </a:xfrm>
          <a:prstGeom prst="rect">
            <a:avLst/>
          </a:prstGeom>
        </p:spPr>
        <p:txBody>
          <a:bodyPr vert="horz" lIns="91440" tIns="45720" rIns="91440" bIns="45720" rtlCol="0" anchor="ctr"/>
          <a:lstStyle>
            <a:lvl1pPr algn="l">
              <a:defRPr sz="4213">
                <a:solidFill>
                  <a:schemeClr val="tx1">
                    <a:tint val="75000"/>
                  </a:schemeClr>
                </a:solidFill>
              </a:defRPr>
            </a:lvl1pPr>
          </a:lstStyle>
          <a:p>
            <a:fld id="{DE67C8E6-71C3-41ED-91F7-855984EA036A}" type="datetimeFigureOut">
              <a:rPr lang="fr-FR" smtClean="0"/>
              <a:t>31/01/2024</a:t>
            </a:fld>
            <a:endParaRPr lang="fr-FR"/>
          </a:p>
        </p:txBody>
      </p:sp>
      <p:sp>
        <p:nvSpPr>
          <p:cNvPr id="5" name="Espace réservé du pied de page 4">
            <a:extLst>
              <a:ext uri="{FF2B5EF4-FFF2-40B4-BE49-F238E27FC236}">
                <a16:creationId xmlns:a16="http://schemas.microsoft.com/office/drawing/2014/main" id="{B8E4064E-C3D8-4744-900F-EAF2DF014B22}"/>
              </a:ext>
            </a:extLst>
          </p:cNvPr>
          <p:cNvSpPr>
            <a:spLocks noGrp="1"/>
          </p:cNvSpPr>
          <p:nvPr>
            <p:ph type="ftr" sz="quarter" idx="3"/>
          </p:nvPr>
        </p:nvSpPr>
        <p:spPr>
          <a:xfrm>
            <a:off x="14178747" y="28060639"/>
            <a:ext cx="14446270" cy="1611875"/>
          </a:xfrm>
          <a:prstGeom prst="rect">
            <a:avLst/>
          </a:prstGeom>
        </p:spPr>
        <p:txBody>
          <a:bodyPr vert="horz" lIns="91440" tIns="45720" rIns="91440" bIns="45720" rtlCol="0" anchor="ctr"/>
          <a:lstStyle>
            <a:lvl1pPr algn="ctr">
              <a:defRPr sz="4213">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F4610716-652A-4510-AB7F-CA926B95E25B}"/>
              </a:ext>
            </a:extLst>
          </p:cNvPr>
          <p:cNvSpPr>
            <a:spLocks noGrp="1"/>
          </p:cNvSpPr>
          <p:nvPr>
            <p:ph type="sldNum" sz="quarter" idx="4"/>
          </p:nvPr>
        </p:nvSpPr>
        <p:spPr>
          <a:xfrm>
            <a:off x="30230157" y="28060639"/>
            <a:ext cx="9630847" cy="1611875"/>
          </a:xfrm>
          <a:prstGeom prst="rect">
            <a:avLst/>
          </a:prstGeom>
        </p:spPr>
        <p:txBody>
          <a:bodyPr vert="horz" lIns="91440" tIns="45720" rIns="91440" bIns="45720" rtlCol="0" anchor="ctr"/>
          <a:lstStyle>
            <a:lvl1pPr algn="r">
              <a:defRPr sz="4213">
                <a:solidFill>
                  <a:schemeClr val="tx1">
                    <a:tint val="75000"/>
                  </a:schemeClr>
                </a:solidFill>
              </a:defRPr>
            </a:lvl1pPr>
          </a:lstStyle>
          <a:p>
            <a:fld id="{7AE20168-1810-4B65-AD48-4CD8EEADF53A}" type="slidenum">
              <a:rPr lang="fr-FR" smtClean="0"/>
              <a:t>‹N°›</a:t>
            </a:fld>
            <a:endParaRPr lang="fr-FR"/>
          </a:p>
        </p:txBody>
      </p:sp>
    </p:spTree>
    <p:extLst>
      <p:ext uri="{BB962C8B-B14F-4D97-AF65-F5344CB8AC3E}">
        <p14:creationId xmlns:p14="http://schemas.microsoft.com/office/powerpoint/2010/main" val="219309629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3210276" rtl="0" eaLnBrk="1" latinLnBrk="0" hangingPunct="1">
        <a:lnSpc>
          <a:spcPct val="90000"/>
        </a:lnSpc>
        <a:spcBef>
          <a:spcPct val="0"/>
        </a:spcBef>
        <a:buNone/>
        <a:defRPr sz="15448" kern="1200">
          <a:solidFill>
            <a:schemeClr val="tx1"/>
          </a:solidFill>
          <a:latin typeface="+mj-lt"/>
          <a:ea typeface="+mj-ea"/>
          <a:cs typeface="+mj-cs"/>
        </a:defRPr>
      </a:lvl1pPr>
    </p:titleStyle>
    <p:bodyStyle>
      <a:lvl1pPr marL="802569" indent="-802569" algn="l" defTabSz="3210276" rtl="0" eaLnBrk="1" latinLnBrk="0" hangingPunct="1">
        <a:lnSpc>
          <a:spcPct val="90000"/>
        </a:lnSpc>
        <a:spcBef>
          <a:spcPts val="3511"/>
        </a:spcBef>
        <a:buFont typeface="Arial" panose="020B0604020202020204" pitchFamily="34" charset="0"/>
        <a:buChar char="•"/>
        <a:defRPr sz="9830" kern="1200">
          <a:solidFill>
            <a:schemeClr val="tx1"/>
          </a:solidFill>
          <a:latin typeface="+mn-lt"/>
          <a:ea typeface="+mn-ea"/>
          <a:cs typeface="+mn-cs"/>
        </a:defRPr>
      </a:lvl1pPr>
      <a:lvl2pPr marL="2407707" indent="-802569" algn="l" defTabSz="3210276" rtl="0" eaLnBrk="1" latinLnBrk="0" hangingPunct="1">
        <a:lnSpc>
          <a:spcPct val="90000"/>
        </a:lnSpc>
        <a:spcBef>
          <a:spcPts val="1755"/>
        </a:spcBef>
        <a:buFont typeface="Arial" panose="020B0604020202020204" pitchFamily="34" charset="0"/>
        <a:buChar char="•"/>
        <a:defRPr sz="8426" kern="1200">
          <a:solidFill>
            <a:schemeClr val="tx1"/>
          </a:solidFill>
          <a:latin typeface="+mn-lt"/>
          <a:ea typeface="+mn-ea"/>
          <a:cs typeface="+mn-cs"/>
        </a:defRPr>
      </a:lvl2pPr>
      <a:lvl3pPr marL="4012844" indent="-802569" algn="l" defTabSz="3210276" rtl="0" eaLnBrk="1" latinLnBrk="0" hangingPunct="1">
        <a:lnSpc>
          <a:spcPct val="90000"/>
        </a:lnSpc>
        <a:spcBef>
          <a:spcPts val="1755"/>
        </a:spcBef>
        <a:buFont typeface="Arial" panose="020B0604020202020204" pitchFamily="34" charset="0"/>
        <a:buChar char="•"/>
        <a:defRPr sz="7022" kern="1200">
          <a:solidFill>
            <a:schemeClr val="tx1"/>
          </a:solidFill>
          <a:latin typeface="+mn-lt"/>
          <a:ea typeface="+mn-ea"/>
          <a:cs typeface="+mn-cs"/>
        </a:defRPr>
      </a:lvl3pPr>
      <a:lvl4pPr marL="5617982" indent="-802569" algn="l" defTabSz="3210276" rtl="0" eaLnBrk="1" latinLnBrk="0" hangingPunct="1">
        <a:lnSpc>
          <a:spcPct val="90000"/>
        </a:lnSpc>
        <a:spcBef>
          <a:spcPts val="1755"/>
        </a:spcBef>
        <a:buFont typeface="Arial" panose="020B0604020202020204" pitchFamily="34" charset="0"/>
        <a:buChar char="•"/>
        <a:defRPr sz="6319" kern="1200">
          <a:solidFill>
            <a:schemeClr val="tx1"/>
          </a:solidFill>
          <a:latin typeface="+mn-lt"/>
          <a:ea typeface="+mn-ea"/>
          <a:cs typeface="+mn-cs"/>
        </a:defRPr>
      </a:lvl4pPr>
      <a:lvl5pPr marL="7223120" indent="-802569" algn="l" defTabSz="3210276" rtl="0" eaLnBrk="1" latinLnBrk="0" hangingPunct="1">
        <a:lnSpc>
          <a:spcPct val="90000"/>
        </a:lnSpc>
        <a:spcBef>
          <a:spcPts val="1755"/>
        </a:spcBef>
        <a:buFont typeface="Arial" panose="020B0604020202020204" pitchFamily="34" charset="0"/>
        <a:buChar char="•"/>
        <a:defRPr sz="6319" kern="1200">
          <a:solidFill>
            <a:schemeClr val="tx1"/>
          </a:solidFill>
          <a:latin typeface="+mn-lt"/>
          <a:ea typeface="+mn-ea"/>
          <a:cs typeface="+mn-cs"/>
        </a:defRPr>
      </a:lvl5pPr>
      <a:lvl6pPr marL="8828258" indent="-802569" algn="l" defTabSz="3210276" rtl="0" eaLnBrk="1" latinLnBrk="0" hangingPunct="1">
        <a:lnSpc>
          <a:spcPct val="90000"/>
        </a:lnSpc>
        <a:spcBef>
          <a:spcPts val="1755"/>
        </a:spcBef>
        <a:buFont typeface="Arial" panose="020B0604020202020204" pitchFamily="34" charset="0"/>
        <a:buChar char="•"/>
        <a:defRPr sz="6319" kern="1200">
          <a:solidFill>
            <a:schemeClr val="tx1"/>
          </a:solidFill>
          <a:latin typeface="+mn-lt"/>
          <a:ea typeface="+mn-ea"/>
          <a:cs typeface="+mn-cs"/>
        </a:defRPr>
      </a:lvl6pPr>
      <a:lvl7pPr marL="10433395" indent="-802569" algn="l" defTabSz="3210276" rtl="0" eaLnBrk="1" latinLnBrk="0" hangingPunct="1">
        <a:lnSpc>
          <a:spcPct val="90000"/>
        </a:lnSpc>
        <a:spcBef>
          <a:spcPts val="1755"/>
        </a:spcBef>
        <a:buFont typeface="Arial" panose="020B0604020202020204" pitchFamily="34" charset="0"/>
        <a:buChar char="•"/>
        <a:defRPr sz="6319" kern="1200">
          <a:solidFill>
            <a:schemeClr val="tx1"/>
          </a:solidFill>
          <a:latin typeface="+mn-lt"/>
          <a:ea typeface="+mn-ea"/>
          <a:cs typeface="+mn-cs"/>
        </a:defRPr>
      </a:lvl7pPr>
      <a:lvl8pPr marL="12038533" indent="-802569" algn="l" defTabSz="3210276" rtl="0" eaLnBrk="1" latinLnBrk="0" hangingPunct="1">
        <a:lnSpc>
          <a:spcPct val="90000"/>
        </a:lnSpc>
        <a:spcBef>
          <a:spcPts val="1755"/>
        </a:spcBef>
        <a:buFont typeface="Arial" panose="020B0604020202020204" pitchFamily="34" charset="0"/>
        <a:buChar char="•"/>
        <a:defRPr sz="6319" kern="1200">
          <a:solidFill>
            <a:schemeClr val="tx1"/>
          </a:solidFill>
          <a:latin typeface="+mn-lt"/>
          <a:ea typeface="+mn-ea"/>
          <a:cs typeface="+mn-cs"/>
        </a:defRPr>
      </a:lvl8pPr>
      <a:lvl9pPr marL="13643671" indent="-802569" algn="l" defTabSz="3210276" rtl="0" eaLnBrk="1" latinLnBrk="0" hangingPunct="1">
        <a:lnSpc>
          <a:spcPct val="90000"/>
        </a:lnSpc>
        <a:spcBef>
          <a:spcPts val="1755"/>
        </a:spcBef>
        <a:buFont typeface="Arial" panose="020B0604020202020204" pitchFamily="34" charset="0"/>
        <a:buChar char="•"/>
        <a:defRPr sz="6319" kern="1200">
          <a:solidFill>
            <a:schemeClr val="tx1"/>
          </a:solidFill>
          <a:latin typeface="+mn-lt"/>
          <a:ea typeface="+mn-ea"/>
          <a:cs typeface="+mn-cs"/>
        </a:defRPr>
      </a:lvl9pPr>
    </p:bodyStyle>
    <p:otherStyle>
      <a:defPPr>
        <a:defRPr lang="fr-FR"/>
      </a:defPPr>
      <a:lvl1pPr marL="0" algn="l" defTabSz="3210276" rtl="0" eaLnBrk="1" latinLnBrk="0" hangingPunct="1">
        <a:defRPr sz="6319" kern="1200">
          <a:solidFill>
            <a:schemeClr val="tx1"/>
          </a:solidFill>
          <a:latin typeface="+mn-lt"/>
          <a:ea typeface="+mn-ea"/>
          <a:cs typeface="+mn-cs"/>
        </a:defRPr>
      </a:lvl1pPr>
      <a:lvl2pPr marL="1605138" algn="l" defTabSz="3210276" rtl="0" eaLnBrk="1" latinLnBrk="0" hangingPunct="1">
        <a:defRPr sz="6319" kern="1200">
          <a:solidFill>
            <a:schemeClr val="tx1"/>
          </a:solidFill>
          <a:latin typeface="+mn-lt"/>
          <a:ea typeface="+mn-ea"/>
          <a:cs typeface="+mn-cs"/>
        </a:defRPr>
      </a:lvl2pPr>
      <a:lvl3pPr marL="3210276" algn="l" defTabSz="3210276" rtl="0" eaLnBrk="1" latinLnBrk="0" hangingPunct="1">
        <a:defRPr sz="6319" kern="1200">
          <a:solidFill>
            <a:schemeClr val="tx1"/>
          </a:solidFill>
          <a:latin typeface="+mn-lt"/>
          <a:ea typeface="+mn-ea"/>
          <a:cs typeface="+mn-cs"/>
        </a:defRPr>
      </a:lvl3pPr>
      <a:lvl4pPr marL="4815413" algn="l" defTabSz="3210276" rtl="0" eaLnBrk="1" latinLnBrk="0" hangingPunct="1">
        <a:defRPr sz="6319" kern="1200">
          <a:solidFill>
            <a:schemeClr val="tx1"/>
          </a:solidFill>
          <a:latin typeface="+mn-lt"/>
          <a:ea typeface="+mn-ea"/>
          <a:cs typeface="+mn-cs"/>
        </a:defRPr>
      </a:lvl4pPr>
      <a:lvl5pPr marL="6420551" algn="l" defTabSz="3210276" rtl="0" eaLnBrk="1" latinLnBrk="0" hangingPunct="1">
        <a:defRPr sz="6319" kern="1200">
          <a:solidFill>
            <a:schemeClr val="tx1"/>
          </a:solidFill>
          <a:latin typeface="+mn-lt"/>
          <a:ea typeface="+mn-ea"/>
          <a:cs typeface="+mn-cs"/>
        </a:defRPr>
      </a:lvl5pPr>
      <a:lvl6pPr marL="8025689" algn="l" defTabSz="3210276" rtl="0" eaLnBrk="1" latinLnBrk="0" hangingPunct="1">
        <a:defRPr sz="6319" kern="1200">
          <a:solidFill>
            <a:schemeClr val="tx1"/>
          </a:solidFill>
          <a:latin typeface="+mn-lt"/>
          <a:ea typeface="+mn-ea"/>
          <a:cs typeface="+mn-cs"/>
        </a:defRPr>
      </a:lvl6pPr>
      <a:lvl7pPr marL="9630827" algn="l" defTabSz="3210276" rtl="0" eaLnBrk="1" latinLnBrk="0" hangingPunct="1">
        <a:defRPr sz="6319" kern="1200">
          <a:solidFill>
            <a:schemeClr val="tx1"/>
          </a:solidFill>
          <a:latin typeface="+mn-lt"/>
          <a:ea typeface="+mn-ea"/>
          <a:cs typeface="+mn-cs"/>
        </a:defRPr>
      </a:lvl7pPr>
      <a:lvl8pPr marL="11235964" algn="l" defTabSz="3210276" rtl="0" eaLnBrk="1" latinLnBrk="0" hangingPunct="1">
        <a:defRPr sz="6319" kern="1200">
          <a:solidFill>
            <a:schemeClr val="tx1"/>
          </a:solidFill>
          <a:latin typeface="+mn-lt"/>
          <a:ea typeface="+mn-ea"/>
          <a:cs typeface="+mn-cs"/>
        </a:defRPr>
      </a:lvl8pPr>
      <a:lvl9pPr marL="12841102" algn="l" defTabSz="3210276" rtl="0" eaLnBrk="1" latinLnBrk="0" hangingPunct="1">
        <a:defRPr sz="63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etalab.gouv.fr/wp-content/uploads/2017/04/ETALAB-Licence-Ouverte-v2.0.pdf" TargetMode="External"/><Relationship Id="rId2" Type="http://schemas.openxmlformats.org/officeDocument/2006/relationships/image" Target="../media/image2.jpeg"/><Relationship Id="rId1" Type="http://schemas.openxmlformats.org/officeDocument/2006/relationships/slideLayout" Target="../slideLayouts/slideLayout31.xml"/><Relationship Id="rId6" Type="http://schemas.openxmlformats.org/officeDocument/2006/relationships/image" Target="../media/image5.emf"/><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jpeg"/><Relationship Id="rId26" Type="http://schemas.openxmlformats.org/officeDocument/2006/relationships/image" Target="../media/image28.jpeg"/><Relationship Id="rId3" Type="http://schemas.openxmlformats.org/officeDocument/2006/relationships/image" Target="../media/image6.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jpeg"/><Relationship Id="rId25" Type="http://schemas.openxmlformats.org/officeDocument/2006/relationships/image" Target="../media/image27.png"/><Relationship Id="rId2" Type="http://schemas.openxmlformats.org/officeDocument/2006/relationships/notesSlide" Target="../notesSlides/notesSlide1.xml"/><Relationship Id="rId16" Type="http://schemas.openxmlformats.org/officeDocument/2006/relationships/image" Target="../media/image18.png"/><Relationship Id="rId20"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jpe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10" Type="http://schemas.openxmlformats.org/officeDocument/2006/relationships/image" Target="../media/image12.png"/><Relationship Id="rId19" Type="http://schemas.openxmlformats.org/officeDocument/2006/relationships/image" Target="../media/image21.jpeg"/><Relationship Id="rId4" Type="http://schemas.openxmlformats.org/officeDocument/2006/relationships/image" Target="../media/image1.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85F98C1-3B8A-44A4-9B6A-570834B247EE}"/>
              </a:ext>
            </a:extLst>
          </p:cNvPr>
          <p:cNvPicPr/>
          <p:nvPr/>
        </p:nvPicPr>
        <p:blipFill>
          <a:blip r:embed="rId2"/>
          <a:stretch>
            <a:fillRect/>
          </a:stretch>
        </p:blipFill>
        <p:spPr bwMode="auto">
          <a:xfrm>
            <a:off x="1716108" y="1654632"/>
            <a:ext cx="5091864" cy="4690579"/>
          </a:xfrm>
          <a:prstGeom prst="rect">
            <a:avLst/>
          </a:prstGeom>
        </p:spPr>
      </p:pic>
      <p:sp>
        <p:nvSpPr>
          <p:cNvPr id="6" name="Rectangle 3">
            <a:extLst>
              <a:ext uri="{FF2B5EF4-FFF2-40B4-BE49-F238E27FC236}">
                <a16:creationId xmlns:a16="http://schemas.microsoft.com/office/drawing/2014/main" id="{E68518C3-0380-4EC2-A042-A3A099BA7DC8}"/>
              </a:ext>
            </a:extLst>
          </p:cNvPr>
          <p:cNvSpPr>
            <a:spLocks noChangeArrowheads="1"/>
          </p:cNvSpPr>
          <p:nvPr/>
        </p:nvSpPr>
        <p:spPr bwMode="auto">
          <a:xfrm>
            <a:off x="7810441" y="2370524"/>
            <a:ext cx="9445734" cy="1404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21028" tIns="160514" rIns="321028" bIns="160514" numCol="1" anchor="ctr" anchorCtr="0" compatLnSpc="1">
            <a:prstTxWarp prst="textNoShape">
              <a:avLst/>
            </a:prstTxWarp>
            <a:spAutoFit/>
          </a:bodyPr>
          <a:lstStyle>
            <a:lvl1pPr eaLnBrk="0" fontAlgn="base" hangingPunct="0">
              <a:spcBef>
                <a:spcPct val="0"/>
              </a:spcBef>
              <a:spcAft>
                <a:spcPct val="0"/>
              </a:spcAft>
              <a:tabLst>
                <a:tab pos="3060700" algn="ctr"/>
                <a:tab pos="6119813" algn="r"/>
              </a:tabLst>
              <a:defRPr>
                <a:solidFill>
                  <a:schemeClr val="tx1"/>
                </a:solidFill>
                <a:latin typeface="Arial" panose="020B0604020202020204" pitchFamily="34" charset="0"/>
              </a:defRPr>
            </a:lvl1pPr>
            <a:lvl2pPr eaLnBrk="0" fontAlgn="base" hangingPunct="0">
              <a:spcBef>
                <a:spcPct val="0"/>
              </a:spcBef>
              <a:spcAft>
                <a:spcPct val="0"/>
              </a:spcAft>
              <a:tabLst>
                <a:tab pos="3060700" algn="ctr"/>
                <a:tab pos="6119813" algn="r"/>
              </a:tabLst>
              <a:defRPr>
                <a:solidFill>
                  <a:schemeClr val="tx1"/>
                </a:solidFill>
                <a:latin typeface="Arial" panose="020B0604020202020204" pitchFamily="34" charset="0"/>
              </a:defRPr>
            </a:lvl2pPr>
            <a:lvl3pPr eaLnBrk="0" fontAlgn="base" hangingPunct="0">
              <a:spcBef>
                <a:spcPct val="0"/>
              </a:spcBef>
              <a:spcAft>
                <a:spcPct val="0"/>
              </a:spcAft>
              <a:tabLst>
                <a:tab pos="3060700" algn="ctr"/>
                <a:tab pos="6119813" algn="r"/>
              </a:tabLst>
              <a:defRPr>
                <a:solidFill>
                  <a:schemeClr val="tx1"/>
                </a:solidFill>
                <a:latin typeface="Arial" panose="020B0604020202020204" pitchFamily="34" charset="0"/>
              </a:defRPr>
            </a:lvl3pPr>
            <a:lvl4pPr eaLnBrk="0" fontAlgn="base" hangingPunct="0">
              <a:spcBef>
                <a:spcPct val="0"/>
              </a:spcBef>
              <a:spcAft>
                <a:spcPct val="0"/>
              </a:spcAft>
              <a:tabLst>
                <a:tab pos="3060700" algn="ctr"/>
                <a:tab pos="6119813" algn="r"/>
              </a:tabLst>
              <a:defRPr>
                <a:solidFill>
                  <a:schemeClr val="tx1"/>
                </a:solidFill>
                <a:latin typeface="Arial" panose="020B0604020202020204" pitchFamily="34" charset="0"/>
              </a:defRPr>
            </a:lvl4pPr>
            <a:lvl5pPr eaLnBrk="0" fontAlgn="base" hangingPunct="0">
              <a:spcBef>
                <a:spcPct val="0"/>
              </a:spcBef>
              <a:spcAft>
                <a:spcPct val="0"/>
              </a:spcAft>
              <a:tabLst>
                <a:tab pos="3060700" algn="ctr"/>
                <a:tab pos="6119813" algn="r"/>
              </a:tabLst>
              <a:defRPr>
                <a:solidFill>
                  <a:schemeClr val="tx1"/>
                </a:solidFill>
                <a:latin typeface="Arial" panose="020B0604020202020204" pitchFamily="34" charset="0"/>
              </a:defRPr>
            </a:lvl5pPr>
            <a:lvl6pPr eaLnBrk="0" fontAlgn="base" hangingPunct="0">
              <a:spcBef>
                <a:spcPct val="0"/>
              </a:spcBef>
              <a:spcAft>
                <a:spcPct val="0"/>
              </a:spcAft>
              <a:tabLst>
                <a:tab pos="3060700" algn="ctr"/>
                <a:tab pos="6119813" algn="r"/>
              </a:tabLst>
              <a:defRPr>
                <a:solidFill>
                  <a:schemeClr val="tx1"/>
                </a:solidFill>
                <a:latin typeface="Arial" panose="020B0604020202020204" pitchFamily="34" charset="0"/>
              </a:defRPr>
            </a:lvl6pPr>
            <a:lvl7pPr eaLnBrk="0" fontAlgn="base" hangingPunct="0">
              <a:spcBef>
                <a:spcPct val="0"/>
              </a:spcBef>
              <a:spcAft>
                <a:spcPct val="0"/>
              </a:spcAft>
              <a:tabLst>
                <a:tab pos="3060700" algn="ctr"/>
                <a:tab pos="6119813" algn="r"/>
              </a:tabLst>
              <a:defRPr>
                <a:solidFill>
                  <a:schemeClr val="tx1"/>
                </a:solidFill>
                <a:latin typeface="Arial" panose="020B0604020202020204" pitchFamily="34" charset="0"/>
              </a:defRPr>
            </a:lvl7pPr>
            <a:lvl8pPr eaLnBrk="0" fontAlgn="base" hangingPunct="0">
              <a:spcBef>
                <a:spcPct val="0"/>
              </a:spcBef>
              <a:spcAft>
                <a:spcPct val="0"/>
              </a:spcAft>
              <a:tabLst>
                <a:tab pos="3060700" algn="ctr"/>
                <a:tab pos="6119813" algn="r"/>
              </a:tabLst>
              <a:defRPr>
                <a:solidFill>
                  <a:schemeClr val="tx1"/>
                </a:solidFill>
                <a:latin typeface="Arial" panose="020B0604020202020204" pitchFamily="34" charset="0"/>
              </a:defRPr>
            </a:lvl8pPr>
            <a:lvl9pPr eaLnBrk="0" fontAlgn="base" hangingPunct="0">
              <a:spcBef>
                <a:spcPct val="0"/>
              </a:spcBef>
              <a:spcAft>
                <a:spcPct val="0"/>
              </a:spcAft>
              <a:tabLst>
                <a:tab pos="3060700" algn="ctr"/>
                <a:tab pos="6119813" algn="r"/>
              </a:tabLst>
              <a:defRPr>
                <a:solidFill>
                  <a:schemeClr val="tx1"/>
                </a:solidFill>
                <a:latin typeface="Arial" panose="020B0604020202020204" pitchFamily="34" charset="0"/>
              </a:defRPr>
            </a:lvl9pPr>
          </a:lstStyle>
          <a:p>
            <a:pPr defTabSz="3210276">
              <a:tabLst>
                <a:tab pos="10745506" algn="ctr"/>
                <a:tab pos="21485439" algn="r"/>
              </a:tabLst>
            </a:pPr>
            <a:r>
              <a:rPr lang="fr-FR" altLang="zh-CN" sz="3511" b="1">
                <a:solidFill>
                  <a:prstClr val="black"/>
                </a:solidFill>
                <a:latin typeface="Marianne" panose="02000000000000000000" pitchFamily="50" charset="0"/>
                <a:ea typeface="NSimSun" panose="02010609030101010101" pitchFamily="49" charset="-122"/>
                <a:cs typeface="Arial" panose="020B0604020202020204" pitchFamily="34" charset="0"/>
              </a:rPr>
              <a:t>Direction régionale de l’environnement, </a:t>
            </a:r>
            <a:br>
              <a:rPr lang="fr-FR" altLang="zh-CN" sz="3511" b="1">
                <a:solidFill>
                  <a:prstClr val="black"/>
                </a:solidFill>
                <a:latin typeface="Marianne" panose="02000000000000000000" pitchFamily="50" charset="0"/>
                <a:ea typeface="NSimSun" panose="02010609030101010101" pitchFamily="49" charset="-122"/>
                <a:cs typeface="Arial" panose="020B0604020202020204" pitchFamily="34" charset="0"/>
              </a:rPr>
            </a:br>
            <a:r>
              <a:rPr lang="fr-FR" altLang="zh-CN" sz="3511" b="1">
                <a:solidFill>
                  <a:prstClr val="black"/>
                </a:solidFill>
                <a:latin typeface="Marianne" panose="02000000000000000000" pitchFamily="50" charset="0"/>
                <a:ea typeface="NSimSun" panose="02010609030101010101" pitchFamily="49" charset="-122"/>
                <a:cs typeface="Arial" panose="020B0604020202020204" pitchFamily="34" charset="0"/>
              </a:rPr>
              <a:t>de l’aménagement et du logement</a:t>
            </a:r>
            <a:endParaRPr lang="fr-FR" altLang="zh-CN" sz="6319">
              <a:solidFill>
                <a:prstClr val="black"/>
              </a:solidFill>
              <a:ea typeface="等线" panose="02010600030101010101" pitchFamily="2" charset="-122"/>
            </a:endParaRPr>
          </a:p>
        </p:txBody>
      </p:sp>
      <p:sp>
        <p:nvSpPr>
          <p:cNvPr id="18" name="ZoneTexte 17">
            <a:extLst>
              <a:ext uri="{FF2B5EF4-FFF2-40B4-BE49-F238E27FC236}">
                <a16:creationId xmlns:a16="http://schemas.microsoft.com/office/drawing/2014/main" id="{D58166C5-BB47-484C-A4D6-4B6DD93C753E}"/>
              </a:ext>
            </a:extLst>
          </p:cNvPr>
          <p:cNvSpPr txBox="1"/>
          <p:nvPr/>
        </p:nvSpPr>
        <p:spPr>
          <a:xfrm>
            <a:off x="2167001" y="6897245"/>
            <a:ext cx="21401881" cy="4522585"/>
          </a:xfrm>
          <a:prstGeom prst="rect">
            <a:avLst/>
          </a:prstGeom>
          <a:noFill/>
        </p:spPr>
        <p:txBody>
          <a:bodyPr wrap="square">
            <a:spAutoFit/>
          </a:bodyPr>
          <a:lstStyle/>
          <a:p>
            <a:pPr algn="just" defTabSz="3210276"/>
            <a:r>
              <a:rPr lang="fr-FR" sz="8426" i="1" kern="100" spc="-421" dirty="0">
                <a:solidFill>
                  <a:prstClr val="black"/>
                </a:solidFill>
                <a:latin typeface="Marianne ExtraBold" panose="02000000000000000000" pitchFamily="50" charset="0"/>
                <a:ea typeface="NSimSun" panose="02010609030101010101" pitchFamily="49" charset="-122"/>
                <a:cs typeface="Arial" panose="020B0604020202020204" pitchFamily="34" charset="0"/>
              </a:rPr>
              <a:t>IMPACCT</a:t>
            </a:r>
            <a:endParaRPr lang="fr-FR" sz="8426" kern="100" spc="-421" dirty="0">
              <a:solidFill>
                <a:prstClr val="black"/>
              </a:solidFill>
              <a:latin typeface="Marianne ExtraBold" panose="02000000000000000000" pitchFamily="50" charset="0"/>
              <a:ea typeface="NSimSun" panose="02010609030101010101" pitchFamily="49" charset="-122"/>
              <a:cs typeface="Arial" panose="020B0604020202020204" pitchFamily="34" charset="0"/>
            </a:endParaRPr>
          </a:p>
          <a:p>
            <a:pPr algn="just" defTabSz="3210276"/>
            <a:r>
              <a:rPr lang="fr-FR" sz="15448" b="1" kern="100" dirty="0">
                <a:solidFill>
                  <a:prstClr val="black"/>
                </a:solidFill>
                <a:latin typeface="Marianne" panose="02000000000000000000" pitchFamily="50" charset="0"/>
                <a:ea typeface="NSimSun" panose="02010609030101010101" pitchFamily="49" charset="-122"/>
                <a:cs typeface="Arial" panose="020B0604020202020204" pitchFamily="34" charset="0"/>
              </a:rPr>
              <a:t>Bretagne</a:t>
            </a:r>
          </a:p>
          <a:p>
            <a:pPr defTabSz="3210276"/>
            <a:r>
              <a:rPr lang="fr-FR" sz="4915" dirty="0">
                <a:solidFill>
                  <a:prstClr val="black"/>
                </a:solidFill>
                <a:latin typeface="Marianne" panose="02000000000000000000" pitchFamily="50" charset="0"/>
                <a:ea typeface="NSimSun" panose="02010609030101010101" pitchFamily="49" charset="-122"/>
                <a:cs typeface="Arial" panose="020B0604020202020204" pitchFamily="34" charset="0"/>
              </a:rPr>
              <a:t>Boîte à outils</a:t>
            </a:r>
            <a:endParaRPr lang="fr-FR" sz="4915" dirty="0">
              <a:solidFill>
                <a:prstClr val="black"/>
              </a:solidFill>
              <a:latin typeface="Calibri" panose="020F0502020204030204"/>
            </a:endParaRPr>
          </a:p>
        </p:txBody>
      </p:sp>
      <p:cxnSp>
        <p:nvCxnSpPr>
          <p:cNvPr id="11" name="Connecteur droit 10">
            <a:extLst>
              <a:ext uri="{FF2B5EF4-FFF2-40B4-BE49-F238E27FC236}">
                <a16:creationId xmlns:a16="http://schemas.microsoft.com/office/drawing/2014/main" id="{D45AE76F-6F65-4A83-9E4F-0C00A3B04092}"/>
              </a:ext>
            </a:extLst>
          </p:cNvPr>
          <p:cNvCxnSpPr>
            <a:cxnSpLocks/>
          </p:cNvCxnSpPr>
          <p:nvPr/>
        </p:nvCxnSpPr>
        <p:spPr>
          <a:xfrm>
            <a:off x="2328944" y="11971865"/>
            <a:ext cx="38799265"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12" name="Tableau 11">
            <a:extLst>
              <a:ext uri="{FF2B5EF4-FFF2-40B4-BE49-F238E27FC236}">
                <a16:creationId xmlns:a16="http://schemas.microsoft.com/office/drawing/2014/main" id="{2600BF20-5700-4A8B-B7BF-FEEBC6AA0DFB}"/>
              </a:ext>
            </a:extLst>
          </p:cNvPr>
          <p:cNvGraphicFramePr>
            <a:graphicFrameLocks noGrp="1"/>
          </p:cNvGraphicFramePr>
          <p:nvPr>
            <p:extLst>
              <p:ext uri="{D42A27DB-BD31-4B8C-83A1-F6EECF244321}">
                <p14:modId xmlns:p14="http://schemas.microsoft.com/office/powerpoint/2010/main" val="3246495023"/>
              </p:ext>
            </p:extLst>
          </p:nvPr>
        </p:nvGraphicFramePr>
        <p:xfrm>
          <a:off x="2885354" y="14623750"/>
          <a:ext cx="38242855" cy="7431788"/>
        </p:xfrm>
        <a:graphic>
          <a:graphicData uri="http://schemas.openxmlformats.org/drawingml/2006/table">
            <a:tbl>
              <a:tblPr>
                <a:tableStyleId>{5C22544A-7EE6-4342-B048-85BDC9FD1C3A}</a:tableStyleId>
              </a:tblPr>
              <a:tblGrid>
                <a:gridCol w="2216359">
                  <a:extLst>
                    <a:ext uri="{9D8B030D-6E8A-4147-A177-3AD203B41FA5}">
                      <a16:colId xmlns:a16="http://schemas.microsoft.com/office/drawing/2014/main" val="2416868706"/>
                    </a:ext>
                  </a:extLst>
                </a:gridCol>
                <a:gridCol w="16556735">
                  <a:extLst>
                    <a:ext uri="{9D8B030D-6E8A-4147-A177-3AD203B41FA5}">
                      <a16:colId xmlns:a16="http://schemas.microsoft.com/office/drawing/2014/main" val="268093817"/>
                    </a:ext>
                  </a:extLst>
                </a:gridCol>
                <a:gridCol w="19469761">
                  <a:extLst>
                    <a:ext uri="{9D8B030D-6E8A-4147-A177-3AD203B41FA5}">
                      <a16:colId xmlns:a16="http://schemas.microsoft.com/office/drawing/2014/main" val="2920981968"/>
                    </a:ext>
                  </a:extLst>
                </a:gridCol>
              </a:tblGrid>
              <a:tr h="5136884">
                <a:tc gridSpan="2">
                  <a:txBody>
                    <a:bodyPr/>
                    <a:lstStyle/>
                    <a:p>
                      <a:pPr algn="just"/>
                      <a:endParaRPr lang="fr-FR" sz="3900" kern="100" dirty="0">
                        <a:effectLst/>
                        <a:latin typeface="Marianne" panose="02000000000000000000" pitchFamily="50" charset="0"/>
                        <a:ea typeface="NSimSun" panose="02010609030101010101" pitchFamily="49" charset="-122"/>
                        <a:cs typeface="Arial" panose="020B0604020202020204" pitchFamily="34" charset="0"/>
                      </a:endParaRPr>
                    </a:p>
                  </a:txBody>
                  <a:tcPr marL="122615" marR="122615" marT="122615" marB="122615">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EE7E5"/>
                    </a:solidFill>
                  </a:tcPr>
                </a:tc>
                <a:tc hMerge="1">
                  <a:txBody>
                    <a:bodyPr/>
                    <a:lstStyle/>
                    <a:p>
                      <a:endParaRPr lang="fr-FR"/>
                    </a:p>
                  </a:txBody>
                  <a:tcPr/>
                </a:tc>
                <a:tc>
                  <a:txBody>
                    <a:bodyPr/>
                    <a:lstStyle/>
                    <a:p>
                      <a:pPr marR="144145">
                        <a:spcBef>
                          <a:spcPts val="300"/>
                        </a:spcBef>
                        <a:spcAft>
                          <a:spcPts val="600"/>
                        </a:spcAft>
                      </a:pPr>
                      <a:r>
                        <a:rPr lang="fr-FR" sz="9100" b="1" kern="100" dirty="0">
                          <a:effectLst/>
                          <a:latin typeface="Marianne" panose="02000000000000000000" pitchFamily="50" charset="0"/>
                        </a:rPr>
                        <a:t>Imaginer les modes de vie des Bretons à horizon 2050</a:t>
                      </a:r>
                    </a:p>
                    <a:p>
                      <a:pPr marR="179705" algn="l"/>
                      <a:r>
                        <a:rPr lang="fr-FR" sz="3500" kern="100" dirty="0">
                          <a:effectLst/>
                          <a:latin typeface="Marianne" panose="02000000000000000000" pitchFamily="50" charset="0"/>
                        </a:rPr>
                        <a:t>Démarche de prospective IMPACCT sur l’adaptation au changement climatique et l’évolution des modes de vie en Bretagne à horizon 2050</a:t>
                      </a:r>
                    </a:p>
                    <a:p>
                      <a:pPr marR="179705" algn="just"/>
                      <a:r>
                        <a:rPr lang="fr-FR" sz="3500" kern="100" dirty="0">
                          <a:effectLst/>
                          <a:latin typeface="Marianne" panose="02000000000000000000" pitchFamily="50" charset="0"/>
                        </a:rPr>
                        <a:t> </a:t>
                      </a:r>
                      <a:endParaRPr lang="fr-FR" sz="3500" kern="100" dirty="0">
                        <a:effectLst/>
                        <a:latin typeface="Marianne" panose="02000000000000000000" pitchFamily="50" charset="0"/>
                        <a:ea typeface="NSimSun" panose="02010609030101010101" pitchFamily="49" charset="-122"/>
                        <a:cs typeface="Arial" panose="020B0604020202020204" pitchFamily="34" charset="0"/>
                      </a:endParaRPr>
                    </a:p>
                  </a:txBody>
                  <a:tcPr marL="122615" marR="122615" marT="122615" marB="122615">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EE7E5"/>
                    </a:solidFill>
                  </a:tcPr>
                </a:tc>
                <a:extLst>
                  <a:ext uri="{0D108BD9-81ED-4DB2-BD59-A6C34878D82A}">
                    <a16:rowId xmlns:a16="http://schemas.microsoft.com/office/drawing/2014/main" val="81041056"/>
                  </a:ext>
                </a:extLst>
              </a:tr>
              <a:tr h="2294904">
                <a:tc>
                  <a:txBody>
                    <a:bodyPr/>
                    <a:lstStyle/>
                    <a:p>
                      <a:pPr algn="just"/>
                      <a:endParaRPr lang="fr-FR" sz="3200" kern="100" dirty="0">
                        <a:effectLst/>
                        <a:latin typeface="Marianne" panose="02000000000000000000" pitchFamily="50" charset="0"/>
                        <a:ea typeface="NSimSun" panose="02010609030101010101" pitchFamily="49" charset="-122"/>
                        <a:cs typeface="Arial" panose="020B0604020202020204" pitchFamily="34" charset="0"/>
                      </a:endParaRPr>
                    </a:p>
                  </a:txBody>
                  <a:tcPr marL="122615" marR="122615" marT="122615" marB="12261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EE7E5"/>
                    </a:solidFill>
                  </a:tcPr>
                </a:tc>
                <a:tc>
                  <a:txBody>
                    <a:bodyPr/>
                    <a:lstStyle/>
                    <a:p>
                      <a:pPr algn="just"/>
                      <a:r>
                        <a:rPr lang="fr-FR" sz="3500" kern="100" dirty="0">
                          <a:effectLst/>
                        </a:rPr>
                        <a:t> </a:t>
                      </a:r>
                      <a:r>
                        <a:rPr lang="fr-FR" sz="3500" u="sng" kern="100" dirty="0">
                          <a:effectLst/>
                          <a:hlinkClick r:id="rId3"/>
                        </a:rPr>
                        <a:t>LICENCE OUVERTE</a:t>
                      </a:r>
                      <a:endParaRPr lang="fr-FR" sz="2800" kern="100" dirty="0">
                        <a:effectLst/>
                      </a:endParaRPr>
                    </a:p>
                    <a:p>
                      <a:pPr algn="just"/>
                      <a:r>
                        <a:rPr lang="fr-FR" sz="3500" u="sng" kern="100" dirty="0">
                          <a:effectLst/>
                          <a:hlinkClick r:id="rId3"/>
                        </a:rPr>
                        <a:t>OPEN LICENCE</a:t>
                      </a:r>
                      <a:endParaRPr lang="fr-FR" sz="2800" kern="100" dirty="0">
                        <a:effectLst/>
                        <a:latin typeface="Marianne" panose="02000000000000000000" pitchFamily="50" charset="0"/>
                        <a:ea typeface="NSimSun" panose="02010609030101010101" pitchFamily="49" charset="-122"/>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EE7E5"/>
                    </a:solidFill>
                  </a:tcPr>
                </a:tc>
                <a:tc>
                  <a:txBody>
                    <a:bodyPr/>
                    <a:lstStyle/>
                    <a:p>
                      <a:endParaRPr lang="fr-FR" sz="3600" dirty="0"/>
                    </a:p>
                  </a:txBody>
                  <a:tcPr marL="321028" marR="321028" marT="160514" marB="160514">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EE7E5"/>
                    </a:solidFill>
                  </a:tcPr>
                </a:tc>
                <a:extLst>
                  <a:ext uri="{0D108BD9-81ED-4DB2-BD59-A6C34878D82A}">
                    <a16:rowId xmlns:a16="http://schemas.microsoft.com/office/drawing/2014/main" val="2007270208"/>
                  </a:ext>
                </a:extLst>
              </a:tr>
            </a:tbl>
          </a:graphicData>
        </a:graphic>
      </p:graphicFrame>
      <p:pic>
        <p:nvPicPr>
          <p:cNvPr id="23" name="Image1">
            <a:extLst>
              <a:ext uri="{FF2B5EF4-FFF2-40B4-BE49-F238E27FC236}">
                <a16:creationId xmlns:a16="http://schemas.microsoft.com/office/drawing/2014/main" id="{52097264-00A7-4E69-8949-9059BF0E2C3A}"/>
              </a:ext>
            </a:extLst>
          </p:cNvPr>
          <p:cNvPicPr/>
          <p:nvPr/>
        </p:nvPicPr>
        <p:blipFill>
          <a:blip r:embed="rId4" cstate="email">
            <a:extLst>
              <a:ext uri="{28A0092B-C50C-407E-A947-70E740481C1C}">
                <a14:useLocalDpi xmlns:a14="http://schemas.microsoft.com/office/drawing/2010/main"/>
              </a:ext>
            </a:extLst>
          </a:blip>
          <a:stretch>
            <a:fillRect/>
          </a:stretch>
        </p:blipFill>
        <p:spPr bwMode="auto">
          <a:xfrm>
            <a:off x="2762180" y="19410957"/>
            <a:ext cx="2095601" cy="2690841"/>
          </a:xfrm>
          <a:prstGeom prst="rect">
            <a:avLst/>
          </a:prstGeom>
        </p:spPr>
      </p:pic>
      <p:pic>
        <p:nvPicPr>
          <p:cNvPr id="24" name="Image 23" descr="Une image contenant intérieur, personne, table, plancher&#10;&#10;Description générée automatiquement">
            <a:extLst>
              <a:ext uri="{FF2B5EF4-FFF2-40B4-BE49-F238E27FC236}">
                <a16:creationId xmlns:a16="http://schemas.microsoft.com/office/drawing/2014/main" id="{3C1B1CA0-22B3-4A0D-B966-9E769B88C27C}"/>
              </a:ext>
            </a:extLst>
          </p:cNvPr>
          <p:cNvPicPr/>
          <p:nvPr/>
        </p:nvPicPr>
        <p:blipFill>
          <a:blip r:embed="rId5" cstate="email">
            <a:extLst>
              <a:ext uri="{28A0092B-C50C-407E-A947-70E740481C1C}">
                <a14:useLocalDpi xmlns:a14="http://schemas.microsoft.com/office/drawing/2010/main"/>
              </a:ext>
            </a:extLst>
          </a:blip>
          <a:stretch/>
        </p:blipFill>
        <p:spPr>
          <a:xfrm>
            <a:off x="2885354" y="14789416"/>
            <a:ext cx="18565016" cy="4681577"/>
          </a:xfrm>
          <a:prstGeom prst="rect">
            <a:avLst/>
          </a:prstGeom>
          <a:ln w="0">
            <a:noFill/>
          </a:ln>
        </p:spPr>
      </p:pic>
      <p:sp>
        <p:nvSpPr>
          <p:cNvPr id="14" name="ZoneTexte 13">
            <a:extLst>
              <a:ext uri="{FF2B5EF4-FFF2-40B4-BE49-F238E27FC236}">
                <a16:creationId xmlns:a16="http://schemas.microsoft.com/office/drawing/2014/main" id="{7E983992-7A4A-4B9E-95F6-7B16EE520F1F}"/>
              </a:ext>
            </a:extLst>
          </p:cNvPr>
          <p:cNvSpPr txBox="1"/>
          <p:nvPr/>
        </p:nvSpPr>
        <p:spPr>
          <a:xfrm>
            <a:off x="25135682" y="9855055"/>
            <a:ext cx="15992527" cy="1200329"/>
          </a:xfrm>
          <a:prstGeom prst="rect">
            <a:avLst/>
          </a:prstGeom>
          <a:noFill/>
        </p:spPr>
        <p:txBody>
          <a:bodyPr wrap="square" rtlCol="0">
            <a:spAutoFit/>
          </a:bodyPr>
          <a:lstStyle/>
          <a:p>
            <a:pPr defTabSz="3210276"/>
            <a:r>
              <a:rPr lang="fr-FR" sz="7200" b="1" kern="100">
                <a:solidFill>
                  <a:prstClr val="black"/>
                </a:solidFill>
                <a:latin typeface="Marianne" panose="02000000000000000000" pitchFamily="50" charset="0"/>
                <a:ea typeface="NSimSun" panose="02010609030101010101" pitchFamily="49" charset="-122"/>
                <a:cs typeface="Arial" panose="020B0604020202020204" pitchFamily="34" charset="0"/>
              </a:rPr>
              <a:t>Annexe 2. </a:t>
            </a:r>
            <a:r>
              <a:rPr lang="fr-FR" sz="7200" b="1" kern="100" dirty="0">
                <a:solidFill>
                  <a:prstClr val="black"/>
                </a:solidFill>
                <a:latin typeface="Marianne" panose="02000000000000000000" pitchFamily="50" charset="0"/>
                <a:ea typeface="NSimSun" panose="02010609030101010101" pitchFamily="49" charset="-122"/>
                <a:cs typeface="Arial" panose="020B0604020202020204" pitchFamily="34" charset="0"/>
              </a:rPr>
              <a:t>Poster climat modifiable</a:t>
            </a:r>
            <a:endParaRPr lang="fr-FR" sz="7200" dirty="0">
              <a:solidFill>
                <a:prstClr val="black"/>
              </a:solidFill>
              <a:latin typeface="Marianne" panose="02000000000000000000" pitchFamily="50" charset="0"/>
            </a:endParaRPr>
          </a:p>
        </p:txBody>
      </p:sp>
      <p:pic>
        <p:nvPicPr>
          <p:cNvPr id="5" name="Image 4">
            <a:extLst>
              <a:ext uri="{FF2B5EF4-FFF2-40B4-BE49-F238E27FC236}">
                <a16:creationId xmlns:a16="http://schemas.microsoft.com/office/drawing/2014/main" id="{452EB785-DA5D-4B76-A5F2-D697E6A6846F}"/>
              </a:ext>
            </a:extLst>
          </p:cNvPr>
          <p:cNvPicPr>
            <a:picLocks noChangeAspect="1"/>
          </p:cNvPicPr>
          <p:nvPr/>
        </p:nvPicPr>
        <p:blipFill>
          <a:blip r:embed="rId6"/>
          <a:stretch>
            <a:fillRect/>
          </a:stretch>
        </p:blipFill>
        <p:spPr>
          <a:xfrm>
            <a:off x="2885354" y="23449836"/>
            <a:ext cx="36817596" cy="4134564"/>
          </a:xfrm>
          <a:prstGeom prst="rect">
            <a:avLst/>
          </a:prstGeom>
        </p:spPr>
      </p:pic>
    </p:spTree>
    <p:extLst>
      <p:ext uri="{BB962C8B-B14F-4D97-AF65-F5344CB8AC3E}">
        <p14:creationId xmlns:p14="http://schemas.microsoft.com/office/powerpoint/2010/main" val="2193919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ustomShape 1"/>
          <p:cNvSpPr/>
          <p:nvPr/>
        </p:nvSpPr>
        <p:spPr>
          <a:xfrm>
            <a:off x="-27720" y="-15480"/>
            <a:ext cx="42829200" cy="30305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oAutofit/>
          </a:bodyPr>
          <a:lstStyle/>
          <a:p>
            <a:pPr>
              <a:lnSpc>
                <a:spcPct val="100000"/>
              </a:lnSpc>
            </a:pPr>
            <a:r>
              <a:rPr lang="zh-CN" sz="1800" b="0" strike="noStrike" spc="-1">
                <a:solidFill>
                  <a:srgbClr val="000000"/>
                </a:solidFill>
                <a:latin typeface="Arial"/>
                <a:ea typeface="DejaVu Sans"/>
              </a:rPr>
              <a:t>ﾲ</a:t>
            </a:r>
            <a:endParaRPr lang="fr-FR" sz="1800" b="0" strike="noStrike" spc="-1">
              <a:latin typeface="Arial"/>
            </a:endParaRPr>
          </a:p>
        </p:txBody>
      </p:sp>
      <p:sp>
        <p:nvSpPr>
          <p:cNvPr id="94" name="CustomShape 2"/>
          <p:cNvSpPr/>
          <p:nvPr/>
        </p:nvSpPr>
        <p:spPr>
          <a:xfrm>
            <a:off x="-27720" y="-15480"/>
            <a:ext cx="42801480" cy="337680"/>
          </a:xfrm>
          <a:prstGeom prst="rect">
            <a:avLst/>
          </a:prstGeom>
          <a:solidFill>
            <a:srgbClr val="79AAB5"/>
          </a:solidFill>
          <a:ln>
            <a:noFill/>
          </a:ln>
        </p:spPr>
        <p:style>
          <a:lnRef idx="2">
            <a:schemeClr val="accent1">
              <a:shade val="50000"/>
            </a:schemeClr>
          </a:lnRef>
          <a:fillRef idx="1">
            <a:schemeClr val="accent1"/>
          </a:fillRef>
          <a:effectRef idx="0">
            <a:schemeClr val="accent1"/>
          </a:effectRef>
          <a:fontRef idx="minor"/>
        </p:style>
      </p:sp>
      <p:grpSp>
        <p:nvGrpSpPr>
          <p:cNvPr id="95" name="Group 3"/>
          <p:cNvGrpSpPr/>
          <p:nvPr/>
        </p:nvGrpSpPr>
        <p:grpSpPr>
          <a:xfrm>
            <a:off x="13205880" y="7817400"/>
            <a:ext cx="6917040" cy="3686040"/>
            <a:chOff x="13205880" y="7817400"/>
            <a:chExt cx="6917040" cy="3686040"/>
          </a:xfrm>
        </p:grpSpPr>
        <p:pic>
          <p:nvPicPr>
            <p:cNvPr id="96" name="Picture 4" descr="Infographie Catastrophes naturelles Bretagne"/>
            <p:cNvPicPr/>
            <p:nvPr/>
          </p:nvPicPr>
          <p:blipFill>
            <a:blip r:embed="rId3"/>
            <a:stretch/>
          </p:blipFill>
          <p:spPr>
            <a:xfrm>
              <a:off x="13408560" y="7838280"/>
              <a:ext cx="6511680" cy="3644280"/>
            </a:xfrm>
            <a:prstGeom prst="rect">
              <a:avLst/>
            </a:prstGeom>
            <a:ln w="0">
              <a:noFill/>
            </a:ln>
          </p:spPr>
        </p:pic>
        <p:sp>
          <p:nvSpPr>
            <p:cNvPr id="97" name="CustomShape 4"/>
            <p:cNvSpPr/>
            <p:nvPr/>
          </p:nvSpPr>
          <p:spPr>
            <a:xfrm>
              <a:off x="13361040" y="7817400"/>
              <a:ext cx="2832480" cy="891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98" name="CustomShape 5"/>
            <p:cNvSpPr/>
            <p:nvPr/>
          </p:nvSpPr>
          <p:spPr>
            <a:xfrm>
              <a:off x="13205880" y="8764200"/>
              <a:ext cx="2202120" cy="1290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99" name="CustomShape 6"/>
            <p:cNvSpPr/>
            <p:nvPr/>
          </p:nvSpPr>
          <p:spPr>
            <a:xfrm>
              <a:off x="17832600" y="7909920"/>
              <a:ext cx="2290320" cy="1290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00" name="CustomShape 7"/>
            <p:cNvSpPr/>
            <p:nvPr/>
          </p:nvSpPr>
          <p:spPr>
            <a:xfrm>
              <a:off x="17718480" y="9060120"/>
              <a:ext cx="2202120" cy="1290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01" name="CustomShape 8"/>
            <p:cNvSpPr/>
            <p:nvPr/>
          </p:nvSpPr>
          <p:spPr>
            <a:xfrm>
              <a:off x="17515800" y="10212480"/>
              <a:ext cx="2202120" cy="1290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02" name="CustomShape 9"/>
            <p:cNvSpPr/>
            <p:nvPr/>
          </p:nvSpPr>
          <p:spPr>
            <a:xfrm>
              <a:off x="13590360" y="10183320"/>
              <a:ext cx="2202120" cy="1290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pic>
        <p:nvPicPr>
          <p:cNvPr id="103" name="Image 8"/>
          <p:cNvPicPr/>
          <p:nvPr/>
        </p:nvPicPr>
        <p:blipFill>
          <a:blip r:embed="rId4"/>
          <a:stretch/>
        </p:blipFill>
        <p:spPr>
          <a:xfrm>
            <a:off x="808920" y="29181240"/>
            <a:ext cx="1277280" cy="1108440"/>
          </a:xfrm>
          <a:prstGeom prst="rect">
            <a:avLst/>
          </a:prstGeom>
          <a:ln w="0">
            <a:noFill/>
          </a:ln>
        </p:spPr>
      </p:pic>
      <p:sp>
        <p:nvSpPr>
          <p:cNvPr id="104" name="Line 10"/>
          <p:cNvSpPr/>
          <p:nvPr/>
        </p:nvSpPr>
        <p:spPr>
          <a:xfrm>
            <a:off x="2471400" y="29613240"/>
            <a:ext cx="39523320" cy="360"/>
          </a:xfrm>
          <a:prstGeom prst="line">
            <a:avLst/>
          </a:prstGeom>
          <a:ln>
            <a:solidFill>
              <a:srgbClr val="C9C9C9"/>
            </a:solidFill>
          </a:ln>
        </p:spPr>
        <p:style>
          <a:lnRef idx="1">
            <a:schemeClr val="accent1"/>
          </a:lnRef>
          <a:fillRef idx="0">
            <a:schemeClr val="accent1"/>
          </a:fillRef>
          <a:effectRef idx="0">
            <a:schemeClr val="accent1"/>
          </a:effectRef>
          <a:fontRef idx="minor"/>
        </p:style>
      </p:sp>
      <p:sp>
        <p:nvSpPr>
          <p:cNvPr id="105" name="CustomShape 11"/>
          <p:cNvSpPr/>
          <p:nvPr/>
        </p:nvSpPr>
        <p:spPr>
          <a:xfrm>
            <a:off x="1738440" y="2996640"/>
            <a:ext cx="8277840" cy="837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tabLst>
                <a:tab pos="0" algn="l"/>
              </a:tabLst>
            </a:pPr>
            <a:r>
              <a:rPr lang="fr-FR" sz="2800" b="1" strike="noStrike" spc="-1">
                <a:solidFill>
                  <a:srgbClr val="79AAB5"/>
                </a:solidFill>
                <a:latin typeface="Poppins"/>
                <a:ea typeface="DejaVu Sans"/>
              </a:rPr>
              <a:t>Les zones climatiques en Bretagne, </a:t>
            </a:r>
            <a:r>
              <a:rPr lang="fr-FR" sz="2800" b="0" strike="noStrike" spc="-1">
                <a:solidFill>
                  <a:srgbClr val="79AAB5"/>
                </a:solidFill>
                <a:latin typeface="Poppins"/>
                <a:ea typeface="DejaVu Sans"/>
              </a:rPr>
              <a:t>avec </a:t>
            </a:r>
            <a:endParaRPr lang="fr-FR" sz="2800" b="0" strike="noStrike" spc="-1">
              <a:latin typeface="Arial"/>
            </a:endParaRPr>
          </a:p>
          <a:p>
            <a:pPr>
              <a:lnSpc>
                <a:spcPct val="100000"/>
              </a:lnSpc>
              <a:tabLst>
                <a:tab pos="0" algn="l"/>
              </a:tabLst>
            </a:pPr>
            <a:r>
              <a:rPr lang="fr-FR" sz="2800" b="0" strike="noStrike" spc="-1">
                <a:solidFill>
                  <a:srgbClr val="79AAB5"/>
                </a:solidFill>
                <a:latin typeface="Poppins"/>
                <a:ea typeface="DejaVu Sans"/>
              </a:rPr>
              <a:t>6 typologies contrastées et des microclimats</a:t>
            </a:r>
            <a:endParaRPr lang="fr-FR" sz="2800" b="0" strike="noStrike" spc="-1">
              <a:latin typeface="Arial"/>
            </a:endParaRPr>
          </a:p>
          <a:p>
            <a:pPr>
              <a:lnSpc>
                <a:spcPct val="100000"/>
              </a:lnSpc>
              <a:tabLst>
                <a:tab pos="0" algn="l"/>
              </a:tabLst>
            </a:pPr>
            <a:endParaRPr lang="fr-FR" sz="2800" b="0" strike="noStrike" spc="-1">
              <a:latin typeface="Arial"/>
            </a:endParaRPr>
          </a:p>
          <a:p>
            <a:pPr algn="just">
              <a:lnSpc>
                <a:spcPct val="100000"/>
              </a:lnSpc>
              <a:tabLst>
                <a:tab pos="0" algn="l"/>
              </a:tabLst>
            </a:pPr>
            <a:r>
              <a:rPr lang="fr-FR" sz="1800" b="0" strike="noStrike" spc="-1">
                <a:solidFill>
                  <a:srgbClr val="000000"/>
                </a:solidFill>
                <a:latin typeface="Arial"/>
                <a:ea typeface="DejaVu Sans"/>
              </a:rPr>
              <a:t>Le territoire est marqué par un fort gradient climatique Est-Ouest avec des précipitations plus faibles et des températures plus importantes dans la partie orientale de la Bretagne, particulièrement durant la période estivale. Ce gradient risque de s'accentuer avec le changement climatique avec une intensification des sécheresses et vagues de chaleur plus marquée à l'Est qu'à l'Ouest.</a:t>
            </a:r>
            <a:endParaRPr lang="fr-FR" sz="1800" b="0" strike="noStrike" spc="-1">
              <a:latin typeface="Arial"/>
            </a:endParaRPr>
          </a:p>
        </p:txBody>
      </p:sp>
      <p:grpSp>
        <p:nvGrpSpPr>
          <p:cNvPr id="106" name="Group 12"/>
          <p:cNvGrpSpPr/>
          <p:nvPr/>
        </p:nvGrpSpPr>
        <p:grpSpPr>
          <a:xfrm>
            <a:off x="1738440" y="9753480"/>
            <a:ext cx="233280" cy="1324800"/>
            <a:chOff x="1738440" y="9753480"/>
            <a:chExt cx="233280" cy="1324800"/>
          </a:xfrm>
        </p:grpSpPr>
        <p:sp>
          <p:nvSpPr>
            <p:cNvPr id="107" name="CustomShape 13"/>
            <p:cNvSpPr/>
            <p:nvPr/>
          </p:nvSpPr>
          <p:spPr>
            <a:xfrm>
              <a:off x="1738440" y="9753480"/>
              <a:ext cx="233280" cy="101520"/>
            </a:xfrm>
            <a:prstGeom prst="rect">
              <a:avLst/>
            </a:prstGeom>
            <a:solidFill>
              <a:srgbClr val="5363A4"/>
            </a:solidFill>
            <a:ln w="25560">
              <a:noFill/>
            </a:ln>
          </p:spPr>
          <p:style>
            <a:lnRef idx="0">
              <a:scrgbClr r="0" g="0" b="0"/>
            </a:lnRef>
            <a:fillRef idx="0">
              <a:scrgbClr r="0" g="0" b="0"/>
            </a:fillRef>
            <a:effectRef idx="0">
              <a:scrgbClr r="0" g="0" b="0"/>
            </a:effectRef>
            <a:fontRef idx="minor"/>
          </p:style>
        </p:sp>
        <p:sp>
          <p:nvSpPr>
            <p:cNvPr id="108" name="CustomShape 14"/>
            <p:cNvSpPr/>
            <p:nvPr/>
          </p:nvSpPr>
          <p:spPr>
            <a:xfrm>
              <a:off x="1738440" y="9997560"/>
              <a:ext cx="233280" cy="101520"/>
            </a:xfrm>
            <a:prstGeom prst="rect">
              <a:avLst/>
            </a:prstGeom>
            <a:solidFill>
              <a:srgbClr val="F5E06A"/>
            </a:solidFill>
            <a:ln w="25560">
              <a:noFill/>
            </a:ln>
          </p:spPr>
          <p:style>
            <a:lnRef idx="0">
              <a:scrgbClr r="0" g="0" b="0"/>
            </a:lnRef>
            <a:fillRef idx="0">
              <a:scrgbClr r="0" g="0" b="0"/>
            </a:fillRef>
            <a:effectRef idx="0">
              <a:scrgbClr r="0" g="0" b="0"/>
            </a:effectRef>
            <a:fontRef idx="minor"/>
          </p:style>
        </p:sp>
        <p:sp>
          <p:nvSpPr>
            <p:cNvPr id="109" name="CustomShape 15"/>
            <p:cNvSpPr/>
            <p:nvPr/>
          </p:nvSpPr>
          <p:spPr>
            <a:xfrm>
              <a:off x="1738440" y="10242360"/>
              <a:ext cx="233280" cy="101520"/>
            </a:xfrm>
            <a:prstGeom prst="rect">
              <a:avLst/>
            </a:prstGeom>
            <a:solidFill>
              <a:srgbClr val="27A583"/>
            </a:solidFill>
            <a:ln w="25560">
              <a:noFill/>
            </a:ln>
          </p:spPr>
          <p:style>
            <a:lnRef idx="0">
              <a:scrgbClr r="0" g="0" b="0"/>
            </a:lnRef>
            <a:fillRef idx="0">
              <a:scrgbClr r="0" g="0" b="0"/>
            </a:fillRef>
            <a:effectRef idx="0">
              <a:scrgbClr r="0" g="0" b="0"/>
            </a:effectRef>
            <a:fontRef idx="minor"/>
          </p:style>
        </p:sp>
        <p:sp>
          <p:nvSpPr>
            <p:cNvPr id="110" name="CustomShape 16"/>
            <p:cNvSpPr/>
            <p:nvPr/>
          </p:nvSpPr>
          <p:spPr>
            <a:xfrm>
              <a:off x="1738440" y="10487160"/>
              <a:ext cx="233280" cy="101520"/>
            </a:xfrm>
            <a:prstGeom prst="rect">
              <a:avLst/>
            </a:prstGeom>
            <a:solidFill>
              <a:srgbClr val="24A2CF"/>
            </a:solidFill>
            <a:ln w="25560">
              <a:noFill/>
            </a:ln>
          </p:spPr>
          <p:style>
            <a:lnRef idx="0">
              <a:scrgbClr r="0" g="0" b="0"/>
            </a:lnRef>
            <a:fillRef idx="0">
              <a:scrgbClr r="0" g="0" b="0"/>
            </a:fillRef>
            <a:effectRef idx="0">
              <a:scrgbClr r="0" g="0" b="0"/>
            </a:effectRef>
            <a:fontRef idx="minor"/>
          </p:style>
        </p:sp>
        <p:sp>
          <p:nvSpPr>
            <p:cNvPr id="111" name="CustomShape 17"/>
            <p:cNvSpPr/>
            <p:nvPr/>
          </p:nvSpPr>
          <p:spPr>
            <a:xfrm>
              <a:off x="1738440" y="10731960"/>
              <a:ext cx="233280" cy="101520"/>
            </a:xfrm>
            <a:prstGeom prst="rect">
              <a:avLst/>
            </a:prstGeom>
            <a:solidFill>
              <a:srgbClr val="C9CD5D"/>
            </a:solidFill>
            <a:ln w="25560">
              <a:noFill/>
            </a:ln>
          </p:spPr>
          <p:style>
            <a:lnRef idx="0">
              <a:scrgbClr r="0" g="0" b="0"/>
            </a:lnRef>
            <a:fillRef idx="0">
              <a:scrgbClr r="0" g="0" b="0"/>
            </a:fillRef>
            <a:effectRef idx="0">
              <a:scrgbClr r="0" g="0" b="0"/>
            </a:effectRef>
            <a:fontRef idx="minor"/>
          </p:style>
        </p:sp>
        <p:sp>
          <p:nvSpPr>
            <p:cNvPr id="112" name="CustomShape 18"/>
            <p:cNvSpPr/>
            <p:nvPr/>
          </p:nvSpPr>
          <p:spPr>
            <a:xfrm>
              <a:off x="1738440" y="10976760"/>
              <a:ext cx="233280" cy="101520"/>
            </a:xfrm>
            <a:prstGeom prst="rect">
              <a:avLst/>
            </a:prstGeom>
            <a:solidFill>
              <a:srgbClr val="B2689D"/>
            </a:solidFill>
            <a:ln w="25560">
              <a:noFill/>
            </a:ln>
          </p:spPr>
          <p:style>
            <a:lnRef idx="0">
              <a:scrgbClr r="0" g="0" b="0"/>
            </a:lnRef>
            <a:fillRef idx="0">
              <a:scrgbClr r="0" g="0" b="0"/>
            </a:fillRef>
            <a:effectRef idx="0">
              <a:scrgbClr r="0" g="0" b="0"/>
            </a:effectRef>
            <a:fontRef idx="minor"/>
          </p:style>
        </p:sp>
      </p:grpSp>
      <p:pic>
        <p:nvPicPr>
          <p:cNvPr id="113" name="Image 39_0" descr="Une image contenant carte&#10;&#10;Description générée automatiquement"/>
          <p:cNvPicPr/>
          <p:nvPr/>
        </p:nvPicPr>
        <p:blipFill>
          <a:blip r:embed="rId5"/>
          <a:stretch/>
        </p:blipFill>
        <p:spPr>
          <a:xfrm>
            <a:off x="1744200" y="5721120"/>
            <a:ext cx="6395400" cy="3750120"/>
          </a:xfrm>
          <a:prstGeom prst="rect">
            <a:avLst/>
          </a:prstGeom>
          <a:ln w="0">
            <a:noFill/>
          </a:ln>
        </p:spPr>
      </p:pic>
      <p:sp>
        <p:nvSpPr>
          <p:cNvPr id="114" name="CustomShape 19"/>
          <p:cNvSpPr/>
          <p:nvPr/>
        </p:nvSpPr>
        <p:spPr>
          <a:xfrm>
            <a:off x="2106000" y="9121320"/>
            <a:ext cx="9446040" cy="13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601"/>
              </a:spcBef>
              <a:spcAft>
                <a:spcPts val="201"/>
              </a:spcAft>
              <a:tabLst>
                <a:tab pos="0" algn="l"/>
              </a:tabLst>
            </a:pPr>
            <a:br/>
            <a:br/>
            <a:r>
              <a:rPr lang="fr-FR" sz="1800" b="0" strike="noStrike" spc="-1">
                <a:solidFill>
                  <a:srgbClr val="000000"/>
                </a:solidFill>
                <a:latin typeface="Arial"/>
                <a:ea typeface="DejaVu Sans"/>
              </a:rPr>
              <a:t>Littoral </a:t>
            </a:r>
            <a:r>
              <a:rPr lang="fr-FR" sz="1800" b="0" i="1" strike="noStrike" spc="-1">
                <a:solidFill>
                  <a:srgbClr val="000000"/>
                </a:solidFill>
                <a:latin typeface="Arial"/>
                <a:ea typeface="DejaVu Sans"/>
              </a:rPr>
              <a:t>(Venté, étés frais mais doux en hiver, pluies moyennes)</a:t>
            </a:r>
            <a:br/>
            <a:r>
              <a:rPr lang="fr-FR" sz="1800" b="0" strike="noStrike" spc="-1">
                <a:solidFill>
                  <a:srgbClr val="000000"/>
                </a:solidFill>
                <a:latin typeface="Arial"/>
                <a:ea typeface="DejaVu Sans"/>
              </a:rPr>
              <a:t>Littoral doux </a:t>
            </a:r>
            <a:r>
              <a:rPr lang="fr-FR" sz="1800" b="0" i="1" strike="noStrike" spc="-1">
                <a:solidFill>
                  <a:srgbClr val="000000"/>
                </a:solidFill>
                <a:latin typeface="Arial"/>
                <a:ea typeface="DejaVu Sans"/>
              </a:rPr>
              <a:t>(Venté, étés cléments) </a:t>
            </a:r>
            <a:br/>
            <a:r>
              <a:rPr lang="fr-FR" sz="1800" b="0" strike="noStrike" spc="-1">
                <a:solidFill>
                  <a:srgbClr val="000000"/>
                </a:solidFill>
                <a:latin typeface="Arial"/>
                <a:ea typeface="DejaVu Sans"/>
              </a:rPr>
              <a:t>Monts d'Arrée </a:t>
            </a:r>
            <a:r>
              <a:rPr lang="fr-FR" sz="1800" b="0" i="1" strike="noStrike" spc="-1">
                <a:solidFill>
                  <a:srgbClr val="000000"/>
                </a:solidFill>
                <a:latin typeface="Arial"/>
                <a:ea typeface="DejaVu Sans"/>
              </a:rPr>
              <a:t>(Hivers froids, peu de chaleurs, fortes pluies) </a:t>
            </a:r>
            <a:br/>
            <a:r>
              <a:rPr lang="fr-FR" sz="1800" b="0" strike="noStrike" spc="-1">
                <a:solidFill>
                  <a:srgbClr val="000000"/>
                </a:solidFill>
                <a:latin typeface="Arial"/>
                <a:ea typeface="DejaVu Sans"/>
              </a:rPr>
              <a:t>Intérieur </a:t>
            </a:r>
            <a:r>
              <a:rPr lang="fr-FR" sz="1800" b="0" i="1" strike="noStrike" spc="-1">
                <a:solidFill>
                  <a:srgbClr val="000000"/>
                </a:solidFill>
                <a:latin typeface="Arial"/>
                <a:ea typeface="DejaVu Sans"/>
              </a:rPr>
              <a:t>(Climat médian, à dominante plus océanique)</a:t>
            </a:r>
            <a:br/>
            <a:r>
              <a:rPr lang="fr-FR" sz="1800" b="0" strike="noStrike" spc="-1">
                <a:solidFill>
                  <a:srgbClr val="000000"/>
                </a:solidFill>
                <a:latin typeface="Arial"/>
                <a:ea typeface="DejaVu Sans"/>
              </a:rPr>
              <a:t>Intérieur Est </a:t>
            </a:r>
            <a:r>
              <a:rPr lang="fr-FR" sz="1800" b="0" i="1" strike="noStrike" spc="-1">
                <a:solidFill>
                  <a:srgbClr val="000000"/>
                </a:solidFill>
                <a:latin typeface="Arial"/>
                <a:ea typeface="DejaVu Sans"/>
              </a:rPr>
              <a:t>(</a:t>
            </a:r>
            <a:r>
              <a:rPr lang="fr-FR" sz="1800" b="0" strike="noStrike" spc="-1">
                <a:solidFill>
                  <a:srgbClr val="000000"/>
                </a:solidFill>
                <a:latin typeface="Arial"/>
                <a:ea typeface="DejaVu Sans"/>
              </a:rPr>
              <a:t>Hivers plus frais, été plus chauds, pluies modérées)</a:t>
            </a:r>
            <a:br/>
            <a:r>
              <a:rPr lang="fr-FR" sz="1800" b="0" strike="noStrike" spc="-1">
                <a:solidFill>
                  <a:srgbClr val="000000"/>
                </a:solidFill>
                <a:latin typeface="Arial"/>
                <a:ea typeface="DejaVu Sans"/>
              </a:rPr>
              <a:t>Sud Est </a:t>
            </a:r>
            <a:r>
              <a:rPr lang="fr-FR" sz="1800" b="0" i="1" strike="noStrike" spc="-1">
                <a:solidFill>
                  <a:srgbClr val="000000"/>
                </a:solidFill>
                <a:latin typeface="Arial"/>
                <a:ea typeface="DejaVu Sans"/>
              </a:rPr>
              <a:t>(Étés relativement chauds et ensoleillés) </a:t>
            </a:r>
            <a:br/>
            <a:endParaRPr lang="fr-FR" sz="1800" b="0" strike="noStrike" spc="-1">
              <a:latin typeface="Arial"/>
            </a:endParaRPr>
          </a:p>
        </p:txBody>
      </p:sp>
      <p:pic>
        <p:nvPicPr>
          <p:cNvPr id="115" name="Graphique 69"/>
          <p:cNvPicPr/>
          <p:nvPr/>
        </p:nvPicPr>
        <p:blipFill>
          <a:blip r:embed="rId6"/>
          <a:stretch/>
        </p:blipFill>
        <p:spPr>
          <a:xfrm flipH="1">
            <a:off x="748440" y="13899600"/>
            <a:ext cx="421200" cy="399960"/>
          </a:xfrm>
          <a:prstGeom prst="rect">
            <a:avLst/>
          </a:prstGeom>
          <a:ln w="0">
            <a:noFill/>
          </a:ln>
        </p:spPr>
      </p:pic>
      <p:sp>
        <p:nvSpPr>
          <p:cNvPr id="116" name="CustomShape 20"/>
          <p:cNvSpPr/>
          <p:nvPr/>
        </p:nvSpPr>
        <p:spPr>
          <a:xfrm>
            <a:off x="215640" y="2996640"/>
            <a:ext cx="1365840" cy="837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tabLst>
                <a:tab pos="0" algn="l"/>
              </a:tabLst>
            </a:pPr>
            <a:r>
              <a:rPr lang="fr-FR" sz="6000" b="1" strike="noStrike" spc="-1">
                <a:solidFill>
                  <a:srgbClr val="79AAB5"/>
                </a:solidFill>
                <a:latin typeface="Poppins"/>
                <a:ea typeface="DejaVu Sans"/>
              </a:rPr>
              <a:t>1.</a:t>
            </a:r>
            <a:endParaRPr lang="fr-FR" sz="6000" b="0" strike="noStrike" spc="-1">
              <a:latin typeface="Arial"/>
            </a:endParaRPr>
          </a:p>
        </p:txBody>
      </p:sp>
      <p:sp>
        <p:nvSpPr>
          <p:cNvPr id="117" name="CustomShape 21"/>
          <p:cNvSpPr/>
          <p:nvPr/>
        </p:nvSpPr>
        <p:spPr>
          <a:xfrm>
            <a:off x="1625040" y="3062880"/>
            <a:ext cx="69840" cy="789840"/>
          </a:xfrm>
          <a:prstGeom prst="rect">
            <a:avLst/>
          </a:prstGeom>
          <a:solidFill>
            <a:srgbClr val="79AAB5"/>
          </a:solidFill>
          <a:ln>
            <a:noFill/>
          </a:ln>
        </p:spPr>
        <p:style>
          <a:lnRef idx="2">
            <a:schemeClr val="accent1">
              <a:shade val="50000"/>
            </a:schemeClr>
          </a:lnRef>
          <a:fillRef idx="1">
            <a:schemeClr val="accent1"/>
          </a:fillRef>
          <a:effectRef idx="0">
            <a:schemeClr val="accent1"/>
          </a:effectRef>
          <a:fontRef idx="minor"/>
        </p:style>
      </p:sp>
      <p:sp>
        <p:nvSpPr>
          <p:cNvPr id="118" name="CustomShape 22"/>
          <p:cNvSpPr/>
          <p:nvPr/>
        </p:nvSpPr>
        <p:spPr>
          <a:xfrm>
            <a:off x="12354480" y="3004200"/>
            <a:ext cx="8277840" cy="837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tabLst>
                <a:tab pos="0" algn="l"/>
              </a:tabLst>
            </a:pPr>
            <a:r>
              <a:rPr lang="fr-FR" sz="2800" b="1" strike="noStrike" spc="-1">
                <a:solidFill>
                  <a:srgbClr val="79AAB5"/>
                </a:solidFill>
                <a:latin typeface="Poppins"/>
                <a:ea typeface="DejaVu Sans"/>
              </a:rPr>
              <a:t>Un territoire déjà soumis à un ensemble d’aléas naturels, </a:t>
            </a:r>
            <a:r>
              <a:rPr lang="fr-FR" sz="2800" b="0" strike="noStrike" spc="-1">
                <a:solidFill>
                  <a:srgbClr val="79AAB5"/>
                </a:solidFill>
                <a:latin typeface="Poppins"/>
                <a:ea typeface="DejaVu Sans"/>
              </a:rPr>
              <a:t>notamment liés aux inondations, tempêtes et submersions</a:t>
            </a:r>
            <a:endParaRPr lang="fr-FR" sz="2800" b="0" strike="noStrike" spc="-1">
              <a:latin typeface="Arial"/>
            </a:endParaRPr>
          </a:p>
          <a:p>
            <a:pPr>
              <a:lnSpc>
                <a:spcPct val="100000"/>
              </a:lnSpc>
              <a:tabLst>
                <a:tab pos="0" algn="l"/>
              </a:tabLst>
            </a:pPr>
            <a:endParaRPr lang="fr-FR" sz="2800" b="0" strike="noStrike" spc="-1">
              <a:latin typeface="Arial"/>
            </a:endParaRPr>
          </a:p>
          <a:p>
            <a:pPr algn="just">
              <a:lnSpc>
                <a:spcPct val="100000"/>
              </a:lnSpc>
              <a:tabLst>
                <a:tab pos="0" algn="l"/>
              </a:tabLst>
            </a:pPr>
            <a:r>
              <a:rPr lang="fr-FR" sz="1800" b="0" strike="noStrike" spc="-1">
                <a:solidFill>
                  <a:srgbClr val="000000"/>
                </a:solidFill>
                <a:latin typeface="Arial"/>
                <a:ea typeface="DejaVu Sans"/>
              </a:rPr>
              <a:t>Les aléas les plus fréquents (submersions marines, inondations hivernales) auront tendance à se renforce. D’autres aléas plus rares jusqu’à présent risquent de considérablement augmenter (sécheresses, feux de forêts…). </a:t>
            </a:r>
            <a:endParaRPr lang="fr-FR" sz="1800" b="0" strike="noStrike" spc="-1">
              <a:latin typeface="Arial"/>
            </a:endParaRPr>
          </a:p>
        </p:txBody>
      </p:sp>
      <p:sp>
        <p:nvSpPr>
          <p:cNvPr id="119" name="CustomShape 23"/>
          <p:cNvSpPr/>
          <p:nvPr/>
        </p:nvSpPr>
        <p:spPr>
          <a:xfrm>
            <a:off x="10831680" y="3004200"/>
            <a:ext cx="1365840" cy="837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tabLst>
                <a:tab pos="0" algn="l"/>
              </a:tabLst>
            </a:pPr>
            <a:r>
              <a:rPr lang="fr-FR" sz="6000" b="1" strike="noStrike" spc="-1">
                <a:solidFill>
                  <a:srgbClr val="79AAB5"/>
                </a:solidFill>
                <a:latin typeface="Poppins"/>
                <a:ea typeface="DejaVu Sans"/>
              </a:rPr>
              <a:t>2.</a:t>
            </a:r>
            <a:endParaRPr lang="fr-FR" sz="6000" b="0" strike="noStrike" spc="-1">
              <a:latin typeface="Arial"/>
            </a:endParaRPr>
          </a:p>
        </p:txBody>
      </p:sp>
      <p:sp>
        <p:nvSpPr>
          <p:cNvPr id="120" name="CustomShape 24"/>
          <p:cNvSpPr/>
          <p:nvPr/>
        </p:nvSpPr>
        <p:spPr>
          <a:xfrm>
            <a:off x="12241080" y="3070440"/>
            <a:ext cx="69840" cy="789840"/>
          </a:xfrm>
          <a:prstGeom prst="rect">
            <a:avLst/>
          </a:prstGeom>
          <a:solidFill>
            <a:srgbClr val="79AAB5"/>
          </a:solidFill>
          <a:ln>
            <a:noFill/>
          </a:ln>
        </p:spPr>
        <p:style>
          <a:lnRef idx="2">
            <a:schemeClr val="accent1">
              <a:shade val="50000"/>
            </a:schemeClr>
          </a:lnRef>
          <a:fillRef idx="1">
            <a:schemeClr val="accent1"/>
          </a:fillRef>
          <a:effectRef idx="0">
            <a:schemeClr val="accent1"/>
          </a:effectRef>
          <a:fontRef idx="minor"/>
        </p:style>
      </p:sp>
      <p:sp>
        <p:nvSpPr>
          <p:cNvPr id="121" name="CustomShape 25"/>
          <p:cNvSpPr/>
          <p:nvPr/>
        </p:nvSpPr>
        <p:spPr>
          <a:xfrm>
            <a:off x="17549640" y="8083440"/>
            <a:ext cx="2335320" cy="837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285840" indent="-283680">
              <a:lnSpc>
                <a:spcPct val="100000"/>
              </a:lnSpc>
              <a:buClr>
                <a:srgbClr val="F05334"/>
              </a:buClr>
              <a:buFont typeface="Wingdings" charset="2"/>
              <a:buChar char=""/>
              <a:tabLst>
                <a:tab pos="0" algn="l"/>
              </a:tabLst>
            </a:pPr>
            <a:r>
              <a:rPr lang="fr-FR" sz="1800" b="1" strike="noStrike" spc="-1">
                <a:solidFill>
                  <a:srgbClr val="F05334"/>
                </a:solidFill>
                <a:latin typeface="Arial"/>
                <a:ea typeface="DejaVu Sans"/>
              </a:rPr>
              <a:t>Action des vagues : 606 </a:t>
            </a:r>
            <a:r>
              <a:rPr lang="fr-FR" sz="1400" b="0" strike="noStrike" spc="-1">
                <a:solidFill>
                  <a:srgbClr val="000000"/>
                </a:solidFill>
                <a:latin typeface="Arial"/>
                <a:ea typeface="DejaVu Sans"/>
              </a:rPr>
              <a:t>arrêtés en Bretagne</a:t>
            </a:r>
            <a:endParaRPr lang="fr-FR" sz="1400" b="0" strike="noStrike" spc="-1">
              <a:latin typeface="Arial"/>
            </a:endParaRPr>
          </a:p>
        </p:txBody>
      </p:sp>
      <p:sp>
        <p:nvSpPr>
          <p:cNvPr id="122" name="CustomShape 26"/>
          <p:cNvSpPr/>
          <p:nvPr/>
        </p:nvSpPr>
        <p:spPr>
          <a:xfrm>
            <a:off x="17517240" y="9553320"/>
            <a:ext cx="2568240" cy="837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285840" indent="-283680">
              <a:lnSpc>
                <a:spcPct val="100000"/>
              </a:lnSpc>
              <a:buClr>
                <a:srgbClr val="F05334"/>
              </a:buClr>
              <a:buFont typeface="Wingdings" charset="2"/>
              <a:buChar char=""/>
              <a:tabLst>
                <a:tab pos="0" algn="l"/>
              </a:tabLst>
            </a:pPr>
            <a:r>
              <a:rPr lang="fr-FR" sz="1800" b="1" strike="noStrike" spc="-1">
                <a:solidFill>
                  <a:srgbClr val="F05334"/>
                </a:solidFill>
                <a:latin typeface="Arial"/>
                <a:ea typeface="DejaVu Sans"/>
              </a:rPr>
              <a:t>Chute de neige : 28 </a:t>
            </a:r>
            <a:r>
              <a:rPr lang="fr-FR" sz="1400" b="0" strike="noStrike" spc="-1">
                <a:solidFill>
                  <a:srgbClr val="000000"/>
                </a:solidFill>
                <a:latin typeface="Arial"/>
                <a:ea typeface="DejaVu Sans"/>
              </a:rPr>
              <a:t>arrêtés en Bretagne</a:t>
            </a:r>
            <a:endParaRPr lang="fr-FR" sz="1400" b="0" strike="noStrike" spc="-1">
              <a:latin typeface="Arial"/>
            </a:endParaRPr>
          </a:p>
        </p:txBody>
      </p:sp>
      <p:sp>
        <p:nvSpPr>
          <p:cNvPr id="123" name="CustomShape 27"/>
          <p:cNvSpPr/>
          <p:nvPr/>
        </p:nvSpPr>
        <p:spPr>
          <a:xfrm>
            <a:off x="17412480" y="10470600"/>
            <a:ext cx="2568240" cy="837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285840" indent="-283680">
              <a:lnSpc>
                <a:spcPct val="100000"/>
              </a:lnSpc>
              <a:buClr>
                <a:srgbClr val="F05334"/>
              </a:buClr>
              <a:buFont typeface="Wingdings" charset="2"/>
              <a:buChar char=""/>
              <a:tabLst>
                <a:tab pos="0" algn="l"/>
              </a:tabLst>
            </a:pPr>
            <a:r>
              <a:rPr lang="fr-FR" sz="1800" b="1" strike="noStrike" spc="-1">
                <a:solidFill>
                  <a:srgbClr val="F05334"/>
                </a:solidFill>
                <a:latin typeface="Arial"/>
                <a:ea typeface="DejaVu Sans"/>
              </a:rPr>
              <a:t>Séisme : 2 </a:t>
            </a:r>
            <a:br/>
            <a:r>
              <a:rPr lang="fr-FR" sz="1400" b="0" strike="noStrike" spc="-1">
                <a:solidFill>
                  <a:srgbClr val="000000"/>
                </a:solidFill>
                <a:latin typeface="Arial"/>
                <a:ea typeface="DejaVu Sans"/>
              </a:rPr>
              <a:t>arrêtés en Bretagne</a:t>
            </a:r>
            <a:endParaRPr lang="fr-FR" sz="1400" b="0" strike="noStrike" spc="-1">
              <a:latin typeface="Arial"/>
            </a:endParaRPr>
          </a:p>
        </p:txBody>
      </p:sp>
      <p:sp>
        <p:nvSpPr>
          <p:cNvPr id="124" name="CustomShape 28"/>
          <p:cNvSpPr/>
          <p:nvPr/>
        </p:nvSpPr>
        <p:spPr>
          <a:xfrm>
            <a:off x="13378320" y="10047960"/>
            <a:ext cx="2568240" cy="837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285840" indent="-283680" algn="r">
              <a:lnSpc>
                <a:spcPct val="100000"/>
              </a:lnSpc>
              <a:buClr>
                <a:srgbClr val="F05334"/>
              </a:buClr>
              <a:buFont typeface="Wingdings" charset="2"/>
              <a:buChar char=""/>
              <a:tabLst>
                <a:tab pos="0" algn="l"/>
              </a:tabLst>
            </a:pPr>
            <a:r>
              <a:rPr lang="fr-FR" sz="1800" b="1" strike="noStrike" spc="-1">
                <a:solidFill>
                  <a:srgbClr val="F05334"/>
                </a:solidFill>
                <a:latin typeface="Arial"/>
                <a:ea typeface="DejaVu Sans"/>
              </a:rPr>
              <a:t>Effet de la sécheresse : 23</a:t>
            </a:r>
            <a:br/>
            <a:r>
              <a:rPr lang="fr-FR" sz="1400" b="0" strike="noStrike" spc="-1">
                <a:solidFill>
                  <a:srgbClr val="000000"/>
                </a:solidFill>
                <a:latin typeface="Arial"/>
                <a:ea typeface="DejaVu Sans"/>
              </a:rPr>
              <a:t>arrêtés en Bretagne</a:t>
            </a:r>
            <a:endParaRPr lang="fr-FR" sz="1400" b="0" strike="noStrike" spc="-1">
              <a:latin typeface="Arial"/>
            </a:endParaRPr>
          </a:p>
        </p:txBody>
      </p:sp>
      <p:sp>
        <p:nvSpPr>
          <p:cNvPr id="125" name="CustomShape 29"/>
          <p:cNvSpPr/>
          <p:nvPr/>
        </p:nvSpPr>
        <p:spPr>
          <a:xfrm>
            <a:off x="12982680" y="8785800"/>
            <a:ext cx="2568240" cy="837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285840" indent="-283680" algn="r">
              <a:lnSpc>
                <a:spcPct val="100000"/>
              </a:lnSpc>
              <a:buClr>
                <a:srgbClr val="F05334"/>
              </a:buClr>
              <a:buFont typeface="Wingdings" charset="2"/>
              <a:buChar char=""/>
              <a:tabLst>
                <a:tab pos="0" algn="l"/>
              </a:tabLst>
            </a:pPr>
            <a:r>
              <a:rPr lang="fr-FR" sz="1800" b="1" strike="noStrike" spc="-1">
                <a:solidFill>
                  <a:srgbClr val="F05334"/>
                </a:solidFill>
                <a:latin typeface="Arial"/>
                <a:ea typeface="DejaVu Sans"/>
              </a:rPr>
              <a:t>Mouvement de terrain : 28</a:t>
            </a:r>
            <a:br/>
            <a:r>
              <a:rPr lang="fr-FR" sz="1400" b="0" strike="noStrike" spc="-1">
                <a:solidFill>
                  <a:srgbClr val="000000"/>
                </a:solidFill>
                <a:latin typeface="Arial"/>
                <a:ea typeface="DejaVu Sans"/>
              </a:rPr>
              <a:t>arrêtés en Bretagne</a:t>
            </a:r>
            <a:endParaRPr lang="fr-FR" sz="1400" b="0" strike="noStrike" spc="-1">
              <a:latin typeface="Arial"/>
            </a:endParaRPr>
          </a:p>
        </p:txBody>
      </p:sp>
      <p:sp>
        <p:nvSpPr>
          <p:cNvPr id="126" name="CustomShape 30"/>
          <p:cNvSpPr/>
          <p:nvPr/>
        </p:nvSpPr>
        <p:spPr>
          <a:xfrm>
            <a:off x="12939840" y="6061320"/>
            <a:ext cx="2568240" cy="837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285840" indent="-283680" algn="r">
              <a:lnSpc>
                <a:spcPct val="100000"/>
              </a:lnSpc>
              <a:buClr>
                <a:srgbClr val="F05334"/>
              </a:buClr>
              <a:buFont typeface="Wingdings" charset="2"/>
              <a:buChar char=""/>
              <a:tabLst>
                <a:tab pos="0" algn="l"/>
              </a:tabLst>
            </a:pPr>
            <a:r>
              <a:rPr lang="fr-FR" sz="1800" b="1" strike="noStrike" spc="-1">
                <a:solidFill>
                  <a:srgbClr val="F05334"/>
                </a:solidFill>
                <a:latin typeface="Arial"/>
                <a:ea typeface="DejaVu Sans"/>
              </a:rPr>
              <a:t>Inondation : 3 847</a:t>
            </a:r>
            <a:br/>
            <a:r>
              <a:rPr lang="fr-FR" sz="1400" b="0" strike="noStrike" spc="-1">
                <a:solidFill>
                  <a:srgbClr val="000000"/>
                </a:solidFill>
                <a:latin typeface="Arial"/>
                <a:ea typeface="DejaVu Sans"/>
              </a:rPr>
              <a:t>arrêtés de catastrophe naturelle en Bretagne</a:t>
            </a:r>
            <a:endParaRPr lang="fr-FR" sz="1400" b="0" strike="noStrike" spc="-1">
              <a:latin typeface="Arial"/>
            </a:endParaRPr>
          </a:p>
        </p:txBody>
      </p:sp>
      <p:pic>
        <p:nvPicPr>
          <p:cNvPr id="127" name="Picture 4" descr="Infographie Catastrophes naturelles Bretagne"/>
          <p:cNvPicPr/>
          <p:nvPr/>
        </p:nvPicPr>
        <p:blipFill>
          <a:blip r:embed="rId7"/>
          <a:stretch/>
        </p:blipFill>
        <p:spPr>
          <a:xfrm>
            <a:off x="15553080" y="5595120"/>
            <a:ext cx="1997640" cy="2061720"/>
          </a:xfrm>
          <a:prstGeom prst="rect">
            <a:avLst/>
          </a:prstGeom>
          <a:ln w="0">
            <a:noFill/>
          </a:ln>
        </p:spPr>
      </p:pic>
      <p:pic>
        <p:nvPicPr>
          <p:cNvPr id="128" name="Picture 4" descr="Infographie Catastrophes naturelles Bretagne"/>
          <p:cNvPicPr/>
          <p:nvPr/>
        </p:nvPicPr>
        <p:blipFill>
          <a:blip r:embed="rId8"/>
          <a:stretch/>
        </p:blipFill>
        <p:spPr>
          <a:xfrm>
            <a:off x="14653440" y="7261920"/>
            <a:ext cx="1182600" cy="1284840"/>
          </a:xfrm>
          <a:prstGeom prst="rect">
            <a:avLst/>
          </a:prstGeom>
          <a:ln w="0">
            <a:noFill/>
          </a:ln>
        </p:spPr>
      </p:pic>
      <p:sp>
        <p:nvSpPr>
          <p:cNvPr id="129" name="CustomShape 31"/>
          <p:cNvSpPr/>
          <p:nvPr/>
        </p:nvSpPr>
        <p:spPr>
          <a:xfrm>
            <a:off x="12049200" y="7615800"/>
            <a:ext cx="2568240" cy="837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285840" indent="-283680" algn="r">
              <a:lnSpc>
                <a:spcPct val="100000"/>
              </a:lnSpc>
              <a:buClr>
                <a:srgbClr val="F05334"/>
              </a:buClr>
              <a:buFont typeface="Wingdings" charset="2"/>
              <a:buChar char=""/>
              <a:tabLst>
                <a:tab pos="0" algn="l"/>
              </a:tabLst>
            </a:pPr>
            <a:r>
              <a:rPr lang="fr-FR" sz="1800" b="1" strike="noStrike" spc="-1">
                <a:solidFill>
                  <a:srgbClr val="F05334"/>
                </a:solidFill>
                <a:latin typeface="Arial"/>
                <a:ea typeface="DejaVu Sans"/>
              </a:rPr>
              <a:t>Tempêtes : 1 276</a:t>
            </a:r>
            <a:br/>
            <a:r>
              <a:rPr lang="fr-FR" sz="1400" b="0" strike="noStrike" spc="-1">
                <a:solidFill>
                  <a:srgbClr val="000000"/>
                </a:solidFill>
                <a:latin typeface="Arial"/>
                <a:ea typeface="DejaVu Sans"/>
              </a:rPr>
              <a:t>arrêtés en Bretagne</a:t>
            </a:r>
            <a:endParaRPr lang="fr-FR" sz="1400" b="0" strike="noStrike" spc="-1">
              <a:latin typeface="Arial"/>
            </a:endParaRPr>
          </a:p>
        </p:txBody>
      </p:sp>
      <p:sp>
        <p:nvSpPr>
          <p:cNvPr id="130" name="CustomShape 32"/>
          <p:cNvSpPr/>
          <p:nvPr/>
        </p:nvSpPr>
        <p:spPr>
          <a:xfrm>
            <a:off x="23029560" y="3022560"/>
            <a:ext cx="8277840" cy="837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tabLst>
                <a:tab pos="0" algn="l"/>
              </a:tabLst>
            </a:pPr>
            <a:r>
              <a:rPr lang="fr-FR" sz="2800" b="1" strike="noStrike" spc="-1">
                <a:solidFill>
                  <a:srgbClr val="79AAB5"/>
                </a:solidFill>
                <a:latin typeface="Poppins"/>
                <a:ea typeface="DejaVu Sans"/>
              </a:rPr>
              <a:t>Un linéaire côtier important, dont la moitié est située en zones basses submersibles </a:t>
            </a:r>
            <a:r>
              <a:rPr lang="fr-FR" sz="2800" b="0" strike="noStrike" spc="-1">
                <a:solidFill>
                  <a:srgbClr val="79AAB5"/>
                </a:solidFill>
                <a:latin typeface="Poppins"/>
                <a:ea typeface="DejaVu Sans"/>
              </a:rPr>
              <a:t>et concentre de nombreux enjeux menacés par l’élévation du niveau de la mer</a:t>
            </a:r>
            <a:endParaRPr lang="fr-FR" sz="2800" b="0" strike="noStrike" spc="-1">
              <a:latin typeface="Arial"/>
            </a:endParaRPr>
          </a:p>
        </p:txBody>
      </p:sp>
      <p:sp>
        <p:nvSpPr>
          <p:cNvPr id="131" name="CustomShape 33"/>
          <p:cNvSpPr/>
          <p:nvPr/>
        </p:nvSpPr>
        <p:spPr>
          <a:xfrm>
            <a:off x="21507120" y="3022560"/>
            <a:ext cx="1365840" cy="837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tabLst>
                <a:tab pos="0" algn="l"/>
              </a:tabLst>
            </a:pPr>
            <a:r>
              <a:rPr lang="fr-FR" sz="6000" b="1" strike="noStrike" spc="-1">
                <a:solidFill>
                  <a:srgbClr val="79AAB5"/>
                </a:solidFill>
                <a:latin typeface="Poppins"/>
                <a:ea typeface="DejaVu Sans"/>
              </a:rPr>
              <a:t>3.</a:t>
            </a:r>
            <a:endParaRPr lang="fr-FR" sz="6000" b="0" strike="noStrike" spc="-1">
              <a:latin typeface="Arial"/>
            </a:endParaRPr>
          </a:p>
        </p:txBody>
      </p:sp>
      <p:sp>
        <p:nvSpPr>
          <p:cNvPr id="132" name="CustomShape 34"/>
          <p:cNvSpPr/>
          <p:nvPr/>
        </p:nvSpPr>
        <p:spPr>
          <a:xfrm>
            <a:off x="22916160" y="3088440"/>
            <a:ext cx="69840" cy="789840"/>
          </a:xfrm>
          <a:prstGeom prst="rect">
            <a:avLst/>
          </a:prstGeom>
          <a:solidFill>
            <a:srgbClr val="79AAB5"/>
          </a:solidFill>
          <a:ln>
            <a:noFill/>
          </a:ln>
        </p:spPr>
        <p:style>
          <a:lnRef idx="2">
            <a:schemeClr val="accent1">
              <a:shade val="50000"/>
            </a:schemeClr>
          </a:lnRef>
          <a:fillRef idx="1">
            <a:schemeClr val="accent1"/>
          </a:fillRef>
          <a:effectRef idx="0">
            <a:schemeClr val="accent1"/>
          </a:effectRef>
          <a:fontRef idx="minor"/>
        </p:style>
      </p:sp>
      <p:grpSp>
        <p:nvGrpSpPr>
          <p:cNvPr id="133" name="Group 35"/>
          <p:cNvGrpSpPr/>
          <p:nvPr/>
        </p:nvGrpSpPr>
        <p:grpSpPr>
          <a:xfrm>
            <a:off x="22526640" y="4864320"/>
            <a:ext cx="9187560" cy="2947680"/>
            <a:chOff x="22526640" y="4864320"/>
            <a:chExt cx="9187560" cy="2947680"/>
          </a:xfrm>
        </p:grpSpPr>
        <p:pic>
          <p:nvPicPr>
            <p:cNvPr id="134" name="Image 65_0"/>
            <p:cNvPicPr/>
            <p:nvPr/>
          </p:nvPicPr>
          <p:blipFill>
            <a:blip r:embed="rId9"/>
            <a:stretch/>
          </p:blipFill>
          <p:spPr>
            <a:xfrm>
              <a:off x="22526640" y="4864320"/>
              <a:ext cx="4632840" cy="2947680"/>
            </a:xfrm>
            <a:prstGeom prst="rect">
              <a:avLst/>
            </a:prstGeom>
            <a:ln w="0">
              <a:noFill/>
            </a:ln>
          </p:spPr>
        </p:pic>
        <p:pic>
          <p:nvPicPr>
            <p:cNvPr id="135" name="Image 76_0"/>
            <p:cNvPicPr/>
            <p:nvPr/>
          </p:nvPicPr>
          <p:blipFill>
            <a:blip r:embed="rId10"/>
            <a:stretch/>
          </p:blipFill>
          <p:spPr>
            <a:xfrm>
              <a:off x="26948160" y="4885560"/>
              <a:ext cx="4766040" cy="2905200"/>
            </a:xfrm>
            <a:prstGeom prst="rect">
              <a:avLst/>
            </a:prstGeom>
            <a:ln w="0">
              <a:noFill/>
            </a:ln>
          </p:spPr>
        </p:pic>
      </p:grpSp>
      <p:grpSp>
        <p:nvGrpSpPr>
          <p:cNvPr id="136" name="Group 36"/>
          <p:cNvGrpSpPr/>
          <p:nvPr/>
        </p:nvGrpSpPr>
        <p:grpSpPr>
          <a:xfrm>
            <a:off x="24821640" y="7969680"/>
            <a:ext cx="2351880" cy="2718360"/>
            <a:chOff x="24821640" y="7969680"/>
            <a:chExt cx="2351880" cy="2718360"/>
          </a:xfrm>
        </p:grpSpPr>
        <p:pic>
          <p:nvPicPr>
            <p:cNvPr id="137" name="Image 64_0"/>
            <p:cNvPicPr/>
            <p:nvPr/>
          </p:nvPicPr>
          <p:blipFill>
            <a:blip r:embed="rId11"/>
            <a:stretch/>
          </p:blipFill>
          <p:spPr>
            <a:xfrm>
              <a:off x="24821640" y="7969680"/>
              <a:ext cx="2248200" cy="2334240"/>
            </a:xfrm>
            <a:prstGeom prst="rect">
              <a:avLst/>
            </a:prstGeom>
            <a:ln w="0">
              <a:noFill/>
            </a:ln>
          </p:spPr>
        </p:pic>
        <p:sp>
          <p:nvSpPr>
            <p:cNvPr id="138" name="CustomShape 37"/>
            <p:cNvSpPr/>
            <p:nvPr/>
          </p:nvSpPr>
          <p:spPr>
            <a:xfrm>
              <a:off x="24838200" y="8881560"/>
              <a:ext cx="2335320" cy="180648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tabLst>
                  <a:tab pos="0" algn="l"/>
                </a:tabLst>
              </a:pPr>
              <a:r>
                <a:rPr lang="fr-FR" sz="1800" b="1" strike="noStrike" spc="-1">
                  <a:solidFill>
                    <a:srgbClr val="000000"/>
                  </a:solidFill>
                  <a:latin typeface="Arial"/>
                  <a:ea typeface="DejaVu Sans"/>
                </a:rPr>
                <a:t>41 208 logements</a:t>
              </a:r>
              <a:endParaRPr lang="fr-FR" sz="1800" b="0" strike="noStrike" spc="-1">
                <a:latin typeface="Arial"/>
              </a:endParaRPr>
            </a:p>
            <a:p>
              <a:pPr algn="ctr">
                <a:lnSpc>
                  <a:spcPct val="100000"/>
                </a:lnSpc>
                <a:tabLst>
                  <a:tab pos="0" algn="l"/>
                </a:tabLst>
              </a:pPr>
              <a:r>
                <a:rPr lang="fr-FR" sz="1400" b="1" strike="noStrike" spc="-1">
                  <a:solidFill>
                    <a:srgbClr val="2D9FC3"/>
                  </a:solidFill>
                  <a:latin typeface="Arial"/>
                  <a:ea typeface="DejaVu Sans"/>
                </a:rPr>
                <a:t>4,8%</a:t>
              </a:r>
              <a:endParaRPr lang="fr-FR" sz="1400" b="0" strike="noStrike" spc="-1">
                <a:latin typeface="Arial"/>
              </a:endParaRPr>
            </a:p>
            <a:p>
              <a:pPr algn="ctr">
                <a:lnSpc>
                  <a:spcPct val="100000"/>
                </a:lnSpc>
                <a:tabLst>
                  <a:tab pos="0" algn="l"/>
                </a:tabLst>
              </a:pPr>
              <a:endParaRPr lang="fr-FR" sz="1400" b="0" strike="noStrike" spc="-1">
                <a:latin typeface="Arial"/>
              </a:endParaRPr>
            </a:p>
            <a:p>
              <a:pPr algn="ctr">
                <a:lnSpc>
                  <a:spcPct val="100000"/>
                </a:lnSpc>
                <a:tabLst>
                  <a:tab pos="0" algn="l"/>
                </a:tabLst>
              </a:pPr>
              <a:r>
                <a:rPr lang="fr-FR" sz="1400" b="1" strike="noStrike" spc="-1">
                  <a:solidFill>
                    <a:srgbClr val="000000"/>
                  </a:solidFill>
                  <a:latin typeface="Arial"/>
                  <a:ea typeface="DejaVu Sans"/>
                </a:rPr>
                <a:t>Environ 3 736 km</a:t>
              </a:r>
              <a:r>
                <a:rPr lang="fr-FR" sz="1400" b="1" strike="noStrike" spc="-1" baseline="30000">
                  <a:solidFill>
                    <a:srgbClr val="000000"/>
                  </a:solidFill>
                  <a:latin typeface="Arial"/>
                  <a:ea typeface="DejaVu Sans"/>
                </a:rPr>
                <a:t>2 </a:t>
              </a:r>
              <a:r>
                <a:rPr lang="fr-FR" sz="1400" b="0" strike="noStrike" spc="-1">
                  <a:solidFill>
                    <a:srgbClr val="000000"/>
                  </a:solidFill>
                  <a:latin typeface="Arial"/>
                  <a:ea typeface="DejaVu Sans"/>
                </a:rPr>
                <a:t>occupés par des bâtiments résidentiels</a:t>
              </a:r>
              <a:endParaRPr lang="fr-FR" sz="1400" b="0" strike="noStrike" spc="-1">
                <a:latin typeface="Arial"/>
              </a:endParaRPr>
            </a:p>
            <a:p>
              <a:pPr algn="ctr">
                <a:lnSpc>
                  <a:spcPct val="100000"/>
                </a:lnSpc>
                <a:tabLst>
                  <a:tab pos="0" algn="l"/>
                </a:tabLst>
              </a:pPr>
              <a:r>
                <a:rPr lang="fr-FR" sz="1400" b="1" strike="noStrike" spc="-1">
                  <a:solidFill>
                    <a:srgbClr val="2D9FC3"/>
                  </a:solidFill>
                  <a:latin typeface="Arial"/>
                  <a:ea typeface="DejaVu Sans"/>
                </a:rPr>
                <a:t>4,3%</a:t>
              </a:r>
              <a:endParaRPr lang="fr-FR" sz="1400" b="0" strike="noStrike" spc="-1">
                <a:latin typeface="Arial"/>
              </a:endParaRPr>
            </a:p>
          </p:txBody>
        </p:sp>
      </p:grpSp>
      <p:grpSp>
        <p:nvGrpSpPr>
          <p:cNvPr id="139" name="Group 38"/>
          <p:cNvGrpSpPr/>
          <p:nvPr/>
        </p:nvGrpSpPr>
        <p:grpSpPr>
          <a:xfrm>
            <a:off x="27228240" y="8012520"/>
            <a:ext cx="2335320" cy="3774240"/>
            <a:chOff x="27228240" y="8012520"/>
            <a:chExt cx="2335320" cy="3774240"/>
          </a:xfrm>
        </p:grpSpPr>
        <p:pic>
          <p:nvPicPr>
            <p:cNvPr id="140" name="Image 64_0"/>
            <p:cNvPicPr/>
            <p:nvPr/>
          </p:nvPicPr>
          <p:blipFill>
            <a:blip r:embed="rId12"/>
            <a:stretch/>
          </p:blipFill>
          <p:spPr>
            <a:xfrm>
              <a:off x="27240840" y="8012520"/>
              <a:ext cx="2248200" cy="3293640"/>
            </a:xfrm>
            <a:prstGeom prst="rect">
              <a:avLst/>
            </a:prstGeom>
            <a:ln w="0">
              <a:noFill/>
            </a:ln>
          </p:spPr>
        </p:pic>
        <p:sp>
          <p:nvSpPr>
            <p:cNvPr id="141" name="CustomShape 39"/>
            <p:cNvSpPr/>
            <p:nvPr/>
          </p:nvSpPr>
          <p:spPr>
            <a:xfrm>
              <a:off x="27228240" y="8881560"/>
              <a:ext cx="2335320" cy="290520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tabLst>
                  <a:tab pos="0" algn="l"/>
                </a:tabLst>
              </a:pPr>
              <a:r>
                <a:rPr lang="fr-FR" sz="1800" b="1" strike="noStrike" spc="-1">
                  <a:solidFill>
                    <a:srgbClr val="000000"/>
                  </a:solidFill>
                  <a:latin typeface="Arial"/>
                  <a:ea typeface="DejaVu Sans"/>
                </a:rPr>
                <a:t>42 396 emplois</a:t>
              </a:r>
              <a:endParaRPr lang="fr-FR" sz="1800" b="0" strike="noStrike" spc="-1">
                <a:latin typeface="Arial"/>
              </a:endParaRPr>
            </a:p>
            <a:p>
              <a:pPr algn="ctr">
                <a:lnSpc>
                  <a:spcPct val="100000"/>
                </a:lnSpc>
                <a:tabLst>
                  <a:tab pos="0" algn="l"/>
                </a:tabLst>
              </a:pPr>
              <a:r>
                <a:rPr lang="fr-FR" sz="1400" b="1" strike="noStrike" spc="-1">
                  <a:solidFill>
                    <a:srgbClr val="2D9FC3"/>
                  </a:solidFill>
                  <a:latin typeface="Arial"/>
                  <a:ea typeface="DejaVu Sans"/>
                </a:rPr>
                <a:t>6,7%</a:t>
              </a:r>
              <a:endParaRPr lang="fr-FR" sz="1400" b="0" strike="noStrike" spc="-1">
                <a:latin typeface="Arial"/>
              </a:endParaRPr>
            </a:p>
            <a:p>
              <a:pPr algn="ctr">
                <a:lnSpc>
                  <a:spcPct val="100000"/>
                </a:lnSpc>
                <a:tabLst>
                  <a:tab pos="0" algn="l"/>
                </a:tabLst>
              </a:pPr>
              <a:endParaRPr lang="fr-FR" sz="1400" b="0" strike="noStrike" spc="-1">
                <a:latin typeface="Arial"/>
              </a:endParaRPr>
            </a:p>
            <a:p>
              <a:pPr algn="ctr">
                <a:lnSpc>
                  <a:spcPct val="100000"/>
                </a:lnSpc>
                <a:tabLst>
                  <a:tab pos="0" algn="l"/>
                </a:tabLst>
              </a:pPr>
              <a:r>
                <a:rPr lang="fr-FR" sz="1400" b="1" strike="noStrike" spc="-1">
                  <a:solidFill>
                    <a:srgbClr val="000000"/>
                  </a:solidFill>
                  <a:latin typeface="Arial"/>
                  <a:ea typeface="DejaVu Sans"/>
                </a:rPr>
                <a:t>Environ 1 531 km</a:t>
              </a:r>
              <a:r>
                <a:rPr lang="fr-FR" sz="1400" b="1" strike="noStrike" spc="-1" baseline="30000">
                  <a:solidFill>
                    <a:srgbClr val="000000"/>
                  </a:solidFill>
                  <a:latin typeface="Arial"/>
                  <a:ea typeface="DejaVu Sans"/>
                </a:rPr>
                <a:t>2 </a:t>
              </a:r>
              <a:r>
                <a:rPr lang="fr-FR" sz="1400" b="0" strike="noStrike" spc="-1">
                  <a:solidFill>
                    <a:srgbClr val="000000"/>
                  </a:solidFill>
                  <a:latin typeface="Arial"/>
                  <a:ea typeface="DejaVu Sans"/>
                </a:rPr>
                <a:t>occupés par des bâtiments agricoles industriels ou commerciaux</a:t>
              </a:r>
              <a:endParaRPr lang="fr-FR" sz="1400" b="0" strike="noStrike" spc="-1">
                <a:latin typeface="Arial"/>
              </a:endParaRPr>
            </a:p>
            <a:p>
              <a:pPr algn="ctr">
                <a:lnSpc>
                  <a:spcPct val="100000"/>
                </a:lnSpc>
                <a:tabLst>
                  <a:tab pos="0" algn="l"/>
                </a:tabLst>
              </a:pPr>
              <a:r>
                <a:rPr lang="fr-FR" sz="1400" b="1" strike="noStrike" spc="-1">
                  <a:solidFill>
                    <a:srgbClr val="2D9FC3"/>
                  </a:solidFill>
                  <a:latin typeface="Arial"/>
                  <a:ea typeface="DejaVu Sans"/>
                </a:rPr>
                <a:t>5%</a:t>
              </a:r>
              <a:endParaRPr lang="fr-FR" sz="1400" b="0" strike="noStrike" spc="-1">
                <a:latin typeface="Arial"/>
              </a:endParaRPr>
            </a:p>
            <a:p>
              <a:pPr algn="ctr">
                <a:lnSpc>
                  <a:spcPct val="100000"/>
                </a:lnSpc>
                <a:tabLst>
                  <a:tab pos="0" algn="l"/>
                </a:tabLst>
              </a:pPr>
              <a:endParaRPr lang="fr-FR" sz="1400" b="0" strike="noStrike" spc="-1">
                <a:latin typeface="Arial"/>
              </a:endParaRPr>
            </a:p>
            <a:p>
              <a:pPr algn="ctr">
                <a:lnSpc>
                  <a:spcPct val="100000"/>
                </a:lnSpc>
                <a:tabLst>
                  <a:tab pos="0" algn="l"/>
                </a:tabLst>
              </a:pPr>
              <a:r>
                <a:rPr lang="fr-FR" sz="1400" b="1" strike="noStrike" spc="-1">
                  <a:solidFill>
                    <a:srgbClr val="000000"/>
                  </a:solidFill>
                  <a:latin typeface="Arial"/>
                  <a:ea typeface="DejaVu Sans"/>
                </a:rPr>
                <a:t>Environ 106 102 km</a:t>
              </a:r>
              <a:r>
                <a:rPr lang="fr-FR" sz="1400" b="1" strike="noStrike" spc="-1" baseline="30000">
                  <a:solidFill>
                    <a:srgbClr val="000000"/>
                  </a:solidFill>
                  <a:latin typeface="Arial"/>
                  <a:ea typeface="DejaVu Sans"/>
                </a:rPr>
                <a:t>2 </a:t>
              </a:r>
              <a:endParaRPr lang="fr-FR" sz="1400" b="0" strike="noStrike" spc="-1">
                <a:latin typeface="Arial"/>
              </a:endParaRPr>
            </a:p>
            <a:p>
              <a:pPr algn="ctr">
                <a:lnSpc>
                  <a:spcPct val="100000"/>
                </a:lnSpc>
                <a:tabLst>
                  <a:tab pos="0" algn="l"/>
                </a:tabLst>
              </a:pPr>
              <a:r>
                <a:rPr lang="fr-FR" sz="1400" b="0" strike="noStrike" spc="-1">
                  <a:solidFill>
                    <a:srgbClr val="000000"/>
                  </a:solidFill>
                  <a:latin typeface="Arial"/>
                  <a:ea typeface="DejaVu Sans"/>
                </a:rPr>
                <a:t>de terres agricoles</a:t>
              </a:r>
              <a:endParaRPr lang="fr-FR" sz="1400" b="0" strike="noStrike" spc="-1">
                <a:latin typeface="Arial"/>
              </a:endParaRPr>
            </a:p>
            <a:p>
              <a:pPr algn="ctr">
                <a:lnSpc>
                  <a:spcPct val="100000"/>
                </a:lnSpc>
                <a:tabLst>
                  <a:tab pos="0" algn="l"/>
                </a:tabLst>
              </a:pPr>
              <a:r>
                <a:rPr lang="fr-FR" sz="1400" b="1" strike="noStrike" spc="-1">
                  <a:solidFill>
                    <a:srgbClr val="2D9FC3"/>
                  </a:solidFill>
                  <a:latin typeface="Arial"/>
                  <a:ea typeface="DejaVu Sans"/>
                </a:rPr>
                <a:t>4,3%</a:t>
              </a:r>
              <a:endParaRPr lang="fr-FR" sz="1400" b="0" strike="noStrike" spc="-1">
                <a:latin typeface="Arial"/>
              </a:endParaRPr>
            </a:p>
            <a:p>
              <a:pPr algn="ctr">
                <a:lnSpc>
                  <a:spcPct val="100000"/>
                </a:lnSpc>
                <a:tabLst>
                  <a:tab pos="0" algn="l"/>
                </a:tabLst>
              </a:pPr>
              <a:endParaRPr lang="fr-FR" sz="1400" b="0" strike="noStrike" spc="-1">
                <a:latin typeface="Arial"/>
              </a:endParaRPr>
            </a:p>
            <a:p>
              <a:pPr algn="ctr">
                <a:lnSpc>
                  <a:spcPct val="100000"/>
                </a:lnSpc>
                <a:tabLst>
                  <a:tab pos="0" algn="l"/>
                </a:tabLst>
              </a:pPr>
              <a:endParaRPr lang="fr-FR" sz="1400" b="0" strike="noStrike" spc="-1">
                <a:latin typeface="Arial"/>
              </a:endParaRPr>
            </a:p>
          </p:txBody>
        </p:sp>
      </p:grpSp>
      <p:grpSp>
        <p:nvGrpSpPr>
          <p:cNvPr id="142" name="Group 40"/>
          <p:cNvGrpSpPr/>
          <p:nvPr/>
        </p:nvGrpSpPr>
        <p:grpSpPr>
          <a:xfrm>
            <a:off x="29617920" y="7969680"/>
            <a:ext cx="2335320" cy="3817080"/>
            <a:chOff x="29617920" y="7969680"/>
            <a:chExt cx="2335320" cy="3817080"/>
          </a:xfrm>
        </p:grpSpPr>
        <p:pic>
          <p:nvPicPr>
            <p:cNvPr id="143" name="Image 64_0"/>
            <p:cNvPicPr/>
            <p:nvPr/>
          </p:nvPicPr>
          <p:blipFill>
            <a:blip r:embed="rId13"/>
            <a:stretch/>
          </p:blipFill>
          <p:spPr>
            <a:xfrm>
              <a:off x="29660040" y="7969680"/>
              <a:ext cx="2248200" cy="3366720"/>
            </a:xfrm>
            <a:prstGeom prst="rect">
              <a:avLst/>
            </a:prstGeom>
            <a:ln w="0">
              <a:noFill/>
            </a:ln>
          </p:spPr>
        </p:pic>
        <p:sp>
          <p:nvSpPr>
            <p:cNvPr id="144" name="CustomShape 41"/>
            <p:cNvSpPr/>
            <p:nvPr/>
          </p:nvSpPr>
          <p:spPr>
            <a:xfrm>
              <a:off x="29617920" y="8881560"/>
              <a:ext cx="2335320" cy="290520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tabLst>
                  <a:tab pos="0" algn="l"/>
                </a:tabLst>
              </a:pPr>
              <a:r>
                <a:rPr lang="fr-FR" sz="1800" b="1" strike="noStrike" spc="-1">
                  <a:solidFill>
                    <a:srgbClr val="000000"/>
                  </a:solidFill>
                  <a:latin typeface="Arial"/>
                  <a:ea typeface="DejaVu Sans"/>
                </a:rPr>
                <a:t>79 monuments historiques</a:t>
              </a:r>
              <a:endParaRPr lang="fr-FR" sz="1800" b="0" strike="noStrike" spc="-1">
                <a:latin typeface="Arial"/>
              </a:endParaRPr>
            </a:p>
            <a:p>
              <a:pPr algn="ctr">
                <a:lnSpc>
                  <a:spcPct val="100000"/>
                </a:lnSpc>
                <a:tabLst>
                  <a:tab pos="0" algn="l"/>
                </a:tabLst>
              </a:pPr>
              <a:r>
                <a:rPr lang="fr-FR" sz="1400" b="1" strike="noStrike" spc="-1">
                  <a:solidFill>
                    <a:srgbClr val="2D9FC3"/>
                  </a:solidFill>
                  <a:latin typeface="Arial"/>
                  <a:ea typeface="DejaVu Sans"/>
                </a:rPr>
                <a:t>6%</a:t>
              </a:r>
              <a:endParaRPr lang="fr-FR" sz="1400" b="0" strike="noStrike" spc="-1">
                <a:latin typeface="Arial"/>
              </a:endParaRPr>
            </a:p>
            <a:p>
              <a:pPr algn="ctr">
                <a:lnSpc>
                  <a:spcPct val="100000"/>
                </a:lnSpc>
                <a:tabLst>
                  <a:tab pos="0" algn="l"/>
                </a:tabLst>
              </a:pPr>
              <a:endParaRPr lang="fr-FR" sz="1400" b="0" strike="noStrike" spc="-1">
                <a:latin typeface="Arial"/>
              </a:endParaRPr>
            </a:p>
            <a:p>
              <a:pPr algn="ctr">
                <a:lnSpc>
                  <a:spcPct val="100000"/>
                </a:lnSpc>
                <a:tabLst>
                  <a:tab pos="0" algn="l"/>
                </a:tabLst>
              </a:pPr>
              <a:r>
                <a:rPr lang="fr-FR" sz="1400" b="1" strike="noStrike" spc="-1">
                  <a:solidFill>
                    <a:srgbClr val="000000"/>
                  </a:solidFill>
                  <a:latin typeface="Arial"/>
                  <a:ea typeface="DejaVu Sans"/>
                </a:rPr>
                <a:t>Environ 166 124 km</a:t>
              </a:r>
              <a:r>
                <a:rPr lang="fr-FR" sz="1400" b="1" strike="noStrike" spc="-1" baseline="30000">
                  <a:solidFill>
                    <a:srgbClr val="000000"/>
                  </a:solidFill>
                  <a:latin typeface="Arial"/>
                  <a:ea typeface="DejaVu Sans"/>
                </a:rPr>
                <a:t>2 </a:t>
              </a:r>
              <a:r>
                <a:rPr lang="fr-FR" sz="1400" b="0" strike="noStrike" spc="-1">
                  <a:solidFill>
                    <a:srgbClr val="000000"/>
                  </a:solidFill>
                  <a:latin typeface="Arial"/>
                  <a:ea typeface="DejaVu Sans"/>
                </a:rPr>
                <a:t>d’espaces naturels protégés </a:t>
              </a:r>
              <a:r>
                <a:rPr lang="fr-FR" sz="1100" b="0" strike="noStrike" spc="-1">
                  <a:solidFill>
                    <a:srgbClr val="000000"/>
                  </a:solidFill>
                  <a:latin typeface="Arial"/>
                  <a:ea typeface="DejaVu Sans"/>
                </a:rPr>
                <a:t>(espaces réglementaires, sous protection foncières, et dotés d’inventaires patrimoniaux)</a:t>
              </a:r>
              <a:endParaRPr lang="fr-FR" sz="1100" b="0" strike="noStrike" spc="-1">
                <a:latin typeface="Arial"/>
              </a:endParaRPr>
            </a:p>
            <a:p>
              <a:pPr algn="ctr">
                <a:lnSpc>
                  <a:spcPct val="100000"/>
                </a:lnSpc>
                <a:tabLst>
                  <a:tab pos="0" algn="l"/>
                </a:tabLst>
              </a:pPr>
              <a:r>
                <a:rPr lang="fr-FR" sz="1400" b="1" strike="noStrike" spc="-1">
                  <a:solidFill>
                    <a:srgbClr val="2D9FC3"/>
                  </a:solidFill>
                  <a:latin typeface="Arial"/>
                  <a:ea typeface="DejaVu Sans"/>
                </a:rPr>
                <a:t>19%</a:t>
              </a:r>
              <a:endParaRPr lang="fr-FR" sz="1400" b="0" strike="noStrike" spc="-1">
                <a:latin typeface="Arial"/>
              </a:endParaRPr>
            </a:p>
            <a:p>
              <a:pPr algn="ctr">
                <a:lnSpc>
                  <a:spcPct val="100000"/>
                </a:lnSpc>
                <a:tabLst>
                  <a:tab pos="0" algn="l"/>
                </a:tabLst>
              </a:pPr>
              <a:endParaRPr lang="fr-FR" sz="1400" b="0" strike="noStrike" spc="-1">
                <a:latin typeface="Arial"/>
              </a:endParaRPr>
            </a:p>
          </p:txBody>
        </p:sp>
      </p:grpSp>
      <p:grpSp>
        <p:nvGrpSpPr>
          <p:cNvPr id="145" name="Group 42"/>
          <p:cNvGrpSpPr/>
          <p:nvPr/>
        </p:nvGrpSpPr>
        <p:grpSpPr>
          <a:xfrm>
            <a:off x="22385880" y="7969680"/>
            <a:ext cx="2381400" cy="2718360"/>
            <a:chOff x="22385880" y="7969680"/>
            <a:chExt cx="2381400" cy="2718360"/>
          </a:xfrm>
        </p:grpSpPr>
        <p:pic>
          <p:nvPicPr>
            <p:cNvPr id="146" name="Image 64_0"/>
            <p:cNvPicPr/>
            <p:nvPr/>
          </p:nvPicPr>
          <p:blipFill>
            <a:blip r:embed="rId14"/>
            <a:stretch/>
          </p:blipFill>
          <p:spPr>
            <a:xfrm>
              <a:off x="22385880" y="7969680"/>
              <a:ext cx="2248200" cy="2039760"/>
            </a:xfrm>
            <a:prstGeom prst="rect">
              <a:avLst/>
            </a:prstGeom>
            <a:ln w="0">
              <a:noFill/>
            </a:ln>
          </p:spPr>
        </p:pic>
        <p:sp>
          <p:nvSpPr>
            <p:cNvPr id="147" name="CustomShape 43"/>
            <p:cNvSpPr/>
            <p:nvPr/>
          </p:nvSpPr>
          <p:spPr>
            <a:xfrm>
              <a:off x="22431960" y="8881560"/>
              <a:ext cx="2335320" cy="180648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tabLst>
                  <a:tab pos="0" algn="l"/>
                </a:tabLst>
              </a:pPr>
              <a:r>
                <a:rPr lang="fr-FR" sz="1800" b="1" strike="noStrike" spc="-1">
                  <a:solidFill>
                    <a:srgbClr val="000000"/>
                  </a:solidFill>
                  <a:latin typeface="Arial"/>
                  <a:ea typeface="DejaVu Sans"/>
                </a:rPr>
                <a:t>126 896 personnes </a:t>
              </a:r>
              <a:endParaRPr lang="fr-FR" sz="1800" b="0" strike="noStrike" spc="-1">
                <a:latin typeface="Arial"/>
              </a:endParaRPr>
            </a:p>
            <a:p>
              <a:pPr algn="ctr">
                <a:lnSpc>
                  <a:spcPct val="100000"/>
                </a:lnSpc>
                <a:tabLst>
                  <a:tab pos="0" algn="l"/>
                </a:tabLst>
              </a:pPr>
              <a:r>
                <a:rPr lang="fr-FR" sz="1400" b="0" strike="noStrike" spc="-1">
                  <a:solidFill>
                    <a:srgbClr val="000000"/>
                  </a:solidFill>
                  <a:latin typeface="Arial"/>
                  <a:ea typeface="DejaVu Sans"/>
                </a:rPr>
                <a:t>habitent dans les zones basses littorales submersibles de Bretagne</a:t>
              </a:r>
              <a:endParaRPr lang="fr-FR" sz="1400" b="0" strike="noStrike" spc="-1">
                <a:latin typeface="Arial"/>
              </a:endParaRPr>
            </a:p>
            <a:p>
              <a:pPr algn="ctr">
                <a:lnSpc>
                  <a:spcPct val="100000"/>
                </a:lnSpc>
                <a:tabLst>
                  <a:tab pos="0" algn="l"/>
                </a:tabLst>
              </a:pPr>
              <a:endParaRPr lang="fr-FR" sz="1400" b="0" strike="noStrike" spc="-1">
                <a:latin typeface="Arial"/>
              </a:endParaRPr>
            </a:p>
            <a:p>
              <a:pPr algn="ctr">
                <a:lnSpc>
                  <a:spcPct val="100000"/>
                </a:lnSpc>
                <a:tabLst>
                  <a:tab pos="0" algn="l"/>
                </a:tabLst>
              </a:pPr>
              <a:r>
                <a:rPr lang="fr-FR" sz="1400" b="1" strike="noStrike" spc="-1">
                  <a:solidFill>
                    <a:srgbClr val="2D9FC3"/>
                  </a:solidFill>
                  <a:latin typeface="Arial"/>
                  <a:ea typeface="DejaVu Sans"/>
                </a:rPr>
                <a:t>14% </a:t>
              </a:r>
              <a:r>
                <a:rPr lang="fr-FR" sz="1400" b="0" strike="noStrike" spc="-1">
                  <a:solidFill>
                    <a:srgbClr val="000000"/>
                  </a:solidFill>
                  <a:latin typeface="Arial"/>
                  <a:ea typeface="DejaVu Sans"/>
                </a:rPr>
                <a:t>des communes littorales concernées</a:t>
              </a:r>
              <a:endParaRPr lang="fr-FR" sz="1400" b="0" strike="noStrike" spc="-1">
                <a:latin typeface="Arial"/>
              </a:endParaRPr>
            </a:p>
          </p:txBody>
        </p:sp>
      </p:grpSp>
      <p:sp>
        <p:nvSpPr>
          <p:cNvPr id="148" name="CustomShape 44"/>
          <p:cNvSpPr/>
          <p:nvPr/>
        </p:nvSpPr>
        <p:spPr>
          <a:xfrm>
            <a:off x="33910920" y="3004200"/>
            <a:ext cx="8277840" cy="837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tabLst>
                <a:tab pos="0" algn="l"/>
              </a:tabLst>
            </a:pPr>
            <a:r>
              <a:rPr lang="fr-FR" sz="2800" b="1" strike="noStrike" spc="-1">
                <a:solidFill>
                  <a:srgbClr val="79AAB5"/>
                </a:solidFill>
                <a:latin typeface="Poppins"/>
                <a:ea typeface="DejaVu Sans"/>
              </a:rPr>
              <a:t>Une réserve en eau en majorité composée d’eaux de surface</a:t>
            </a:r>
            <a:endParaRPr lang="fr-FR" sz="2800" b="0" strike="noStrike" spc="-1">
              <a:latin typeface="Arial"/>
            </a:endParaRPr>
          </a:p>
          <a:p>
            <a:pPr>
              <a:lnSpc>
                <a:spcPct val="100000"/>
              </a:lnSpc>
              <a:tabLst>
                <a:tab pos="0" algn="l"/>
              </a:tabLst>
            </a:pPr>
            <a:endParaRPr lang="fr-FR" sz="2800" b="0" strike="noStrike" spc="-1">
              <a:latin typeface="Arial"/>
            </a:endParaRPr>
          </a:p>
          <a:p>
            <a:pPr>
              <a:lnSpc>
                <a:spcPct val="100000"/>
              </a:lnSpc>
              <a:tabLst>
                <a:tab pos="0" algn="l"/>
              </a:tabLst>
            </a:pPr>
            <a:r>
              <a:rPr lang="fr-FR" sz="1800" b="0" strike="noStrike" spc="-1">
                <a:solidFill>
                  <a:srgbClr val="000000"/>
                </a:solidFill>
                <a:latin typeface="Arial"/>
                <a:ea typeface="DejaVu Sans"/>
              </a:rPr>
              <a:t>75 % de l’eau potable proviennent de captages en surface, contre 25 % environ en France métropolitaine.</a:t>
            </a:r>
            <a:endParaRPr lang="fr-FR" sz="1800" b="0" strike="noStrike" spc="-1">
              <a:latin typeface="Arial"/>
            </a:endParaRPr>
          </a:p>
          <a:p>
            <a:pPr>
              <a:lnSpc>
                <a:spcPct val="100000"/>
              </a:lnSpc>
              <a:tabLst>
                <a:tab pos="0" algn="l"/>
              </a:tabLst>
            </a:pPr>
            <a:r>
              <a:rPr lang="fr-FR" sz="1800" b="0" strike="noStrike" spc="-1">
                <a:solidFill>
                  <a:srgbClr val="000000"/>
                </a:solidFill>
                <a:latin typeface="Arial"/>
                <a:ea typeface="DejaVu Sans"/>
              </a:rPr>
              <a:t>Seulement 39 % de l'eau de pluie alimentent rivières et nappes souterraines. La majorité des prélèvements (77 %) est destinée à l'eau potable, 20 % à l'agriculture, 3 % à l'industrie.</a:t>
            </a:r>
            <a:endParaRPr lang="fr-FR" sz="1800" b="0" strike="noStrike" spc="-1">
              <a:latin typeface="Arial"/>
            </a:endParaRPr>
          </a:p>
        </p:txBody>
      </p:sp>
      <p:sp>
        <p:nvSpPr>
          <p:cNvPr id="149" name="CustomShape 45"/>
          <p:cNvSpPr/>
          <p:nvPr/>
        </p:nvSpPr>
        <p:spPr>
          <a:xfrm>
            <a:off x="32362920" y="3004200"/>
            <a:ext cx="1365840" cy="837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tabLst>
                <a:tab pos="0" algn="l"/>
              </a:tabLst>
            </a:pPr>
            <a:r>
              <a:rPr lang="fr-FR" sz="6000" b="1" strike="noStrike" spc="-1">
                <a:solidFill>
                  <a:srgbClr val="79AAB5"/>
                </a:solidFill>
                <a:latin typeface="Poppins"/>
                <a:ea typeface="DejaVu Sans"/>
              </a:rPr>
              <a:t>4.</a:t>
            </a:r>
            <a:endParaRPr lang="fr-FR" sz="6000" b="0" strike="noStrike" spc="-1">
              <a:latin typeface="Arial"/>
            </a:endParaRPr>
          </a:p>
        </p:txBody>
      </p:sp>
      <p:sp>
        <p:nvSpPr>
          <p:cNvPr id="150" name="CustomShape 46"/>
          <p:cNvSpPr/>
          <p:nvPr/>
        </p:nvSpPr>
        <p:spPr>
          <a:xfrm>
            <a:off x="33797880" y="3070440"/>
            <a:ext cx="69840" cy="789840"/>
          </a:xfrm>
          <a:prstGeom prst="rect">
            <a:avLst/>
          </a:prstGeom>
          <a:solidFill>
            <a:srgbClr val="79AAB5"/>
          </a:solidFill>
          <a:ln>
            <a:noFill/>
          </a:ln>
        </p:spPr>
        <p:style>
          <a:lnRef idx="2">
            <a:schemeClr val="accent1">
              <a:shade val="50000"/>
            </a:schemeClr>
          </a:lnRef>
          <a:fillRef idx="1">
            <a:schemeClr val="accent1"/>
          </a:fillRef>
          <a:effectRef idx="0">
            <a:schemeClr val="accent1"/>
          </a:effectRef>
          <a:fontRef idx="minor"/>
        </p:style>
      </p:sp>
      <p:pic>
        <p:nvPicPr>
          <p:cNvPr id="151" name="Image 79_0"/>
          <p:cNvPicPr/>
          <p:nvPr/>
        </p:nvPicPr>
        <p:blipFill>
          <a:blip r:embed="rId15"/>
          <a:stretch/>
        </p:blipFill>
        <p:spPr>
          <a:xfrm>
            <a:off x="33963120" y="5911920"/>
            <a:ext cx="4052520" cy="2258640"/>
          </a:xfrm>
          <a:prstGeom prst="rect">
            <a:avLst/>
          </a:prstGeom>
          <a:ln w="0">
            <a:noFill/>
          </a:ln>
        </p:spPr>
      </p:pic>
      <p:pic>
        <p:nvPicPr>
          <p:cNvPr id="152" name="Image 80_0"/>
          <p:cNvPicPr/>
          <p:nvPr/>
        </p:nvPicPr>
        <p:blipFill>
          <a:blip r:embed="rId16"/>
          <a:stretch/>
        </p:blipFill>
        <p:spPr>
          <a:xfrm>
            <a:off x="37040400" y="8856360"/>
            <a:ext cx="4936320" cy="2553840"/>
          </a:xfrm>
          <a:prstGeom prst="rect">
            <a:avLst/>
          </a:prstGeom>
          <a:ln w="0">
            <a:noFill/>
          </a:ln>
        </p:spPr>
      </p:pic>
      <p:pic>
        <p:nvPicPr>
          <p:cNvPr id="153" name="Image 239"/>
          <p:cNvPicPr/>
          <p:nvPr/>
        </p:nvPicPr>
        <p:blipFill>
          <a:blip r:embed="rId17"/>
          <a:stretch/>
        </p:blipFill>
        <p:spPr>
          <a:xfrm>
            <a:off x="38017440" y="6509160"/>
            <a:ext cx="1854720" cy="1104120"/>
          </a:xfrm>
          <a:prstGeom prst="rect">
            <a:avLst/>
          </a:prstGeom>
          <a:ln w="0">
            <a:noFill/>
          </a:ln>
        </p:spPr>
      </p:pic>
      <p:sp>
        <p:nvSpPr>
          <p:cNvPr id="154" name="CustomShape 47"/>
          <p:cNvSpPr/>
          <p:nvPr/>
        </p:nvSpPr>
        <p:spPr>
          <a:xfrm>
            <a:off x="33950880" y="5763240"/>
            <a:ext cx="5628960" cy="57384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tabLst>
                <a:tab pos="0" algn="l"/>
              </a:tabLst>
            </a:pPr>
            <a:r>
              <a:rPr lang="fr-FR" sz="1800" b="1" strike="noStrike" spc="-1">
                <a:solidFill>
                  <a:srgbClr val="000000"/>
                </a:solidFill>
                <a:latin typeface="Arial"/>
                <a:ea typeface="DejaVu Sans"/>
              </a:rPr>
              <a:t>UNE RESSOURCE MOYENNE DE 10 MILLIARDS DE M2/AN DE PLUIES EFFICACES</a:t>
            </a:r>
            <a:endParaRPr lang="fr-FR" sz="1800" b="0" strike="noStrike" spc="-1">
              <a:latin typeface="Arial"/>
            </a:endParaRPr>
          </a:p>
        </p:txBody>
      </p:sp>
      <p:sp>
        <p:nvSpPr>
          <p:cNvPr id="155" name="CustomShape 48"/>
          <p:cNvSpPr/>
          <p:nvPr/>
        </p:nvSpPr>
        <p:spPr>
          <a:xfrm>
            <a:off x="35990280" y="8331480"/>
            <a:ext cx="3830400" cy="57384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tabLst>
                <a:tab pos="0" algn="l"/>
              </a:tabLst>
            </a:pPr>
            <a:r>
              <a:rPr lang="fr-FR" sz="1800" b="1" strike="noStrike" spc="-1">
                <a:solidFill>
                  <a:srgbClr val="000000"/>
                </a:solidFill>
                <a:latin typeface="Arial"/>
                <a:ea typeface="DejaVu Sans"/>
              </a:rPr>
              <a:t>… INÉGALEMENT RÉPARTIES SUR LE TERRITOIRE</a:t>
            </a:r>
            <a:endParaRPr lang="fr-FR" sz="1800" b="0" strike="noStrike" spc="-1">
              <a:latin typeface="Arial"/>
            </a:endParaRPr>
          </a:p>
        </p:txBody>
      </p:sp>
      <p:sp>
        <p:nvSpPr>
          <p:cNvPr id="156" name="CustomShape 49"/>
          <p:cNvSpPr/>
          <p:nvPr/>
        </p:nvSpPr>
        <p:spPr>
          <a:xfrm>
            <a:off x="965520" y="12323880"/>
            <a:ext cx="42056280" cy="1143720"/>
          </a:xfrm>
          <a:prstGeom prst="rect">
            <a:avLst/>
          </a:prstGeom>
          <a:noFill/>
          <a:ln w="0">
            <a:noFill/>
          </a:ln>
        </p:spPr>
        <p:style>
          <a:lnRef idx="0">
            <a:scrgbClr r="0" g="0" b="0"/>
          </a:lnRef>
          <a:fillRef idx="0">
            <a:scrgbClr r="0" g="0" b="0"/>
          </a:fillRef>
          <a:effectRef idx="0">
            <a:scrgbClr r="0" g="0" b="0"/>
          </a:effectRef>
          <a:fontRef idx="minor"/>
        </p:style>
        <p:txBody>
          <a:bodyPr lIns="321120" tIns="160560" rIns="321120" bIns="160560">
            <a:spAutoFit/>
          </a:bodyPr>
          <a:lstStyle/>
          <a:p>
            <a:pPr>
              <a:lnSpc>
                <a:spcPct val="100000"/>
              </a:lnSpc>
              <a:tabLst>
                <a:tab pos="0" algn="l"/>
              </a:tabLst>
            </a:pPr>
            <a:r>
              <a:rPr lang="fr-FR" sz="5400" b="0" strike="noStrike" spc="-1">
                <a:solidFill>
                  <a:srgbClr val="FFFFFF"/>
                </a:solidFill>
                <a:highlight>
                  <a:srgbClr val="79AAB5"/>
                </a:highlight>
                <a:latin typeface="Poppins"/>
                <a:ea typeface="DejaVu Sans"/>
              </a:rPr>
              <a:t> Projection et conséquences du changement climatique en Bretagne…</a:t>
            </a:r>
            <a:endParaRPr lang="fr-FR" sz="5400" b="0" strike="noStrike" spc="-1">
              <a:latin typeface="Arial"/>
            </a:endParaRPr>
          </a:p>
        </p:txBody>
      </p:sp>
      <p:sp>
        <p:nvSpPr>
          <p:cNvPr id="157" name="CustomShape 50"/>
          <p:cNvSpPr/>
          <p:nvPr/>
        </p:nvSpPr>
        <p:spPr>
          <a:xfrm>
            <a:off x="7694640" y="24147000"/>
            <a:ext cx="5996520" cy="4478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tabLst>
                <a:tab pos="0" algn="l"/>
              </a:tabLst>
            </a:pPr>
            <a:r>
              <a:rPr lang="fr-FR" sz="1800" b="0" strike="noStrike" spc="-1">
                <a:solidFill>
                  <a:srgbClr val="000000"/>
                </a:solidFill>
                <a:latin typeface="Arial"/>
                <a:ea typeface="DejaVu Sans"/>
              </a:rPr>
              <a:t>Le volume annuel de précipitations connaîtra vraisemblablement une légère augmentation en Bretagne à l’horizon 2071-2100, mais leur répartition sera modifiée, avec une augmentation en hiver et une diminution en été. De plus, les épisodes de fortes pluies, à l’origine des inondations fluviales en hiver et des inondations par ruissellement en cas de sols artificialisés, saturés ou secs, devraient se multiplier. Les inondations sont la première source de catastrophe naturelle en Bretagne : elles représentent 75 % des arrêtés depuis 1982. </a:t>
            </a:r>
            <a:endParaRPr lang="fr-FR" sz="1800" b="0" strike="noStrike" spc="-1">
              <a:latin typeface="Arial"/>
            </a:endParaRPr>
          </a:p>
          <a:p>
            <a:pPr algn="just">
              <a:lnSpc>
                <a:spcPct val="100000"/>
              </a:lnSpc>
              <a:tabLst>
                <a:tab pos="0" algn="l"/>
              </a:tabLst>
            </a:pPr>
            <a:r>
              <a:rPr lang="fr-FR" sz="1800" b="0" strike="noStrike" spc="-1">
                <a:solidFill>
                  <a:srgbClr val="000000"/>
                </a:solidFill>
                <a:latin typeface="Arial"/>
                <a:ea typeface="DejaVu Sans"/>
              </a:rPr>
              <a:t>En parallèle, les projections montrent un assèchement des sols en toutes saisons.  </a:t>
            </a:r>
            <a:endParaRPr lang="fr-FR" sz="1800" b="0" strike="noStrike" spc="-1">
              <a:latin typeface="Arial"/>
            </a:endParaRPr>
          </a:p>
          <a:p>
            <a:pPr>
              <a:lnSpc>
                <a:spcPct val="100000"/>
              </a:lnSpc>
              <a:tabLst>
                <a:tab pos="0" algn="l"/>
              </a:tabLst>
            </a:pPr>
            <a:endParaRPr lang="fr-FR" sz="1800" b="0" strike="noStrike" spc="-1">
              <a:latin typeface="Arial"/>
            </a:endParaRPr>
          </a:p>
          <a:p>
            <a:pPr>
              <a:lnSpc>
                <a:spcPct val="100000"/>
              </a:lnSpc>
              <a:tabLst>
                <a:tab pos="0" algn="l"/>
              </a:tabLst>
            </a:pPr>
            <a:endParaRPr lang="fr-FR" sz="1800" b="0" strike="noStrike" spc="-1">
              <a:latin typeface="Arial"/>
            </a:endParaRPr>
          </a:p>
          <a:p>
            <a:pPr>
              <a:lnSpc>
                <a:spcPct val="100000"/>
              </a:lnSpc>
              <a:tabLst>
                <a:tab pos="0" algn="l"/>
              </a:tabLst>
            </a:pPr>
            <a:endParaRPr lang="fr-FR" sz="1800" b="0" strike="noStrike" spc="-1">
              <a:latin typeface="Arial"/>
            </a:endParaRPr>
          </a:p>
        </p:txBody>
      </p:sp>
      <p:sp>
        <p:nvSpPr>
          <p:cNvPr id="158" name="CustomShape 51"/>
          <p:cNvSpPr/>
          <p:nvPr/>
        </p:nvSpPr>
        <p:spPr>
          <a:xfrm>
            <a:off x="7694640" y="15315120"/>
            <a:ext cx="5996160" cy="138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tabLst>
                <a:tab pos="0" algn="l"/>
              </a:tabLst>
            </a:pPr>
            <a:r>
              <a:rPr lang="fr-FR" sz="1800" b="0" strike="noStrike" spc="-1">
                <a:solidFill>
                  <a:srgbClr val="051F31"/>
                </a:solidFill>
                <a:latin typeface="Arial"/>
                <a:ea typeface="DejaVu Sans"/>
              </a:rPr>
              <a:t>Le climat breton s’est réchauffé de 0,3 ° en moyenne par décennie depuis 1961. </a:t>
            </a:r>
            <a:endParaRPr lang="fr-FR" sz="1800" b="0" strike="noStrike" spc="-1">
              <a:latin typeface="Arial"/>
            </a:endParaRPr>
          </a:p>
          <a:p>
            <a:pPr algn="just">
              <a:lnSpc>
                <a:spcPct val="100000"/>
              </a:lnSpc>
              <a:tabLst>
                <a:tab pos="0" algn="l"/>
              </a:tabLst>
            </a:pPr>
            <a:r>
              <a:rPr lang="fr-FR" sz="1800" b="0" strike="noStrike" spc="-1">
                <a:solidFill>
                  <a:srgbClr val="051F31"/>
                </a:solidFill>
                <a:latin typeface="Arial"/>
                <a:ea typeface="DejaVu Sans"/>
              </a:rPr>
              <a:t>À cause de l’inertie des émissions de gaz à effet de serre déjà produites, les projections climatiques montrent une poursuite du réchauffement annuel jusqu'aux années 2050, quel que soit le scénario du GIEC envisagé.</a:t>
            </a:r>
            <a:endParaRPr lang="fr-FR" sz="1800" b="0" strike="noStrike" spc="-1">
              <a:latin typeface="Arial"/>
            </a:endParaRPr>
          </a:p>
          <a:p>
            <a:pPr algn="just">
              <a:lnSpc>
                <a:spcPct val="100000"/>
              </a:lnSpc>
              <a:tabLst>
                <a:tab pos="0" algn="l"/>
              </a:tabLst>
            </a:pPr>
            <a:endParaRPr lang="fr-FR" sz="1800" b="0" strike="noStrike" spc="-1">
              <a:latin typeface="Arial"/>
            </a:endParaRPr>
          </a:p>
          <a:p>
            <a:pPr algn="just">
              <a:lnSpc>
                <a:spcPct val="100000"/>
              </a:lnSpc>
              <a:tabLst>
                <a:tab pos="0" algn="l"/>
              </a:tabLst>
            </a:pPr>
            <a:r>
              <a:rPr lang="fr-FR" sz="1800" b="0" strike="noStrike" spc="-1">
                <a:solidFill>
                  <a:srgbClr val="051F31"/>
                </a:solidFill>
                <a:latin typeface="Arial"/>
                <a:ea typeface="DejaVu Sans"/>
              </a:rPr>
              <a:t>Sur la seconde moitié du XXIe siècle, l’évolution de la température moyenne annuelle diffère significativement selon le scénario considéré. Le seul qui stabilise le réchauffement est le scénario RCP2.6 (lequel intègre une politique climatique visant à faire baisser les concentrations en CO2). Selon le RCP8.5 (scénario sans politique climatique), </a:t>
            </a:r>
            <a:r>
              <a:rPr lang="fr-FR" sz="1800" b="1" strike="noStrike" spc="-1">
                <a:solidFill>
                  <a:srgbClr val="051F31"/>
                </a:solidFill>
                <a:latin typeface="Arial"/>
                <a:ea typeface="DejaVu Sans"/>
              </a:rPr>
              <a:t>le réchauffement pourrait dépasser 3°C à l'horizon 2071-2100 </a:t>
            </a:r>
            <a:r>
              <a:rPr lang="fr-FR" sz="1800" b="0" strike="noStrike" spc="-1">
                <a:solidFill>
                  <a:srgbClr val="051F31"/>
                </a:solidFill>
                <a:latin typeface="Arial"/>
                <a:ea typeface="DejaVu Sans"/>
              </a:rPr>
              <a:t>(scénarios du rapport du GIEC 2021).</a:t>
            </a:r>
            <a:endParaRPr lang="fr-FR" sz="1800" b="0" strike="noStrike" spc="-1">
              <a:latin typeface="Arial"/>
            </a:endParaRPr>
          </a:p>
        </p:txBody>
      </p:sp>
      <p:sp>
        <p:nvSpPr>
          <p:cNvPr id="159" name="CustomShape 52"/>
          <p:cNvSpPr/>
          <p:nvPr/>
        </p:nvSpPr>
        <p:spPr>
          <a:xfrm>
            <a:off x="1395720" y="13847760"/>
            <a:ext cx="12223440" cy="1067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tabLst>
                <a:tab pos="0" algn="l"/>
              </a:tabLst>
            </a:pPr>
            <a:r>
              <a:rPr lang="fr-FR" sz="2400" b="1" strike="noStrike" spc="-1">
                <a:solidFill>
                  <a:srgbClr val="79AAB5"/>
                </a:solidFill>
                <a:latin typeface="Poppins"/>
                <a:ea typeface="DejaVu Sans"/>
              </a:rPr>
              <a:t>Une hausse des températures déjà significative avec un réchauffement net accentué </a:t>
            </a:r>
            <a:r>
              <a:rPr lang="fr-FR" sz="2400" b="0" strike="noStrike" spc="-1">
                <a:solidFill>
                  <a:srgbClr val="79AAB5"/>
                </a:solidFill>
                <a:latin typeface="Poppins"/>
                <a:ea typeface="DejaVu Sans"/>
              </a:rPr>
              <a:t>depuis les années 1980, </a:t>
            </a:r>
            <a:r>
              <a:rPr lang="fr-FR" sz="2400" b="1" strike="noStrike" spc="-1">
                <a:solidFill>
                  <a:srgbClr val="79AAB5"/>
                </a:solidFill>
                <a:latin typeface="Poppins"/>
                <a:ea typeface="DejaVu Sans"/>
              </a:rPr>
              <a:t>un réchauffement plus marqué au printemps, en été et une diminution du nombre de jours de gelée</a:t>
            </a:r>
            <a:endParaRPr lang="fr-FR" sz="2400" b="0" strike="noStrike" spc="-1">
              <a:latin typeface="Arial"/>
            </a:endParaRPr>
          </a:p>
        </p:txBody>
      </p:sp>
      <p:sp>
        <p:nvSpPr>
          <p:cNvPr id="160" name="CustomShape 53"/>
          <p:cNvSpPr/>
          <p:nvPr/>
        </p:nvSpPr>
        <p:spPr>
          <a:xfrm>
            <a:off x="8056800" y="24080400"/>
            <a:ext cx="4770360" cy="1215720"/>
          </a:xfrm>
          <a:prstGeom prst="rect">
            <a:avLst/>
          </a:prstGeom>
          <a:noFill/>
          <a:ln w="0">
            <a:noFill/>
          </a:ln>
        </p:spPr>
        <p:style>
          <a:lnRef idx="0">
            <a:scrgbClr r="0" g="0" b="0"/>
          </a:lnRef>
          <a:fillRef idx="0">
            <a:scrgbClr r="0" g="0" b="0"/>
          </a:fillRef>
          <a:effectRef idx="0">
            <a:scrgbClr r="0" g="0" b="0"/>
          </a:effectRef>
          <a:fontRef idx="minor"/>
        </p:style>
      </p:sp>
      <p:sp>
        <p:nvSpPr>
          <p:cNvPr id="161" name="CustomShape 54"/>
          <p:cNvSpPr/>
          <p:nvPr/>
        </p:nvSpPr>
        <p:spPr>
          <a:xfrm>
            <a:off x="3225600" y="19635120"/>
            <a:ext cx="9336600" cy="759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Aft>
                <a:spcPts val="850"/>
              </a:spcAft>
              <a:tabLst>
                <a:tab pos="0" algn="l"/>
              </a:tabLst>
            </a:pPr>
            <a:endParaRPr lang="fr-FR" sz="1800" b="0" strike="noStrike" spc="-1">
              <a:latin typeface="Arial"/>
            </a:endParaRPr>
          </a:p>
          <a:p>
            <a:pPr>
              <a:lnSpc>
                <a:spcPct val="100000"/>
              </a:lnSpc>
              <a:spcAft>
                <a:spcPts val="850"/>
              </a:spcAft>
              <a:tabLst>
                <a:tab pos="0" algn="l"/>
              </a:tabLst>
            </a:pPr>
            <a:endParaRPr lang="fr-FR" sz="1800" b="0" strike="noStrike" spc="-1">
              <a:latin typeface="Arial"/>
            </a:endParaRPr>
          </a:p>
        </p:txBody>
      </p:sp>
      <p:sp>
        <p:nvSpPr>
          <p:cNvPr id="162" name="CustomShape 55"/>
          <p:cNvSpPr/>
          <p:nvPr/>
        </p:nvSpPr>
        <p:spPr>
          <a:xfrm>
            <a:off x="2924280" y="20181600"/>
            <a:ext cx="2898000" cy="2018520"/>
          </a:xfrm>
          <a:prstGeom prst="rect">
            <a:avLst/>
          </a:prstGeom>
          <a:noFill/>
          <a:ln w="0">
            <a:noFill/>
          </a:ln>
        </p:spPr>
        <p:style>
          <a:lnRef idx="0">
            <a:scrgbClr r="0" g="0" b="0"/>
          </a:lnRef>
          <a:fillRef idx="0">
            <a:scrgbClr r="0" g="0" b="0"/>
          </a:fillRef>
          <a:effectRef idx="0">
            <a:scrgbClr r="0" g="0" b="0"/>
          </a:effectRef>
          <a:fontRef idx="minor"/>
        </p:style>
      </p:sp>
      <p:pic>
        <p:nvPicPr>
          <p:cNvPr id="163" name="Image 2_1"/>
          <p:cNvPicPr/>
          <p:nvPr/>
        </p:nvPicPr>
        <p:blipFill>
          <a:blip r:embed="rId18"/>
          <a:stretch/>
        </p:blipFill>
        <p:spPr>
          <a:xfrm>
            <a:off x="1181160" y="15354720"/>
            <a:ext cx="6189120" cy="4119840"/>
          </a:xfrm>
          <a:prstGeom prst="rect">
            <a:avLst/>
          </a:prstGeom>
          <a:ln w="0">
            <a:noFill/>
          </a:ln>
        </p:spPr>
      </p:pic>
      <p:sp>
        <p:nvSpPr>
          <p:cNvPr id="164" name="CustomShape 56"/>
          <p:cNvSpPr/>
          <p:nvPr/>
        </p:nvSpPr>
        <p:spPr>
          <a:xfrm>
            <a:off x="1548000" y="19496880"/>
            <a:ext cx="3835440" cy="211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tabLst>
                <a:tab pos="0" algn="l"/>
              </a:tabLst>
            </a:pPr>
            <a:r>
              <a:rPr lang="fr-FR" sz="800" b="0" strike="noStrike" spc="-1">
                <a:solidFill>
                  <a:srgbClr val="000000"/>
                </a:solidFill>
                <a:latin typeface="Arial"/>
                <a:ea typeface="DejaVu Sans"/>
              </a:rPr>
              <a:t>https://meteofrance.com/climathd</a:t>
            </a:r>
            <a:endParaRPr lang="fr-FR" sz="800" b="0" strike="noStrike" spc="-1">
              <a:latin typeface="Arial"/>
            </a:endParaRPr>
          </a:p>
        </p:txBody>
      </p:sp>
      <p:sp>
        <p:nvSpPr>
          <p:cNvPr id="165" name="CustomShape 57"/>
          <p:cNvSpPr/>
          <p:nvPr/>
        </p:nvSpPr>
        <p:spPr>
          <a:xfrm>
            <a:off x="1620000" y="20368800"/>
            <a:ext cx="6996960" cy="1050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tabLst>
                <a:tab pos="0" algn="l"/>
              </a:tabLst>
            </a:pPr>
            <a:r>
              <a:rPr lang="fr-FR" sz="2000" b="1" strike="noStrike" spc="-1">
                <a:solidFill>
                  <a:srgbClr val="051F31"/>
                </a:solidFill>
                <a:latin typeface="Arial"/>
                <a:ea typeface="DejaVu Sans"/>
              </a:rPr>
              <a:t>Sans une politique climatique volontariste, le nombre de journées d’été pourrait monter à plus de 55 par an à l’horizon 2100.</a:t>
            </a:r>
            <a:endParaRPr lang="fr-FR" sz="2000" b="0" strike="noStrike" spc="-1">
              <a:latin typeface="Arial"/>
            </a:endParaRPr>
          </a:p>
          <a:p>
            <a:pPr algn="r">
              <a:lnSpc>
                <a:spcPct val="100000"/>
              </a:lnSpc>
              <a:tabLst>
                <a:tab pos="0" algn="l"/>
              </a:tabLst>
            </a:pPr>
            <a:endParaRPr lang="fr-FR" sz="2000" b="0" strike="noStrike" spc="-1">
              <a:latin typeface="Arial"/>
            </a:endParaRPr>
          </a:p>
          <a:p>
            <a:pPr algn="r">
              <a:lnSpc>
                <a:spcPct val="100000"/>
              </a:lnSpc>
              <a:tabLst>
                <a:tab pos="0" algn="l"/>
              </a:tabLst>
            </a:pPr>
            <a:r>
              <a:rPr lang="fr-FR" sz="1800" b="1" strike="noStrike" spc="-1">
                <a:solidFill>
                  <a:srgbClr val="000000"/>
                </a:solidFill>
                <a:latin typeface="Arial"/>
                <a:ea typeface="DejaVu Sans"/>
              </a:rPr>
              <a:t>Nombre de journées d’été (+ de 25° - moyenne estivale)</a:t>
            </a:r>
            <a:endParaRPr lang="fr-FR" sz="1800" b="0" strike="noStrike" spc="-1">
              <a:latin typeface="Arial"/>
            </a:endParaRPr>
          </a:p>
          <a:p>
            <a:pPr algn="r">
              <a:lnSpc>
                <a:spcPct val="100000"/>
              </a:lnSpc>
              <a:tabLst>
                <a:tab pos="0" algn="l"/>
              </a:tabLst>
            </a:pPr>
            <a:r>
              <a:rPr lang="fr-FR" sz="1800" b="1" strike="noStrike" spc="-1">
                <a:solidFill>
                  <a:srgbClr val="000000"/>
                </a:solidFill>
                <a:latin typeface="Arial"/>
                <a:ea typeface="Arial"/>
              </a:rPr>
              <a:t>Horizon lointain (2071-2100) – RCP 8.5</a:t>
            </a:r>
            <a:endParaRPr lang="fr-FR" sz="1800" b="0" strike="noStrike" spc="-1">
              <a:latin typeface="Arial"/>
            </a:endParaRPr>
          </a:p>
          <a:p>
            <a:pPr algn="r">
              <a:lnSpc>
                <a:spcPct val="100000"/>
              </a:lnSpc>
              <a:tabLst>
                <a:tab pos="0" algn="l"/>
              </a:tabLst>
            </a:pPr>
            <a:r>
              <a:rPr lang="fr-FR" sz="800" b="0" strike="noStrike" spc="-1">
                <a:solidFill>
                  <a:srgbClr val="000000"/>
                </a:solidFill>
                <a:latin typeface="Arial"/>
                <a:ea typeface="Arial"/>
              </a:rPr>
              <a:t>Météo France</a:t>
            </a:r>
            <a:endParaRPr lang="fr-FR" sz="800" b="0" strike="noStrike" spc="-1">
              <a:latin typeface="Arial"/>
            </a:endParaRPr>
          </a:p>
          <a:p>
            <a:pPr algn="r">
              <a:lnSpc>
                <a:spcPct val="100000"/>
              </a:lnSpc>
              <a:tabLst>
                <a:tab pos="0" algn="l"/>
              </a:tabLst>
            </a:pPr>
            <a:endParaRPr lang="fr-FR" sz="800" b="0" strike="noStrike" spc="-1">
              <a:latin typeface="Arial"/>
            </a:endParaRPr>
          </a:p>
        </p:txBody>
      </p:sp>
      <p:pic>
        <p:nvPicPr>
          <p:cNvPr id="166" name="Image 259"/>
          <p:cNvPicPr/>
          <p:nvPr/>
        </p:nvPicPr>
        <p:blipFill>
          <a:blip r:embed="rId19"/>
          <a:stretch/>
        </p:blipFill>
        <p:spPr>
          <a:xfrm>
            <a:off x="9028080" y="20104200"/>
            <a:ext cx="4252680" cy="2550960"/>
          </a:xfrm>
          <a:prstGeom prst="rect">
            <a:avLst/>
          </a:prstGeom>
          <a:ln w="0">
            <a:noFill/>
          </a:ln>
        </p:spPr>
      </p:pic>
      <p:sp>
        <p:nvSpPr>
          <p:cNvPr id="167" name="CustomShape 58"/>
          <p:cNvSpPr/>
          <p:nvPr/>
        </p:nvSpPr>
        <p:spPr>
          <a:xfrm>
            <a:off x="34598160" y="25996320"/>
            <a:ext cx="4770360" cy="1215720"/>
          </a:xfrm>
          <a:prstGeom prst="rect">
            <a:avLst/>
          </a:prstGeom>
          <a:noFill/>
          <a:ln w="0">
            <a:noFill/>
          </a:ln>
        </p:spPr>
        <p:style>
          <a:lnRef idx="0">
            <a:scrgbClr r="0" g="0" b="0"/>
          </a:lnRef>
          <a:fillRef idx="0">
            <a:scrgbClr r="0" g="0" b="0"/>
          </a:fillRef>
          <a:effectRef idx="0">
            <a:scrgbClr r="0" g="0" b="0"/>
          </a:effectRef>
          <a:fontRef idx="minor"/>
        </p:style>
      </p:sp>
      <p:sp>
        <p:nvSpPr>
          <p:cNvPr id="168" name="CustomShape 59"/>
          <p:cNvSpPr/>
          <p:nvPr/>
        </p:nvSpPr>
        <p:spPr>
          <a:xfrm>
            <a:off x="29766960" y="21186360"/>
            <a:ext cx="9336600" cy="759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Aft>
                <a:spcPts val="850"/>
              </a:spcAft>
              <a:tabLst>
                <a:tab pos="0" algn="l"/>
              </a:tabLst>
            </a:pPr>
            <a:endParaRPr lang="fr-FR" sz="1800" b="0" strike="noStrike" spc="-1">
              <a:latin typeface="Arial"/>
            </a:endParaRPr>
          </a:p>
          <a:p>
            <a:pPr>
              <a:lnSpc>
                <a:spcPct val="100000"/>
              </a:lnSpc>
              <a:spcAft>
                <a:spcPts val="850"/>
              </a:spcAft>
              <a:tabLst>
                <a:tab pos="0" algn="l"/>
              </a:tabLst>
            </a:pPr>
            <a:endParaRPr lang="fr-FR" sz="1800" b="0" strike="noStrike" spc="-1">
              <a:latin typeface="Arial"/>
            </a:endParaRPr>
          </a:p>
        </p:txBody>
      </p:sp>
      <p:sp>
        <p:nvSpPr>
          <p:cNvPr id="169" name="CustomShape 60"/>
          <p:cNvSpPr/>
          <p:nvPr/>
        </p:nvSpPr>
        <p:spPr>
          <a:xfrm>
            <a:off x="29465640" y="21722040"/>
            <a:ext cx="2898000" cy="2018520"/>
          </a:xfrm>
          <a:prstGeom prst="rect">
            <a:avLst/>
          </a:prstGeom>
          <a:noFill/>
          <a:ln w="0">
            <a:noFill/>
          </a:ln>
        </p:spPr>
        <p:style>
          <a:lnRef idx="0">
            <a:scrgbClr r="0" g="0" b="0"/>
          </a:lnRef>
          <a:fillRef idx="0">
            <a:scrgbClr r="0" g="0" b="0"/>
          </a:fillRef>
          <a:effectRef idx="0">
            <a:scrgbClr r="0" g="0" b="0"/>
          </a:effectRef>
          <a:fontRef idx="minor"/>
        </p:style>
      </p:sp>
      <p:pic>
        <p:nvPicPr>
          <p:cNvPr id="170" name="Image 270"/>
          <p:cNvPicPr/>
          <p:nvPr/>
        </p:nvPicPr>
        <p:blipFill>
          <a:blip r:embed="rId20"/>
          <a:stretch/>
        </p:blipFill>
        <p:spPr>
          <a:xfrm>
            <a:off x="15698880" y="15045480"/>
            <a:ext cx="5587560" cy="3387960"/>
          </a:xfrm>
          <a:prstGeom prst="rect">
            <a:avLst/>
          </a:prstGeom>
          <a:ln w="0">
            <a:noFill/>
          </a:ln>
        </p:spPr>
      </p:pic>
      <p:sp>
        <p:nvSpPr>
          <p:cNvPr id="171" name="CustomShape 61"/>
          <p:cNvSpPr/>
          <p:nvPr/>
        </p:nvSpPr>
        <p:spPr>
          <a:xfrm>
            <a:off x="15648480" y="14699520"/>
            <a:ext cx="5637600" cy="46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tabLst>
                <a:tab pos="0" algn="l"/>
              </a:tabLst>
            </a:pPr>
            <a:r>
              <a:rPr lang="fr-FR" sz="1400" b="0" strike="noStrike" spc="-1">
                <a:solidFill>
                  <a:srgbClr val="000000"/>
                </a:solidFill>
                <a:latin typeface="Arial"/>
                <a:ea typeface="DejaVu Sans"/>
              </a:rPr>
              <a:t>Zones exposées à l'élévation du niveau de la mer à marée haute</a:t>
            </a:r>
            <a:endParaRPr lang="fr-FR" sz="1400" b="0" strike="noStrike" spc="-1">
              <a:latin typeface="Arial"/>
            </a:endParaRPr>
          </a:p>
        </p:txBody>
      </p:sp>
      <p:sp>
        <p:nvSpPr>
          <p:cNvPr id="172" name="CustomShape 62"/>
          <p:cNvSpPr/>
          <p:nvPr/>
        </p:nvSpPr>
        <p:spPr>
          <a:xfrm>
            <a:off x="15698880" y="18421200"/>
            <a:ext cx="3452760" cy="55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tabLst>
                <a:tab pos="0" algn="l"/>
              </a:tabLst>
            </a:pPr>
            <a:r>
              <a:rPr lang="fr-FR" sz="1600" b="0" strike="noStrike" spc="-1">
                <a:solidFill>
                  <a:srgbClr val="666666"/>
                </a:solidFill>
                <a:latin typeface="Arial"/>
                <a:ea typeface="Times New Roman"/>
              </a:rPr>
              <a:t>©BRGM , sealevelrise.brgm.fr</a:t>
            </a:r>
            <a:endParaRPr lang="fr-FR" sz="1600" b="0" strike="noStrike" spc="-1">
              <a:latin typeface="Arial"/>
            </a:endParaRPr>
          </a:p>
        </p:txBody>
      </p:sp>
      <p:sp>
        <p:nvSpPr>
          <p:cNvPr id="173" name="CustomShape 63"/>
          <p:cNvSpPr/>
          <p:nvPr/>
        </p:nvSpPr>
        <p:spPr>
          <a:xfrm>
            <a:off x="29356200" y="18390600"/>
            <a:ext cx="9819360" cy="1268280"/>
          </a:xfrm>
          <a:prstGeom prst="rect">
            <a:avLst/>
          </a:prstGeom>
          <a:noFill/>
          <a:ln w="25560">
            <a:noFill/>
          </a:ln>
        </p:spPr>
        <p:style>
          <a:lnRef idx="0">
            <a:scrgbClr r="0" g="0" b="0"/>
          </a:lnRef>
          <a:fillRef idx="0">
            <a:scrgbClr r="0" g="0" b="0"/>
          </a:fillRef>
          <a:effectRef idx="0">
            <a:scrgbClr r="0" g="0" b="0"/>
          </a:effectRef>
          <a:fontRef idx="minor"/>
        </p:style>
      </p:sp>
      <p:sp>
        <p:nvSpPr>
          <p:cNvPr id="174" name="CustomShape 64"/>
          <p:cNvSpPr/>
          <p:nvPr/>
        </p:nvSpPr>
        <p:spPr>
          <a:xfrm>
            <a:off x="30898440" y="18010080"/>
            <a:ext cx="5898600" cy="2039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tabLst>
                <a:tab pos="0" algn="l"/>
              </a:tabLst>
            </a:pPr>
            <a:endParaRPr lang="fr-FR" sz="1800" b="0" strike="noStrike" spc="-1">
              <a:latin typeface="Arial"/>
            </a:endParaRPr>
          </a:p>
          <a:p>
            <a:pPr>
              <a:lnSpc>
                <a:spcPct val="100000"/>
              </a:lnSpc>
              <a:tabLst>
                <a:tab pos="0" algn="l"/>
              </a:tabLst>
            </a:pPr>
            <a:endParaRPr lang="fr-FR" sz="1800" b="0" strike="noStrike" spc="-1">
              <a:latin typeface="Arial"/>
            </a:endParaRPr>
          </a:p>
          <a:p>
            <a:pPr>
              <a:lnSpc>
                <a:spcPct val="100000"/>
              </a:lnSpc>
              <a:tabLst>
                <a:tab pos="0" algn="l"/>
              </a:tabLst>
            </a:pPr>
            <a:endParaRPr lang="fr-FR" sz="1800" b="0" strike="noStrike" spc="-1">
              <a:latin typeface="Arial"/>
            </a:endParaRPr>
          </a:p>
        </p:txBody>
      </p:sp>
      <p:pic>
        <p:nvPicPr>
          <p:cNvPr id="175" name="Picture 15_1"/>
          <p:cNvPicPr/>
          <p:nvPr/>
        </p:nvPicPr>
        <p:blipFill>
          <a:blip r:embed="rId21"/>
          <a:stretch/>
        </p:blipFill>
        <p:spPr>
          <a:xfrm>
            <a:off x="15644160" y="26643960"/>
            <a:ext cx="5758560" cy="2907360"/>
          </a:xfrm>
          <a:prstGeom prst="rect">
            <a:avLst/>
          </a:prstGeom>
          <a:ln w="0">
            <a:noFill/>
          </a:ln>
        </p:spPr>
      </p:pic>
      <p:sp>
        <p:nvSpPr>
          <p:cNvPr id="176" name="CustomShape 65"/>
          <p:cNvSpPr/>
          <p:nvPr/>
        </p:nvSpPr>
        <p:spPr>
          <a:xfrm>
            <a:off x="21852720" y="28684080"/>
            <a:ext cx="5981400" cy="81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tabLst>
                <a:tab pos="0" algn="l"/>
              </a:tabLst>
            </a:pPr>
            <a:r>
              <a:rPr lang="fr-FR" sz="1600" b="0" strike="noStrike" spc="-1">
                <a:solidFill>
                  <a:srgbClr val="666666"/>
                </a:solidFill>
                <a:latin typeface="Arial"/>
                <a:ea typeface="DejaVu Sans"/>
              </a:rPr>
              <a:t>Massu, N., et Landmann, G., 2011, Connaissance des impacts du changement climatique sur la biodiversité en France métropolitaine – synthèse de la bibliographie, MEDDTL, 179 p. </a:t>
            </a:r>
            <a:endParaRPr lang="fr-FR" sz="1600" b="0" strike="noStrike" spc="-1">
              <a:latin typeface="Arial"/>
            </a:endParaRPr>
          </a:p>
        </p:txBody>
      </p:sp>
      <p:sp>
        <p:nvSpPr>
          <p:cNvPr id="177" name="CustomShape 66"/>
          <p:cNvSpPr/>
          <p:nvPr/>
        </p:nvSpPr>
        <p:spPr>
          <a:xfrm>
            <a:off x="21828600" y="18587520"/>
            <a:ext cx="5350320" cy="26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tabLst>
                <a:tab pos="0" algn="l"/>
              </a:tabLst>
            </a:pPr>
            <a:r>
              <a:rPr lang="fr-FR" sz="1400" b="0" strike="noStrike" spc="-1">
                <a:solidFill>
                  <a:srgbClr val="000000"/>
                </a:solidFill>
                <a:latin typeface="Arial"/>
                <a:ea typeface="DejaVu Sans"/>
              </a:rPr>
              <a:t>* Enregistrements du marégraphe de Brest </a:t>
            </a:r>
            <a:endParaRPr lang="fr-FR" sz="1400" b="0" strike="noStrike" spc="-1">
              <a:latin typeface="Arial"/>
            </a:endParaRPr>
          </a:p>
        </p:txBody>
      </p:sp>
      <p:sp>
        <p:nvSpPr>
          <p:cNvPr id="178" name="CustomShape 67"/>
          <p:cNvSpPr/>
          <p:nvPr/>
        </p:nvSpPr>
        <p:spPr>
          <a:xfrm>
            <a:off x="44319960" y="26959680"/>
            <a:ext cx="4770360" cy="2039040"/>
          </a:xfrm>
          <a:prstGeom prst="rect">
            <a:avLst/>
          </a:prstGeom>
          <a:noFill/>
          <a:ln w="0">
            <a:noFill/>
          </a:ln>
        </p:spPr>
        <p:style>
          <a:lnRef idx="0">
            <a:scrgbClr r="0" g="0" b="0"/>
          </a:lnRef>
          <a:fillRef idx="0">
            <a:scrgbClr r="0" g="0" b="0"/>
          </a:fillRef>
          <a:effectRef idx="0">
            <a:scrgbClr r="0" g="0" b="0"/>
          </a:effectRef>
          <a:fontRef idx="minor"/>
        </p:style>
      </p:sp>
      <p:pic>
        <p:nvPicPr>
          <p:cNvPr id="179" name="Image 291"/>
          <p:cNvPicPr/>
          <p:nvPr/>
        </p:nvPicPr>
        <p:blipFill>
          <a:blip r:embed="rId22"/>
          <a:stretch/>
        </p:blipFill>
        <p:spPr>
          <a:xfrm>
            <a:off x="35881200" y="21737520"/>
            <a:ext cx="5843880" cy="2769840"/>
          </a:xfrm>
          <a:prstGeom prst="rect">
            <a:avLst/>
          </a:prstGeom>
          <a:ln w="0">
            <a:noFill/>
          </a:ln>
        </p:spPr>
      </p:pic>
      <p:sp>
        <p:nvSpPr>
          <p:cNvPr id="180" name="CustomShape 68"/>
          <p:cNvSpPr/>
          <p:nvPr/>
        </p:nvSpPr>
        <p:spPr>
          <a:xfrm>
            <a:off x="29480760" y="22881240"/>
            <a:ext cx="5898600" cy="1612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tabLst>
                <a:tab pos="0" algn="l"/>
              </a:tabLst>
            </a:pPr>
            <a:r>
              <a:rPr lang="fr-FR" sz="1800" b="0" strike="noStrike" spc="-1">
                <a:solidFill>
                  <a:srgbClr val="000000"/>
                </a:solidFill>
                <a:latin typeface="Arial"/>
                <a:ea typeface="Arial"/>
              </a:rPr>
              <a:t>Accentuation du stress thermique dû aux vagues de chaleur, dégradation de la qualité de l’air et de l’eau ou encore aggravation des allergies sont autant de conséquences attendues du dérèglement climatique dans les années à venir.</a:t>
            </a:r>
            <a:endParaRPr lang="fr-FR" sz="1800" b="0" strike="noStrike" spc="-1">
              <a:latin typeface="Arial"/>
            </a:endParaRPr>
          </a:p>
          <a:p>
            <a:pPr algn="just">
              <a:lnSpc>
                <a:spcPct val="100000"/>
              </a:lnSpc>
              <a:tabLst>
                <a:tab pos="0" algn="l"/>
              </a:tabLst>
            </a:pPr>
            <a:r>
              <a:rPr lang="fr-FR" sz="1800" b="0" strike="noStrike" spc="-1">
                <a:solidFill>
                  <a:srgbClr val="000000"/>
                </a:solidFill>
                <a:latin typeface="Arial"/>
                <a:ea typeface="Arial"/>
              </a:rPr>
              <a:t>Elles nécessiteront une prévention et une prise en charge adaptée, dans une région attractive dont</a:t>
            </a:r>
            <a:r>
              <a:rPr lang="fr-FR" sz="1800" b="0" strike="noStrike" spc="-1">
                <a:solidFill>
                  <a:srgbClr val="051F31"/>
                </a:solidFill>
                <a:latin typeface="Arial"/>
                <a:ea typeface="DejaVu Sans"/>
              </a:rPr>
              <a:t> la population devrait croître de 400 000 habitants entre 2018 et 2040 (scénario central de l’INSEE), soit une augmentation de 12 % contre 8 % au niveau national.</a:t>
            </a:r>
            <a:endParaRPr lang="fr-FR" sz="1800" b="0" strike="noStrike" spc="-1">
              <a:latin typeface="Arial"/>
            </a:endParaRPr>
          </a:p>
        </p:txBody>
      </p:sp>
      <p:sp>
        <p:nvSpPr>
          <p:cNvPr id="181" name="CustomShape 69"/>
          <p:cNvSpPr/>
          <p:nvPr/>
        </p:nvSpPr>
        <p:spPr>
          <a:xfrm>
            <a:off x="35789760" y="24517080"/>
            <a:ext cx="5854320" cy="48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tabLst>
                <a:tab pos="0" algn="l"/>
              </a:tabLst>
            </a:pPr>
            <a:r>
              <a:rPr lang="fr-FR" sz="1600" b="0" strike="noStrike" spc="-1">
                <a:solidFill>
                  <a:srgbClr val="666666"/>
                </a:solidFill>
                <a:latin typeface="Arial"/>
                <a:ea typeface="DejaVu Sans"/>
              </a:rPr>
              <a:t>Réalisation : OEB mars 2022 / Sources : Baromètre de la santé environnement en Bretagne, édition 2020</a:t>
            </a:r>
            <a:endParaRPr lang="fr-FR" sz="1600" b="0" strike="noStrike" spc="-1">
              <a:latin typeface="Arial"/>
            </a:endParaRPr>
          </a:p>
        </p:txBody>
      </p:sp>
      <p:sp>
        <p:nvSpPr>
          <p:cNvPr id="182" name="CustomShape 70"/>
          <p:cNvSpPr/>
          <p:nvPr/>
        </p:nvSpPr>
        <p:spPr>
          <a:xfrm>
            <a:off x="35881200" y="20876400"/>
            <a:ext cx="6239160" cy="371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tabLst>
                <a:tab pos="0" algn="l"/>
              </a:tabLst>
            </a:pPr>
            <a:r>
              <a:rPr lang="fr-FR" sz="1600" b="0" strike="noStrike" spc="-1">
                <a:solidFill>
                  <a:srgbClr val="666666"/>
                </a:solidFill>
                <a:latin typeface="Arial"/>
                <a:ea typeface="DejaVu Sans"/>
              </a:rPr>
              <a:t>Cerema : Infrastructures routières, S’adapter aux changements climatiques, une nécessité – Collection Le Petit Essentiel</a:t>
            </a:r>
            <a:endParaRPr lang="fr-FR" sz="1600" b="0" strike="noStrike" spc="-1">
              <a:latin typeface="Arial"/>
            </a:endParaRPr>
          </a:p>
        </p:txBody>
      </p:sp>
      <p:sp>
        <p:nvSpPr>
          <p:cNvPr id="183" name="CustomShape 71"/>
          <p:cNvSpPr/>
          <p:nvPr/>
        </p:nvSpPr>
        <p:spPr>
          <a:xfrm>
            <a:off x="1359000" y="23200200"/>
            <a:ext cx="12152160" cy="1067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Aft>
                <a:spcPts val="850"/>
              </a:spcAft>
              <a:tabLst>
                <a:tab pos="0" algn="l"/>
              </a:tabLst>
            </a:pPr>
            <a:r>
              <a:rPr lang="fr-FR" sz="2400" b="1" strike="noStrike" spc="-1">
                <a:solidFill>
                  <a:srgbClr val="79AAB5"/>
                </a:solidFill>
                <a:latin typeface="Poppins"/>
                <a:ea typeface="DejaVu Sans"/>
              </a:rPr>
              <a:t>Une légère tendance à la hausse des précipitations </a:t>
            </a:r>
            <a:r>
              <a:rPr lang="fr-FR" sz="2400" b="0" strike="noStrike" spc="-1">
                <a:solidFill>
                  <a:srgbClr val="79AAB5"/>
                </a:solidFill>
                <a:latin typeface="Poppins"/>
                <a:ea typeface="DejaVu Sans"/>
              </a:rPr>
              <a:t>futures, </a:t>
            </a:r>
            <a:br/>
            <a:r>
              <a:rPr lang="fr-FR" sz="2400" b="0" strike="noStrike" spc="-1">
                <a:solidFill>
                  <a:srgbClr val="79AAB5"/>
                </a:solidFill>
                <a:latin typeface="Poppins"/>
                <a:ea typeface="DejaVu Sans"/>
              </a:rPr>
              <a:t>mais une répartition différente </a:t>
            </a:r>
            <a:endParaRPr lang="fr-FR" sz="2400" b="0" strike="noStrike" spc="-1">
              <a:latin typeface="Arial"/>
            </a:endParaRPr>
          </a:p>
        </p:txBody>
      </p:sp>
      <p:pic>
        <p:nvPicPr>
          <p:cNvPr id="184" name="Image 307" descr="Une image contenant silhouette&#10;&#10;Description générée automatiquement"/>
          <p:cNvPicPr/>
          <p:nvPr/>
        </p:nvPicPr>
        <p:blipFill>
          <a:blip r:embed="rId23">
            <a:alphaModFix amt="50000"/>
          </a:blip>
          <a:stretch/>
        </p:blipFill>
        <p:spPr>
          <a:xfrm>
            <a:off x="172080" y="-592560"/>
            <a:ext cx="5748480" cy="5748480"/>
          </a:xfrm>
          <a:prstGeom prst="rect">
            <a:avLst/>
          </a:prstGeom>
          <a:ln w="0">
            <a:noFill/>
          </a:ln>
        </p:spPr>
      </p:pic>
      <p:sp>
        <p:nvSpPr>
          <p:cNvPr id="185" name="CustomShape 72"/>
          <p:cNvSpPr/>
          <p:nvPr/>
        </p:nvSpPr>
        <p:spPr>
          <a:xfrm>
            <a:off x="965520" y="1087200"/>
            <a:ext cx="23851800" cy="1539720"/>
          </a:xfrm>
          <a:prstGeom prst="rect">
            <a:avLst/>
          </a:prstGeom>
          <a:noFill/>
          <a:ln w="0">
            <a:noFill/>
          </a:ln>
        </p:spPr>
        <p:style>
          <a:lnRef idx="0">
            <a:scrgbClr r="0" g="0" b="0"/>
          </a:lnRef>
          <a:fillRef idx="0">
            <a:scrgbClr r="0" g="0" b="0"/>
          </a:fillRef>
          <a:effectRef idx="0">
            <a:scrgbClr r="0" g="0" b="0"/>
          </a:effectRef>
          <a:fontRef idx="minor"/>
        </p:style>
        <p:txBody>
          <a:bodyPr lIns="321120" tIns="160560" rIns="321120" bIns="160560">
            <a:spAutoFit/>
          </a:bodyPr>
          <a:lstStyle/>
          <a:p>
            <a:pPr>
              <a:lnSpc>
                <a:spcPct val="100000"/>
              </a:lnSpc>
              <a:tabLst>
                <a:tab pos="0" algn="l"/>
              </a:tabLst>
            </a:pPr>
            <a:r>
              <a:rPr lang="fr-FR" sz="8000" b="1" strike="noStrike" spc="-1">
                <a:solidFill>
                  <a:srgbClr val="79AAB5"/>
                </a:solidFill>
                <a:latin typeface="Poppins"/>
                <a:ea typeface="DejaVu Sans"/>
              </a:rPr>
              <a:t>Quelques spécificités du territoire breton</a:t>
            </a:r>
            <a:endParaRPr lang="fr-FR" sz="8000" b="0" strike="noStrike" spc="-1">
              <a:latin typeface="Arial"/>
            </a:endParaRPr>
          </a:p>
        </p:txBody>
      </p:sp>
      <p:grpSp>
        <p:nvGrpSpPr>
          <p:cNvPr id="186" name="Group 73"/>
          <p:cNvGrpSpPr/>
          <p:nvPr/>
        </p:nvGrpSpPr>
        <p:grpSpPr>
          <a:xfrm>
            <a:off x="1450800" y="24073920"/>
            <a:ext cx="5915520" cy="4488840"/>
            <a:chOff x="1450800" y="24073920"/>
            <a:chExt cx="5915520" cy="4488840"/>
          </a:xfrm>
        </p:grpSpPr>
        <p:pic>
          <p:nvPicPr>
            <p:cNvPr id="187" name="Image 260"/>
            <p:cNvPicPr/>
            <p:nvPr/>
          </p:nvPicPr>
          <p:blipFill>
            <a:blip r:embed="rId24"/>
            <a:stretch/>
          </p:blipFill>
          <p:spPr>
            <a:xfrm>
              <a:off x="1450800" y="24073920"/>
              <a:ext cx="5874120" cy="4488840"/>
            </a:xfrm>
            <a:prstGeom prst="rect">
              <a:avLst/>
            </a:prstGeom>
            <a:ln w="0">
              <a:noFill/>
            </a:ln>
          </p:spPr>
        </p:pic>
        <p:sp>
          <p:nvSpPr>
            <p:cNvPr id="188" name="CustomShape 74"/>
            <p:cNvSpPr/>
            <p:nvPr/>
          </p:nvSpPr>
          <p:spPr>
            <a:xfrm>
              <a:off x="5479920" y="24192720"/>
              <a:ext cx="1886400" cy="196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tabLst>
                  <a:tab pos="0" algn="l"/>
                </a:tabLst>
              </a:pPr>
              <a:r>
                <a:rPr lang="fr-FR" sz="700" b="0" i="1" strike="noStrike" spc="-1">
                  <a:solidFill>
                    <a:srgbClr val="000000"/>
                  </a:solidFill>
                  <a:latin typeface="Arial"/>
                  <a:ea typeface="DejaVu Sans"/>
                </a:rPr>
                <a:t>Plan de Prévention des Risques Naturels*</a:t>
              </a:r>
              <a:endParaRPr lang="fr-FR" sz="700" b="0" strike="noStrike" spc="-1">
                <a:latin typeface="Arial"/>
              </a:endParaRPr>
            </a:p>
          </p:txBody>
        </p:sp>
      </p:grpSp>
      <p:sp>
        <p:nvSpPr>
          <p:cNvPr id="189" name="CustomShape 75"/>
          <p:cNvSpPr/>
          <p:nvPr/>
        </p:nvSpPr>
        <p:spPr>
          <a:xfrm>
            <a:off x="921960" y="14047560"/>
            <a:ext cx="33840" cy="14685840"/>
          </a:xfrm>
          <a:prstGeom prst="rect">
            <a:avLst/>
          </a:prstGeom>
          <a:solidFill>
            <a:srgbClr val="79AAB5"/>
          </a:solidFill>
          <a:ln>
            <a:noFill/>
          </a:ln>
        </p:spPr>
        <p:style>
          <a:lnRef idx="2">
            <a:schemeClr val="accent1">
              <a:shade val="50000"/>
            </a:schemeClr>
          </a:lnRef>
          <a:fillRef idx="1">
            <a:schemeClr val="accent1"/>
          </a:fillRef>
          <a:effectRef idx="0">
            <a:schemeClr val="accent1"/>
          </a:effectRef>
          <a:fontRef idx="minor"/>
        </p:style>
      </p:sp>
      <p:pic>
        <p:nvPicPr>
          <p:cNvPr id="190" name="Graphique 312"/>
          <p:cNvPicPr/>
          <p:nvPr/>
        </p:nvPicPr>
        <p:blipFill>
          <a:blip r:embed="rId6"/>
          <a:stretch/>
        </p:blipFill>
        <p:spPr>
          <a:xfrm flipH="1">
            <a:off x="733320" y="23268960"/>
            <a:ext cx="421200" cy="399960"/>
          </a:xfrm>
          <a:prstGeom prst="rect">
            <a:avLst/>
          </a:prstGeom>
          <a:ln w="0">
            <a:noFill/>
          </a:ln>
        </p:spPr>
      </p:pic>
      <p:pic>
        <p:nvPicPr>
          <p:cNvPr id="191" name="Graphique 314"/>
          <p:cNvPicPr/>
          <p:nvPr/>
        </p:nvPicPr>
        <p:blipFill>
          <a:blip r:embed="rId6"/>
          <a:stretch/>
        </p:blipFill>
        <p:spPr>
          <a:xfrm flipH="1">
            <a:off x="14862240" y="13889880"/>
            <a:ext cx="421200" cy="399960"/>
          </a:xfrm>
          <a:prstGeom prst="rect">
            <a:avLst/>
          </a:prstGeom>
          <a:ln w="0">
            <a:noFill/>
          </a:ln>
        </p:spPr>
      </p:pic>
      <p:sp>
        <p:nvSpPr>
          <p:cNvPr id="192" name="CustomShape 76"/>
          <p:cNvSpPr/>
          <p:nvPr/>
        </p:nvSpPr>
        <p:spPr>
          <a:xfrm>
            <a:off x="21808440" y="20846160"/>
            <a:ext cx="5996520" cy="5099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spcAft>
                <a:spcPts val="283"/>
              </a:spcAft>
              <a:tabLst>
                <a:tab pos="0" algn="l"/>
              </a:tabLst>
            </a:pPr>
            <a:r>
              <a:rPr lang="fr-FR" sz="1800" b="0" strike="noStrike" spc="-1">
                <a:solidFill>
                  <a:srgbClr val="051F31"/>
                </a:solidFill>
                <a:latin typeface="Arial"/>
                <a:ea typeface="DejaVu Sans"/>
              </a:rPr>
              <a:t>Les conflits d’usage s’intensifieront : besoins croissants du secteur agricole (hausse des besoins en irrigation, augmentation des quantités nécessaires à l’abreuvement du bétail…), augmentation de la population annuelle liée à l’attractivité du territoire comme estivale liée au tourisme... </a:t>
            </a:r>
            <a:endParaRPr lang="fr-FR" sz="1800" b="0" strike="noStrike" spc="-1">
              <a:latin typeface="Arial"/>
            </a:endParaRPr>
          </a:p>
          <a:p>
            <a:pPr algn="just">
              <a:lnSpc>
                <a:spcPct val="100000"/>
              </a:lnSpc>
              <a:spcAft>
                <a:spcPts val="283"/>
              </a:spcAft>
              <a:tabLst>
                <a:tab pos="0" algn="l"/>
              </a:tabLst>
            </a:pPr>
            <a:r>
              <a:rPr lang="fr-FR" sz="1800" b="0" strike="noStrike" spc="-1">
                <a:solidFill>
                  <a:srgbClr val="051F31"/>
                </a:solidFill>
                <a:latin typeface="Arial"/>
                <a:ea typeface="DejaVu Sans"/>
              </a:rPr>
              <a:t>Une fragilisation de la quantité d’eau disponible est également à craindre. A titre d’exemple, la hausse du niveau marin couplée à une intensification des prélèvements des eaux souterraines accentueront le phénomène  d’intrusion d’eau salée dans les nappes phréatiques proches du littoral causant une perte irréversible de certains captages.</a:t>
            </a:r>
            <a:endParaRPr lang="fr-FR" sz="1800" b="0" strike="noStrike" spc="-1">
              <a:latin typeface="Arial"/>
            </a:endParaRPr>
          </a:p>
          <a:p>
            <a:pPr algn="just">
              <a:lnSpc>
                <a:spcPct val="100000"/>
              </a:lnSpc>
              <a:spcAft>
                <a:spcPts val="283"/>
              </a:spcAft>
              <a:tabLst>
                <a:tab pos="0" algn="l"/>
              </a:tabLst>
            </a:pPr>
            <a:r>
              <a:rPr lang="fr-FR" sz="1800" b="0" strike="noStrike" spc="-1">
                <a:solidFill>
                  <a:srgbClr val="051F31"/>
                </a:solidFill>
                <a:latin typeface="Arial"/>
                <a:ea typeface="DejaVu Sans"/>
              </a:rPr>
              <a:t>La qualité de l’eau risque également d’encore se dégrader, la hausse des températures et la diminution du débit des cours d’eaux favorisant la concentration des polluants et l’eutrophisation (à l’origine notamment du développement des algues vertes).</a:t>
            </a:r>
            <a:endParaRPr lang="fr-FR" sz="1800" b="0" strike="noStrike" spc="-1">
              <a:latin typeface="Arial"/>
            </a:endParaRPr>
          </a:p>
        </p:txBody>
      </p:sp>
      <p:sp>
        <p:nvSpPr>
          <p:cNvPr id="193" name="CustomShape 77"/>
          <p:cNvSpPr/>
          <p:nvPr/>
        </p:nvSpPr>
        <p:spPr>
          <a:xfrm>
            <a:off x="21808440" y="14696280"/>
            <a:ext cx="5996160" cy="138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tabLst>
                <a:tab pos="0" algn="l"/>
              </a:tabLst>
            </a:pPr>
            <a:r>
              <a:rPr lang="fr-FR" sz="1800" b="0" strike="noStrike" spc="-1">
                <a:solidFill>
                  <a:srgbClr val="000000"/>
                </a:solidFill>
                <a:latin typeface="Arial"/>
                <a:ea typeface="Arial"/>
              </a:rPr>
              <a:t>En 300 ans, le niveau marin a augmenté de 30 cm en Bretagne*, avec une accentuation depuis les années 1990 (+ 3,2 mm par an).</a:t>
            </a:r>
            <a:endParaRPr lang="fr-FR" sz="1800" b="0" strike="noStrike" spc="-1">
              <a:latin typeface="Arial"/>
            </a:endParaRPr>
          </a:p>
          <a:p>
            <a:pPr algn="just">
              <a:lnSpc>
                <a:spcPct val="100000"/>
              </a:lnSpc>
              <a:tabLst>
                <a:tab pos="0" algn="l"/>
              </a:tabLst>
            </a:pPr>
            <a:r>
              <a:rPr lang="fr-FR" sz="1800" b="0" strike="noStrike" spc="-1">
                <a:solidFill>
                  <a:srgbClr val="000000"/>
                </a:solidFill>
                <a:latin typeface="Arial"/>
                <a:ea typeface="Arial"/>
              </a:rPr>
              <a:t>Les projections futures indiquent </a:t>
            </a:r>
            <a:r>
              <a:rPr lang="fr-FR" sz="1800" b="1" strike="noStrike" spc="-1">
                <a:solidFill>
                  <a:srgbClr val="000000"/>
                </a:solidFill>
                <a:latin typeface="Arial"/>
                <a:ea typeface="Arial"/>
              </a:rPr>
              <a:t>une élévation probable du niveau moyen mondial de la mer comprise entre 30 cm et 1 m à l’horizon 2100 selon le scénario d’émission du GIEC</a:t>
            </a:r>
            <a:r>
              <a:rPr lang="fr-FR" sz="1800" b="0" strike="noStrike" spc="-1">
                <a:solidFill>
                  <a:srgbClr val="000000"/>
                </a:solidFill>
                <a:latin typeface="Arial"/>
                <a:ea typeface="Arial"/>
              </a:rPr>
              <a:t>.</a:t>
            </a:r>
            <a:endParaRPr lang="fr-FR" sz="1800" b="0" strike="noStrike" spc="-1">
              <a:latin typeface="Arial"/>
            </a:endParaRPr>
          </a:p>
          <a:p>
            <a:pPr algn="just">
              <a:lnSpc>
                <a:spcPct val="100000"/>
              </a:lnSpc>
              <a:tabLst>
                <a:tab pos="0" algn="l"/>
              </a:tabLst>
            </a:pPr>
            <a:r>
              <a:rPr lang="fr-FR" sz="1800" b="0" strike="noStrike" spc="-1">
                <a:solidFill>
                  <a:srgbClr val="051F31"/>
                </a:solidFill>
                <a:latin typeface="Arial"/>
                <a:ea typeface="DejaVu Sans"/>
              </a:rPr>
              <a:t>L’évolution de la fréquence et de l’intensité des tempêtes en Bretagne reste aujourd’hui incertaine. Toutefois, la hausse du niveau marin augmentera l’ampleur des submersions lors des événements extrêmes. Elle entraînera également l’envahissement, régulier puis permanent, des zones basses littorales et accentuera l’érosion du trait de côte.</a:t>
            </a:r>
            <a:endParaRPr lang="fr-FR" sz="1800" b="0" strike="noStrike" spc="-1">
              <a:latin typeface="Arial"/>
            </a:endParaRPr>
          </a:p>
        </p:txBody>
      </p:sp>
      <p:sp>
        <p:nvSpPr>
          <p:cNvPr id="194" name="CustomShape 78"/>
          <p:cNvSpPr/>
          <p:nvPr/>
        </p:nvSpPr>
        <p:spPr>
          <a:xfrm>
            <a:off x="15509520" y="13838400"/>
            <a:ext cx="12223440" cy="802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850"/>
              </a:spcBef>
              <a:tabLst>
                <a:tab pos="0" algn="l"/>
              </a:tabLst>
            </a:pPr>
            <a:r>
              <a:rPr lang="fr-FR" sz="2400" b="1" strike="noStrike" spc="-1">
                <a:solidFill>
                  <a:srgbClr val="79AAB5"/>
                </a:solidFill>
                <a:latin typeface="Poppins"/>
                <a:ea typeface="DejaVu Sans"/>
              </a:rPr>
              <a:t>L'aggravation des épisodes de submersion et de l’érosion du fait de l’élévation du niveau de la mer</a:t>
            </a:r>
            <a:endParaRPr lang="fr-FR" sz="2400" b="0" strike="noStrike" spc="-1">
              <a:latin typeface="Arial"/>
            </a:endParaRPr>
          </a:p>
        </p:txBody>
      </p:sp>
      <p:sp>
        <p:nvSpPr>
          <p:cNvPr id="195" name="CustomShape 79"/>
          <p:cNvSpPr/>
          <p:nvPr/>
        </p:nvSpPr>
        <p:spPr>
          <a:xfrm>
            <a:off x="22170960" y="23461560"/>
            <a:ext cx="4770360" cy="1215720"/>
          </a:xfrm>
          <a:prstGeom prst="rect">
            <a:avLst/>
          </a:prstGeom>
          <a:noFill/>
          <a:ln w="0">
            <a:noFill/>
          </a:ln>
        </p:spPr>
        <p:style>
          <a:lnRef idx="0">
            <a:scrgbClr r="0" g="0" b="0"/>
          </a:lnRef>
          <a:fillRef idx="0">
            <a:scrgbClr r="0" g="0" b="0"/>
          </a:fillRef>
          <a:effectRef idx="0">
            <a:scrgbClr r="0" g="0" b="0"/>
          </a:effectRef>
          <a:fontRef idx="minor"/>
        </p:style>
      </p:sp>
      <p:sp>
        <p:nvSpPr>
          <p:cNvPr id="196" name="CustomShape 80"/>
          <p:cNvSpPr/>
          <p:nvPr/>
        </p:nvSpPr>
        <p:spPr>
          <a:xfrm>
            <a:off x="17339400" y="19016280"/>
            <a:ext cx="9336600" cy="759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Aft>
                <a:spcPts val="850"/>
              </a:spcAft>
              <a:tabLst>
                <a:tab pos="0" algn="l"/>
              </a:tabLst>
            </a:pPr>
            <a:endParaRPr lang="fr-FR" sz="1800" b="0" strike="noStrike" spc="-1">
              <a:latin typeface="Arial"/>
            </a:endParaRPr>
          </a:p>
          <a:p>
            <a:pPr>
              <a:lnSpc>
                <a:spcPct val="100000"/>
              </a:lnSpc>
              <a:spcAft>
                <a:spcPts val="850"/>
              </a:spcAft>
              <a:tabLst>
                <a:tab pos="0" algn="l"/>
              </a:tabLst>
            </a:pPr>
            <a:endParaRPr lang="fr-FR" sz="1800" b="0" strike="noStrike" spc="-1">
              <a:latin typeface="Arial"/>
            </a:endParaRPr>
          </a:p>
        </p:txBody>
      </p:sp>
      <p:sp>
        <p:nvSpPr>
          <p:cNvPr id="197" name="CustomShape 81"/>
          <p:cNvSpPr/>
          <p:nvPr/>
        </p:nvSpPr>
        <p:spPr>
          <a:xfrm>
            <a:off x="17038080" y="19562760"/>
            <a:ext cx="2898000" cy="2018520"/>
          </a:xfrm>
          <a:prstGeom prst="rect">
            <a:avLst/>
          </a:prstGeom>
          <a:noFill/>
          <a:ln w="0">
            <a:noFill/>
          </a:ln>
        </p:spPr>
        <p:style>
          <a:lnRef idx="0">
            <a:scrgbClr r="0" g="0" b="0"/>
          </a:lnRef>
          <a:fillRef idx="0">
            <a:scrgbClr r="0" g="0" b="0"/>
          </a:fillRef>
          <a:effectRef idx="0">
            <a:scrgbClr r="0" g="0" b="0"/>
          </a:effectRef>
          <a:fontRef idx="minor"/>
        </p:style>
      </p:sp>
      <p:sp>
        <p:nvSpPr>
          <p:cNvPr id="198" name="CustomShape 82"/>
          <p:cNvSpPr/>
          <p:nvPr/>
        </p:nvSpPr>
        <p:spPr>
          <a:xfrm>
            <a:off x="15035760" y="14037840"/>
            <a:ext cx="33840" cy="14685840"/>
          </a:xfrm>
          <a:prstGeom prst="rect">
            <a:avLst/>
          </a:prstGeom>
          <a:solidFill>
            <a:srgbClr val="79AAB5"/>
          </a:solidFill>
          <a:ln>
            <a:noFill/>
          </a:ln>
        </p:spPr>
        <p:style>
          <a:lnRef idx="2">
            <a:schemeClr val="accent1">
              <a:shade val="50000"/>
            </a:schemeClr>
          </a:lnRef>
          <a:fillRef idx="1">
            <a:schemeClr val="accent1"/>
          </a:fillRef>
          <a:effectRef idx="0">
            <a:schemeClr val="accent1"/>
          </a:effectRef>
          <a:fontRef idx="minor"/>
        </p:style>
      </p:sp>
      <p:sp>
        <p:nvSpPr>
          <p:cNvPr id="199" name="CustomShape 83"/>
          <p:cNvSpPr/>
          <p:nvPr/>
        </p:nvSpPr>
        <p:spPr>
          <a:xfrm>
            <a:off x="15472800" y="19128960"/>
            <a:ext cx="12223440" cy="1067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850"/>
              </a:spcBef>
              <a:tabLst>
                <a:tab pos="0" algn="l"/>
              </a:tabLst>
            </a:pPr>
            <a:r>
              <a:rPr lang="fr-FR" sz="2400" b="1" strike="noStrike" spc="-1">
                <a:solidFill>
                  <a:srgbClr val="79AAB5"/>
                </a:solidFill>
                <a:latin typeface="Poppins"/>
                <a:ea typeface="DejaVu Sans"/>
              </a:rPr>
              <a:t>La tension sur la ressource en eau sera exacerbée, avec des conséquences multiples. </a:t>
            </a:r>
            <a:r>
              <a:rPr lang="fr-FR" sz="2400" b="0" strike="noStrike" spc="-1">
                <a:solidFill>
                  <a:srgbClr val="79AAB5"/>
                </a:solidFill>
                <a:latin typeface="Poppins"/>
                <a:ea typeface="DejaVu Sans"/>
              </a:rPr>
              <a:t>L’accentuation du déficit d’eau couplée à l’augmentation des températures laisse craindre </a:t>
            </a:r>
            <a:r>
              <a:rPr lang="fr-FR" sz="2400" b="1" strike="noStrike" spc="-1">
                <a:solidFill>
                  <a:srgbClr val="79AAB5"/>
                </a:solidFill>
                <a:latin typeface="Poppins"/>
                <a:ea typeface="DejaVu Sans"/>
              </a:rPr>
              <a:t>une hausse de l’évapotranspiration et des sécheresses, particulièrement estivales</a:t>
            </a:r>
            <a:r>
              <a:rPr lang="fr-FR" sz="2400" b="1" strike="noStrike" spc="-1">
                <a:solidFill>
                  <a:srgbClr val="051F31"/>
                </a:solidFill>
                <a:latin typeface="Poppins"/>
                <a:ea typeface="DejaVu Sans"/>
              </a:rPr>
              <a:t> </a:t>
            </a:r>
            <a:endParaRPr lang="fr-FR" sz="2400" b="0" strike="noStrike" spc="-1">
              <a:latin typeface="Arial"/>
            </a:endParaRPr>
          </a:p>
        </p:txBody>
      </p:sp>
      <p:pic>
        <p:nvPicPr>
          <p:cNvPr id="200" name="Graphique 333"/>
          <p:cNvPicPr/>
          <p:nvPr/>
        </p:nvPicPr>
        <p:blipFill>
          <a:blip r:embed="rId6"/>
          <a:stretch/>
        </p:blipFill>
        <p:spPr>
          <a:xfrm flipH="1">
            <a:off x="14847480" y="19197360"/>
            <a:ext cx="421200" cy="399960"/>
          </a:xfrm>
          <a:prstGeom prst="rect">
            <a:avLst/>
          </a:prstGeom>
          <a:ln w="0">
            <a:noFill/>
          </a:ln>
        </p:spPr>
      </p:pic>
      <p:pic>
        <p:nvPicPr>
          <p:cNvPr id="201" name="Image 334"/>
          <p:cNvPicPr/>
          <p:nvPr/>
        </p:nvPicPr>
        <p:blipFill>
          <a:blip r:embed="rId25"/>
          <a:srcRect b="5862"/>
          <a:stretch/>
        </p:blipFill>
        <p:spPr>
          <a:xfrm>
            <a:off x="15662160" y="20855520"/>
            <a:ext cx="5734440" cy="4343040"/>
          </a:xfrm>
          <a:prstGeom prst="rect">
            <a:avLst/>
          </a:prstGeom>
          <a:ln w="0">
            <a:noFill/>
          </a:ln>
        </p:spPr>
      </p:pic>
      <p:sp>
        <p:nvSpPr>
          <p:cNvPr id="202" name="CustomShape 84"/>
          <p:cNvSpPr/>
          <p:nvPr/>
        </p:nvSpPr>
        <p:spPr>
          <a:xfrm>
            <a:off x="15482520" y="26221680"/>
            <a:ext cx="12223440" cy="1067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tabLst>
                <a:tab pos="0" algn="l"/>
              </a:tabLst>
            </a:pPr>
            <a:r>
              <a:rPr lang="fr-FR" sz="2400" b="1" strike="noStrike" spc="-1">
                <a:solidFill>
                  <a:srgbClr val="79AAB5"/>
                </a:solidFill>
                <a:latin typeface="Poppins"/>
                <a:ea typeface="DejaVu Sans"/>
              </a:rPr>
              <a:t>Le changement climatique va fragiliser les écosystèmes</a:t>
            </a:r>
            <a:endParaRPr lang="fr-FR" sz="2400" b="0" strike="noStrike" spc="-1">
              <a:latin typeface="Arial"/>
            </a:endParaRPr>
          </a:p>
        </p:txBody>
      </p:sp>
      <p:pic>
        <p:nvPicPr>
          <p:cNvPr id="203" name="Graphique 336"/>
          <p:cNvPicPr/>
          <p:nvPr/>
        </p:nvPicPr>
        <p:blipFill>
          <a:blip r:embed="rId6"/>
          <a:stretch/>
        </p:blipFill>
        <p:spPr>
          <a:xfrm flipH="1">
            <a:off x="14857200" y="26290440"/>
            <a:ext cx="421200" cy="399960"/>
          </a:xfrm>
          <a:prstGeom prst="rect">
            <a:avLst/>
          </a:prstGeom>
          <a:ln w="0">
            <a:noFill/>
          </a:ln>
        </p:spPr>
      </p:pic>
      <p:sp>
        <p:nvSpPr>
          <p:cNvPr id="204" name="CustomShape 85"/>
          <p:cNvSpPr/>
          <p:nvPr/>
        </p:nvSpPr>
        <p:spPr>
          <a:xfrm>
            <a:off x="29599200" y="22934160"/>
            <a:ext cx="182520" cy="367200"/>
          </a:xfrm>
          <a:prstGeom prst="rect">
            <a:avLst/>
          </a:prstGeom>
          <a:noFill/>
          <a:ln w="0">
            <a:noFill/>
          </a:ln>
        </p:spPr>
        <p:style>
          <a:lnRef idx="0">
            <a:scrgbClr r="0" g="0" b="0"/>
          </a:lnRef>
          <a:fillRef idx="0">
            <a:scrgbClr r="0" g="0" b="0"/>
          </a:fillRef>
          <a:effectRef idx="0">
            <a:scrgbClr r="0" g="0" b="0"/>
          </a:effectRef>
          <a:fontRef idx="minor"/>
        </p:style>
      </p:sp>
      <p:sp>
        <p:nvSpPr>
          <p:cNvPr id="205" name="CustomShape 86"/>
          <p:cNvSpPr/>
          <p:nvPr/>
        </p:nvSpPr>
        <p:spPr>
          <a:xfrm>
            <a:off x="21830040" y="26878320"/>
            <a:ext cx="5996520" cy="1735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000000"/>
                </a:solidFill>
                <a:latin typeface="Arial"/>
                <a:ea typeface="Arial"/>
              </a:rPr>
              <a:t>Tous les écosystèmes seront impactés : dépérissement des forêts, acidification des océans, déplacement des espèces vers le Nord entraîneront une perte de biodiversité, une baisse de certaines ressources, une modification des paysages, la perturbation du cycle de l’eau... </a:t>
            </a:r>
            <a:endParaRPr lang="fr-FR" sz="1800" b="0" strike="noStrike" spc="-1">
              <a:latin typeface="Arial"/>
            </a:endParaRPr>
          </a:p>
        </p:txBody>
      </p:sp>
      <p:sp>
        <p:nvSpPr>
          <p:cNvPr id="206" name="CustomShape 87"/>
          <p:cNvSpPr/>
          <p:nvPr/>
        </p:nvSpPr>
        <p:spPr>
          <a:xfrm>
            <a:off x="29476800" y="28695960"/>
            <a:ext cx="5981400" cy="57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tabLst>
                <a:tab pos="0" algn="l"/>
              </a:tabLst>
            </a:pPr>
            <a:r>
              <a:rPr lang="fr-FR" sz="1600" b="0" strike="noStrike" spc="-1">
                <a:solidFill>
                  <a:srgbClr val="666666"/>
                </a:solidFill>
                <a:latin typeface="Arial"/>
                <a:ea typeface="DejaVu Sans"/>
              </a:rPr>
              <a:t>ORACLE, Etat des lieux sur le changement climatique et ses incidences agricoles en région Bretagne, 2021</a:t>
            </a:r>
            <a:endParaRPr lang="fr-FR" sz="1600" b="0" strike="noStrike" spc="-1">
              <a:latin typeface="Arial"/>
            </a:endParaRPr>
          </a:p>
        </p:txBody>
      </p:sp>
      <p:pic>
        <p:nvPicPr>
          <p:cNvPr id="207" name="Graphique 345"/>
          <p:cNvPicPr/>
          <p:nvPr/>
        </p:nvPicPr>
        <p:blipFill>
          <a:blip r:embed="rId6"/>
          <a:stretch/>
        </p:blipFill>
        <p:spPr>
          <a:xfrm flipH="1">
            <a:off x="28915200" y="13889520"/>
            <a:ext cx="421200" cy="399960"/>
          </a:xfrm>
          <a:prstGeom prst="rect">
            <a:avLst/>
          </a:prstGeom>
          <a:ln w="0">
            <a:noFill/>
          </a:ln>
        </p:spPr>
      </p:pic>
      <p:sp>
        <p:nvSpPr>
          <p:cNvPr id="208" name="CustomShape 88"/>
          <p:cNvSpPr/>
          <p:nvPr/>
        </p:nvSpPr>
        <p:spPr>
          <a:xfrm>
            <a:off x="35861400" y="18924480"/>
            <a:ext cx="5996520" cy="2009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tabLst>
                <a:tab pos="0" algn="l"/>
              </a:tabLst>
            </a:pPr>
            <a:r>
              <a:rPr lang="fr-FR" sz="1800" b="0" strike="noStrike" spc="-1">
                <a:solidFill>
                  <a:srgbClr val="000000"/>
                </a:solidFill>
                <a:latin typeface="Arial"/>
                <a:ea typeface="DejaVu Sans"/>
              </a:rPr>
              <a:t>L’entretien des réseaux routiers pourra par exemple être plus fréquent, et les réparations des infrastructures plus importantes, avec des conséquences économiques pour les collectivités qui devront envisager une gestion des usagers différente, en lien avec l’augmentation potentielle des coupures de réseaux dues aux événements climatiques extrêmes.</a:t>
            </a:r>
            <a:endParaRPr lang="fr-FR" sz="1800" b="0" strike="noStrike" spc="-1">
              <a:latin typeface="Arial"/>
            </a:endParaRPr>
          </a:p>
        </p:txBody>
      </p:sp>
      <p:sp>
        <p:nvSpPr>
          <p:cNvPr id="209" name="CustomShape 89"/>
          <p:cNvSpPr/>
          <p:nvPr/>
        </p:nvSpPr>
        <p:spPr>
          <a:xfrm>
            <a:off x="35861400" y="14410080"/>
            <a:ext cx="5996160" cy="138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tabLst>
                <a:tab pos="0" algn="l"/>
              </a:tabLst>
            </a:pPr>
            <a:r>
              <a:rPr lang="fr-FR" sz="1800" b="0" strike="noStrike" spc="-1">
                <a:solidFill>
                  <a:srgbClr val="000000"/>
                </a:solidFill>
                <a:latin typeface="Arial"/>
                <a:ea typeface="DejaVu Sans"/>
              </a:rPr>
              <a:t>Une partie de la végétation bretonne est hautement inflammable (pin maritime, landes, forêts ouvertes…). </a:t>
            </a:r>
            <a:endParaRPr lang="fr-FR" sz="1800" b="0" strike="noStrike" spc="-1">
              <a:latin typeface="Arial"/>
            </a:endParaRPr>
          </a:p>
          <a:p>
            <a:pPr algn="just">
              <a:lnSpc>
                <a:spcPct val="100000"/>
              </a:lnSpc>
              <a:spcAft>
                <a:spcPts val="283"/>
              </a:spcAft>
              <a:tabLst>
                <a:tab pos="0" algn="l"/>
              </a:tabLst>
            </a:pPr>
            <a:r>
              <a:rPr lang="fr-FR" sz="1800" b="0" strike="noStrike" spc="-1">
                <a:solidFill>
                  <a:srgbClr val="000000"/>
                </a:solidFill>
                <a:latin typeface="Arial"/>
                <a:ea typeface="DejaVu Sans"/>
              </a:rPr>
              <a:t>Le réchauffement climatique allongera la saison des incendies et accentuera les conditions favorables aux départs de feu. La saison touristique accentuera cette pression en période estivale. </a:t>
            </a:r>
            <a:endParaRPr lang="fr-FR" sz="1800" b="0" strike="noStrike" spc="-1">
              <a:latin typeface="Arial"/>
            </a:endParaRPr>
          </a:p>
          <a:p>
            <a:pPr algn="just">
              <a:lnSpc>
                <a:spcPct val="100000"/>
              </a:lnSpc>
              <a:spcAft>
                <a:spcPts val="283"/>
              </a:spcAft>
              <a:tabLst>
                <a:tab pos="0" algn="l"/>
              </a:tabLst>
            </a:pPr>
            <a:r>
              <a:rPr lang="fr-FR" sz="1800" b="0" strike="noStrike" spc="-1">
                <a:solidFill>
                  <a:srgbClr val="000000"/>
                </a:solidFill>
                <a:latin typeface="Arial"/>
                <a:ea typeface="DejaVu Sans"/>
              </a:rPr>
              <a:t>L’augmentation prévisible de l’attractivité touristique accentuera d’autant plus ce risque dans certains territoires.   </a:t>
            </a:r>
            <a:endParaRPr lang="fr-FR" sz="1800" b="0" strike="noStrike" spc="-1">
              <a:latin typeface="Arial"/>
            </a:endParaRPr>
          </a:p>
        </p:txBody>
      </p:sp>
      <p:sp>
        <p:nvSpPr>
          <p:cNvPr id="210" name="CustomShape 90"/>
          <p:cNvSpPr/>
          <p:nvPr/>
        </p:nvSpPr>
        <p:spPr>
          <a:xfrm>
            <a:off x="29562480" y="13837680"/>
            <a:ext cx="12223440" cy="802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850"/>
              </a:spcBef>
              <a:tabLst>
                <a:tab pos="0" algn="l"/>
              </a:tabLst>
            </a:pPr>
            <a:r>
              <a:rPr lang="fr-FR" sz="2400" b="1" strike="noStrike" spc="-1">
                <a:solidFill>
                  <a:srgbClr val="79AAB5"/>
                </a:solidFill>
                <a:latin typeface="Poppins"/>
                <a:ea typeface="DejaVu Sans"/>
              </a:rPr>
              <a:t>Le risque incendie sera accru</a:t>
            </a:r>
            <a:endParaRPr lang="fr-FR" sz="2400" b="0" strike="noStrike" spc="-1">
              <a:latin typeface="Arial"/>
            </a:endParaRPr>
          </a:p>
        </p:txBody>
      </p:sp>
      <p:sp>
        <p:nvSpPr>
          <p:cNvPr id="211" name="CustomShape 91"/>
          <p:cNvSpPr/>
          <p:nvPr/>
        </p:nvSpPr>
        <p:spPr>
          <a:xfrm>
            <a:off x="36223560" y="23267880"/>
            <a:ext cx="4770360" cy="1215720"/>
          </a:xfrm>
          <a:prstGeom prst="rect">
            <a:avLst/>
          </a:prstGeom>
          <a:noFill/>
          <a:ln w="0">
            <a:noFill/>
          </a:ln>
        </p:spPr>
        <p:style>
          <a:lnRef idx="0">
            <a:scrgbClr r="0" g="0" b="0"/>
          </a:lnRef>
          <a:fillRef idx="0">
            <a:scrgbClr r="0" g="0" b="0"/>
          </a:fillRef>
          <a:effectRef idx="0">
            <a:scrgbClr r="0" g="0" b="0"/>
          </a:effectRef>
          <a:fontRef idx="minor"/>
        </p:style>
      </p:sp>
      <p:sp>
        <p:nvSpPr>
          <p:cNvPr id="212" name="CustomShape 92"/>
          <p:cNvSpPr/>
          <p:nvPr/>
        </p:nvSpPr>
        <p:spPr>
          <a:xfrm>
            <a:off x="31392360" y="18714600"/>
            <a:ext cx="9336600" cy="759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Aft>
                <a:spcPts val="850"/>
              </a:spcAft>
              <a:tabLst>
                <a:tab pos="0" algn="l"/>
              </a:tabLst>
            </a:pPr>
            <a:endParaRPr lang="fr-FR" sz="1800" b="0" strike="noStrike" spc="-1">
              <a:latin typeface="Arial"/>
            </a:endParaRPr>
          </a:p>
          <a:p>
            <a:pPr>
              <a:lnSpc>
                <a:spcPct val="100000"/>
              </a:lnSpc>
              <a:spcAft>
                <a:spcPts val="850"/>
              </a:spcAft>
              <a:tabLst>
                <a:tab pos="0" algn="l"/>
              </a:tabLst>
            </a:pPr>
            <a:endParaRPr lang="fr-FR" sz="1800" b="0" strike="noStrike" spc="-1">
              <a:latin typeface="Arial"/>
            </a:endParaRPr>
          </a:p>
        </p:txBody>
      </p:sp>
      <p:sp>
        <p:nvSpPr>
          <p:cNvPr id="213" name="CustomShape 93"/>
          <p:cNvSpPr/>
          <p:nvPr/>
        </p:nvSpPr>
        <p:spPr>
          <a:xfrm>
            <a:off x="31091040" y="19261080"/>
            <a:ext cx="2898000" cy="2018520"/>
          </a:xfrm>
          <a:prstGeom prst="rect">
            <a:avLst/>
          </a:prstGeom>
          <a:noFill/>
          <a:ln w="0">
            <a:noFill/>
          </a:ln>
        </p:spPr>
        <p:style>
          <a:lnRef idx="0">
            <a:scrgbClr r="0" g="0" b="0"/>
          </a:lnRef>
          <a:fillRef idx="0">
            <a:scrgbClr r="0" g="0" b="0"/>
          </a:fillRef>
          <a:effectRef idx="0">
            <a:scrgbClr r="0" g="0" b="0"/>
          </a:effectRef>
          <a:fontRef idx="minor"/>
        </p:style>
      </p:sp>
      <p:sp>
        <p:nvSpPr>
          <p:cNvPr id="214" name="CustomShape 94"/>
          <p:cNvSpPr/>
          <p:nvPr/>
        </p:nvSpPr>
        <p:spPr>
          <a:xfrm>
            <a:off x="29088720" y="14037480"/>
            <a:ext cx="33840" cy="14685840"/>
          </a:xfrm>
          <a:prstGeom prst="rect">
            <a:avLst/>
          </a:prstGeom>
          <a:solidFill>
            <a:srgbClr val="79AAB5"/>
          </a:solidFill>
          <a:ln>
            <a:noFill/>
          </a:ln>
        </p:spPr>
        <p:style>
          <a:lnRef idx="2">
            <a:schemeClr val="accent1">
              <a:shade val="50000"/>
            </a:schemeClr>
          </a:lnRef>
          <a:fillRef idx="1">
            <a:schemeClr val="accent1"/>
          </a:fillRef>
          <a:effectRef idx="0">
            <a:schemeClr val="accent1"/>
          </a:effectRef>
          <a:fontRef idx="minor"/>
        </p:style>
      </p:sp>
      <p:pic>
        <p:nvPicPr>
          <p:cNvPr id="215" name="Graphique 354"/>
          <p:cNvPicPr/>
          <p:nvPr/>
        </p:nvPicPr>
        <p:blipFill>
          <a:blip r:embed="rId6"/>
          <a:stretch/>
        </p:blipFill>
        <p:spPr>
          <a:xfrm flipH="1">
            <a:off x="28900080" y="18895680"/>
            <a:ext cx="421200" cy="399960"/>
          </a:xfrm>
          <a:prstGeom prst="rect">
            <a:avLst/>
          </a:prstGeom>
          <a:ln w="0">
            <a:noFill/>
          </a:ln>
        </p:spPr>
      </p:pic>
      <p:sp>
        <p:nvSpPr>
          <p:cNvPr id="216" name="CustomShape 95"/>
          <p:cNvSpPr/>
          <p:nvPr/>
        </p:nvSpPr>
        <p:spPr>
          <a:xfrm>
            <a:off x="29535480" y="21656880"/>
            <a:ext cx="5843880" cy="1067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tabLst>
                <a:tab pos="0" algn="l"/>
              </a:tabLst>
            </a:pPr>
            <a:r>
              <a:rPr lang="fr-FR" sz="2400" b="1" strike="noStrike" spc="-1">
                <a:solidFill>
                  <a:srgbClr val="79AAB5"/>
                </a:solidFill>
                <a:latin typeface="Poppins"/>
                <a:ea typeface="DejaVu Sans"/>
              </a:rPr>
              <a:t>Les impacts sanitaires seront multiples pour une population en croissance</a:t>
            </a:r>
            <a:endParaRPr lang="fr-FR" sz="2400" b="0" strike="noStrike" spc="-1">
              <a:latin typeface="Arial"/>
            </a:endParaRPr>
          </a:p>
        </p:txBody>
      </p:sp>
      <p:pic>
        <p:nvPicPr>
          <p:cNvPr id="217" name="Graphique 357"/>
          <p:cNvPicPr/>
          <p:nvPr/>
        </p:nvPicPr>
        <p:blipFill>
          <a:blip r:embed="rId6"/>
          <a:stretch/>
        </p:blipFill>
        <p:spPr>
          <a:xfrm flipH="1">
            <a:off x="28909800" y="21725640"/>
            <a:ext cx="421200" cy="399960"/>
          </a:xfrm>
          <a:prstGeom prst="rect">
            <a:avLst/>
          </a:prstGeom>
          <a:ln w="0">
            <a:noFill/>
          </a:ln>
        </p:spPr>
      </p:pic>
      <p:sp>
        <p:nvSpPr>
          <p:cNvPr id="218" name="CustomShape 96"/>
          <p:cNvSpPr/>
          <p:nvPr/>
        </p:nvSpPr>
        <p:spPr>
          <a:xfrm>
            <a:off x="29522520" y="26928000"/>
            <a:ext cx="5996520" cy="1735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tabLst>
                <a:tab pos="0" algn="l"/>
              </a:tabLst>
            </a:pPr>
            <a:r>
              <a:rPr lang="fr-FR" sz="1800" b="0" strike="noStrike" spc="-1">
                <a:solidFill>
                  <a:srgbClr val="000000"/>
                </a:solidFill>
                <a:latin typeface="Arial"/>
                <a:ea typeface="DejaVu Sans"/>
              </a:rPr>
              <a:t>Ils se concrétiseront par la baisse des rendements de certaines cultures, l’aggravation des dégâts en cas de gel tardif, l’accentuation de la vulnérabilité des végétaux aux parasites et une forte variabilité interannuelle des rendements en fonction des températures et précipitations. </a:t>
            </a:r>
            <a:endParaRPr lang="fr-FR" sz="1800" b="0" strike="noStrike" spc="-1">
              <a:latin typeface="Arial"/>
            </a:endParaRPr>
          </a:p>
        </p:txBody>
      </p:sp>
      <p:pic>
        <p:nvPicPr>
          <p:cNvPr id="219" name="Image 361"/>
          <p:cNvPicPr/>
          <p:nvPr/>
        </p:nvPicPr>
        <p:blipFill>
          <a:blip r:embed="rId26"/>
          <a:stretch/>
        </p:blipFill>
        <p:spPr>
          <a:xfrm>
            <a:off x="30114720" y="14589720"/>
            <a:ext cx="5188680" cy="3589200"/>
          </a:xfrm>
          <a:prstGeom prst="rect">
            <a:avLst/>
          </a:prstGeom>
          <a:ln w="0">
            <a:noFill/>
          </a:ln>
        </p:spPr>
      </p:pic>
      <p:sp>
        <p:nvSpPr>
          <p:cNvPr id="220" name="CustomShape 97"/>
          <p:cNvSpPr/>
          <p:nvPr/>
        </p:nvSpPr>
        <p:spPr>
          <a:xfrm>
            <a:off x="29576880" y="18891000"/>
            <a:ext cx="5872320" cy="802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850"/>
              </a:spcBef>
              <a:tabLst>
                <a:tab pos="0" algn="l"/>
              </a:tabLst>
            </a:pPr>
            <a:r>
              <a:rPr lang="fr-FR" sz="2400" b="1" strike="noStrike" spc="-1">
                <a:solidFill>
                  <a:srgbClr val="79AAB5"/>
                </a:solidFill>
                <a:latin typeface="Poppins"/>
                <a:ea typeface="DejaVu Sans"/>
              </a:rPr>
              <a:t>La production et le transport de l'énergie seront fragilisés. </a:t>
            </a:r>
            <a:br/>
            <a:r>
              <a:rPr lang="fr-FR" sz="2400" b="1" strike="noStrike" spc="-1">
                <a:solidFill>
                  <a:srgbClr val="79AAB5"/>
                </a:solidFill>
                <a:latin typeface="Poppins"/>
                <a:ea typeface="DejaVu Sans"/>
              </a:rPr>
              <a:t>Les dégâts matériels sur les infrastructures et bâtiments vont augmenter</a:t>
            </a:r>
            <a:endParaRPr lang="fr-FR" sz="2400" b="0" strike="noStrike" spc="-1">
              <a:latin typeface="Arial"/>
            </a:endParaRPr>
          </a:p>
        </p:txBody>
      </p:sp>
      <p:sp>
        <p:nvSpPr>
          <p:cNvPr id="221" name="CustomShape 98"/>
          <p:cNvSpPr/>
          <p:nvPr/>
        </p:nvSpPr>
        <p:spPr>
          <a:xfrm>
            <a:off x="29701440" y="14451840"/>
            <a:ext cx="5637600" cy="46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tabLst>
                <a:tab pos="0" algn="l"/>
              </a:tabLst>
            </a:pPr>
            <a:r>
              <a:rPr lang="fr-FR" sz="1400" b="0" strike="noStrike" spc="-1">
                <a:solidFill>
                  <a:srgbClr val="000000"/>
                </a:solidFill>
                <a:latin typeface="Arial"/>
                <a:ea typeface="DejaVu Sans"/>
              </a:rPr>
              <a:t>Carte du risque incendie de forêts et landes</a:t>
            </a:r>
            <a:endParaRPr lang="fr-FR" sz="1400" b="0" strike="noStrike" spc="-1">
              <a:latin typeface="Arial"/>
            </a:endParaRPr>
          </a:p>
          <a:p>
            <a:pPr>
              <a:lnSpc>
                <a:spcPct val="100000"/>
              </a:lnSpc>
              <a:tabLst>
                <a:tab pos="0" algn="l"/>
              </a:tabLst>
            </a:pPr>
            <a:endParaRPr lang="fr-FR" sz="1400" b="0" strike="noStrike" spc="-1">
              <a:latin typeface="Arial"/>
            </a:endParaRPr>
          </a:p>
        </p:txBody>
      </p:sp>
      <p:sp>
        <p:nvSpPr>
          <p:cNvPr id="222" name="CustomShape 99"/>
          <p:cNvSpPr/>
          <p:nvPr/>
        </p:nvSpPr>
        <p:spPr>
          <a:xfrm>
            <a:off x="29751480" y="18135360"/>
            <a:ext cx="5628240" cy="55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tabLst>
                <a:tab pos="0" algn="l"/>
              </a:tabLst>
            </a:pPr>
            <a:r>
              <a:rPr lang="fr-FR" sz="1600" b="0" strike="noStrike" spc="-1">
                <a:solidFill>
                  <a:srgbClr val="666666"/>
                </a:solidFill>
                <a:latin typeface="Arial"/>
                <a:ea typeface="DejaVu Sans"/>
              </a:rPr>
              <a:t> Réalisation : DRAAF Bretagne - 2021 / Sources : BDIFF / SDIS / IGN / INSEE / Camen / Data.gouv.fr</a:t>
            </a:r>
            <a:endParaRPr lang="fr-FR" sz="1600" b="0" strike="noStrike" spc="-1">
              <a:latin typeface="Arial"/>
            </a:endParaRPr>
          </a:p>
        </p:txBody>
      </p:sp>
      <p:sp>
        <p:nvSpPr>
          <p:cNvPr id="223" name="CustomShape 100"/>
          <p:cNvSpPr/>
          <p:nvPr/>
        </p:nvSpPr>
        <p:spPr>
          <a:xfrm>
            <a:off x="35776800" y="28800000"/>
            <a:ext cx="5981400" cy="57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tabLst>
                <a:tab pos="0" algn="l"/>
              </a:tabLst>
            </a:pPr>
            <a:r>
              <a:rPr lang="fr-FR" sz="1600" b="0" strike="noStrike" spc="-1">
                <a:solidFill>
                  <a:srgbClr val="666666"/>
                </a:solidFill>
                <a:latin typeface="Arial"/>
                <a:ea typeface="DejaVu Sans"/>
              </a:rPr>
              <a:t>ORACLE, Etat des lieux sur le changement climatique et ses incidences agricoles en région Bretagne, 2021</a:t>
            </a:r>
            <a:endParaRPr lang="fr-FR" sz="1600" b="0" strike="noStrike" spc="-1">
              <a:latin typeface="Arial"/>
            </a:endParaRPr>
          </a:p>
        </p:txBody>
      </p:sp>
      <p:sp>
        <p:nvSpPr>
          <p:cNvPr id="224" name="CustomShape 101"/>
          <p:cNvSpPr/>
          <p:nvPr/>
        </p:nvSpPr>
        <p:spPr>
          <a:xfrm>
            <a:off x="35640000" y="26928000"/>
            <a:ext cx="5996520" cy="1461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tabLst>
                <a:tab pos="0" algn="l"/>
              </a:tabLst>
            </a:pPr>
            <a:r>
              <a:rPr lang="fr-FR" sz="1800" b="0" strike="noStrike" spc="-1">
                <a:solidFill>
                  <a:srgbClr val="000000"/>
                </a:solidFill>
                <a:latin typeface="Arial"/>
                <a:ea typeface="DejaVu Sans"/>
              </a:rPr>
              <a:t>Les ressources halieutiques, déjà fragilisées par la surpêche et les nombreuses pollutions, seront soumise à une acidification croissante des océans, entraînant  une déstabilisation de l’ensemble de la chaîne alimentaire marine.</a:t>
            </a:r>
            <a:endParaRPr lang="fr-FR" sz="1800" b="0" strike="noStrike" spc="-1">
              <a:latin typeface="Arial"/>
            </a:endParaRPr>
          </a:p>
        </p:txBody>
      </p:sp>
      <p:sp>
        <p:nvSpPr>
          <p:cNvPr id="225" name="CustomShape 102"/>
          <p:cNvSpPr/>
          <p:nvPr/>
        </p:nvSpPr>
        <p:spPr>
          <a:xfrm>
            <a:off x="29522520" y="26132400"/>
            <a:ext cx="12321000" cy="1067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tabLst>
                <a:tab pos="0" algn="l"/>
              </a:tabLst>
            </a:pPr>
            <a:r>
              <a:rPr lang="fr-FR" sz="2400" b="1" strike="noStrike" spc="-1">
                <a:solidFill>
                  <a:srgbClr val="79AAB5"/>
                </a:solidFill>
                <a:latin typeface="Poppins"/>
                <a:ea typeface="DejaVu Sans"/>
              </a:rPr>
              <a:t>Les impacts du changement climatique attendus sur la filière agricole sont importants. Les activités maritimes seront elles aussi fortement touchées </a:t>
            </a:r>
            <a:endParaRPr lang="fr-FR" sz="2400" b="0" strike="noStrike" spc="-1">
              <a:latin typeface="Arial"/>
            </a:endParaRPr>
          </a:p>
        </p:txBody>
      </p:sp>
      <p:pic>
        <p:nvPicPr>
          <p:cNvPr id="226" name="Graphique 372"/>
          <p:cNvPicPr/>
          <p:nvPr/>
        </p:nvPicPr>
        <p:blipFill>
          <a:blip r:embed="rId6"/>
          <a:stretch/>
        </p:blipFill>
        <p:spPr>
          <a:xfrm flipH="1">
            <a:off x="28896840" y="26201160"/>
            <a:ext cx="421200" cy="399960"/>
          </a:xfrm>
          <a:prstGeom prst="rect">
            <a:avLst/>
          </a:prstGeom>
          <a:ln w="0">
            <a:noFill/>
          </a:ln>
        </p:spPr>
      </p:pic>
      <p:sp>
        <p:nvSpPr>
          <p:cNvPr id="227" name="CustomShape 103"/>
          <p:cNvSpPr/>
          <p:nvPr/>
        </p:nvSpPr>
        <p:spPr>
          <a:xfrm>
            <a:off x="1800000" y="11340000"/>
            <a:ext cx="4858920" cy="54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600" b="0" strike="noStrike" spc="-1">
                <a:solidFill>
                  <a:srgbClr val="666666"/>
                </a:solidFill>
                <a:latin typeface="Arial"/>
                <a:ea typeface="DejaVu Sans"/>
              </a:rPr>
              <a:t>Fonds : © IGN BDCARTO ® 2017</a:t>
            </a:r>
            <a:endParaRPr lang="fr-FR" sz="1600" b="0" strike="noStrike" spc="-1">
              <a:latin typeface="Arial"/>
            </a:endParaRPr>
          </a:p>
          <a:p>
            <a:pPr>
              <a:lnSpc>
                <a:spcPct val="100000"/>
              </a:lnSpc>
            </a:pPr>
            <a:r>
              <a:rPr lang="fr-FR" sz="1600" b="0" strike="noStrike" spc="-1">
                <a:solidFill>
                  <a:srgbClr val="666666"/>
                </a:solidFill>
                <a:latin typeface="Arial"/>
                <a:ea typeface="DejaVu Sans"/>
              </a:rPr>
              <a:t>Réalisation : OEB 2020</a:t>
            </a:r>
            <a:endParaRPr lang="fr-FR" sz="1600" b="0" strike="noStrike" spc="-1">
              <a:latin typeface="Arial"/>
            </a:endParaRPr>
          </a:p>
        </p:txBody>
      </p:sp>
      <p:sp>
        <p:nvSpPr>
          <p:cNvPr id="228" name="CustomShape 104"/>
          <p:cNvSpPr/>
          <p:nvPr/>
        </p:nvSpPr>
        <p:spPr>
          <a:xfrm>
            <a:off x="12655800" y="11340000"/>
            <a:ext cx="4858920" cy="766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600" b="0" strike="noStrike" spc="-1">
                <a:solidFill>
                  <a:srgbClr val="666666"/>
                </a:solidFill>
                <a:latin typeface="Arial"/>
                <a:ea typeface="DejaVu Sans"/>
              </a:rPr>
              <a:t>Données Gaspar export du 10/04/2018</a:t>
            </a:r>
            <a:endParaRPr lang="fr-FR" sz="1600" b="0" strike="noStrike" spc="-1">
              <a:latin typeface="Arial"/>
            </a:endParaRPr>
          </a:p>
          <a:p>
            <a:pPr>
              <a:lnSpc>
                <a:spcPct val="100000"/>
              </a:lnSpc>
            </a:pPr>
            <a:r>
              <a:rPr lang="fr-FR" sz="1600" b="0" strike="noStrike" spc="-1">
                <a:solidFill>
                  <a:srgbClr val="666666"/>
                </a:solidFill>
                <a:latin typeface="Arial"/>
                <a:ea typeface="DejaVu Sans"/>
              </a:rPr>
              <a:t>Traitement OEB (2018)</a:t>
            </a:r>
            <a:endParaRPr lang="fr-FR" sz="1600" b="0" strike="noStrike" spc="-1">
              <a:latin typeface="Arial"/>
            </a:endParaRPr>
          </a:p>
          <a:p>
            <a:pPr>
              <a:lnSpc>
                <a:spcPct val="100000"/>
              </a:lnSpc>
            </a:pPr>
            <a:r>
              <a:rPr lang="fr-FR" sz="1600" b="0" strike="noStrike" spc="-1">
                <a:solidFill>
                  <a:srgbClr val="666666"/>
                </a:solidFill>
                <a:latin typeface="Arial"/>
                <a:ea typeface="DejaVu Sans"/>
              </a:rPr>
              <a:t>L’environnement en Bretagne, OEB 2018</a:t>
            </a:r>
            <a:endParaRPr lang="fr-FR" sz="1600" b="0" strike="noStrike" spc="-1">
              <a:latin typeface="Arial"/>
            </a:endParaRPr>
          </a:p>
        </p:txBody>
      </p:sp>
      <p:sp>
        <p:nvSpPr>
          <p:cNvPr id="229" name="CustomShape 105"/>
          <p:cNvSpPr/>
          <p:nvPr/>
        </p:nvSpPr>
        <p:spPr>
          <a:xfrm>
            <a:off x="22500000" y="10980000"/>
            <a:ext cx="4858920" cy="99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600" b="0" strike="noStrike" spc="-1">
                <a:solidFill>
                  <a:srgbClr val="666666"/>
                </a:solidFill>
                <a:latin typeface="Arial"/>
                <a:ea typeface="DejaVu Sans"/>
              </a:rPr>
              <a:t>Données  Calculs effectués par l’UBO dans le cadre du projet Osirisc. Les chiffres donnés sont des ordres de grandeur</a:t>
            </a:r>
            <a:endParaRPr lang="fr-FR" sz="1600" b="0" strike="noStrike" spc="-1">
              <a:latin typeface="Arial"/>
            </a:endParaRPr>
          </a:p>
          <a:p>
            <a:pPr>
              <a:lnSpc>
                <a:spcPct val="100000"/>
              </a:lnSpc>
            </a:pPr>
            <a:r>
              <a:rPr lang="fr-FR" sz="1600" b="0" strike="noStrike" spc="-1">
                <a:solidFill>
                  <a:srgbClr val="666666"/>
                </a:solidFill>
                <a:latin typeface="Arial"/>
                <a:ea typeface="DejaVu Sans"/>
              </a:rPr>
              <a:t>Réalisation OEB mai 2020</a:t>
            </a:r>
            <a:endParaRPr lang="fr-FR" sz="1600" b="0" strike="noStrike" spc="-1">
              <a:latin typeface="Arial"/>
            </a:endParaRPr>
          </a:p>
        </p:txBody>
      </p:sp>
      <p:sp>
        <p:nvSpPr>
          <p:cNvPr id="230" name="CustomShape 106"/>
          <p:cNvSpPr/>
          <p:nvPr/>
        </p:nvSpPr>
        <p:spPr>
          <a:xfrm>
            <a:off x="34380000" y="11520000"/>
            <a:ext cx="6298920" cy="99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600" b="0" strike="noStrike" spc="-1">
                <a:solidFill>
                  <a:srgbClr val="666666"/>
                </a:solidFill>
                <a:latin typeface="Arial"/>
                <a:ea typeface="DejaVu Sans"/>
              </a:rPr>
              <a:t>Données : AELB, AFB, Dreal Bretagne, base de données Eider. carte de répartition des pluies efficaces moyennes en 1981-2010, météo France</a:t>
            </a:r>
            <a:endParaRPr lang="fr-FR" sz="1600" b="0" strike="noStrike" spc="-1">
              <a:latin typeface="Arial"/>
            </a:endParaRPr>
          </a:p>
          <a:p>
            <a:pPr>
              <a:lnSpc>
                <a:spcPct val="100000"/>
              </a:lnSpc>
            </a:pPr>
            <a:r>
              <a:rPr lang="fr-FR" sz="1600" b="0" strike="noStrike" spc="-1">
                <a:solidFill>
                  <a:srgbClr val="666666"/>
                </a:solidFill>
                <a:latin typeface="Arial"/>
                <a:ea typeface="DejaVu Sans"/>
              </a:rPr>
              <a:t>Traitement : OEB (janvier 2019)</a:t>
            </a:r>
            <a:endParaRPr lang="fr-FR" sz="1600" b="0" strike="noStrike" spc="-1">
              <a:latin typeface="Arial"/>
            </a:endParaRPr>
          </a:p>
        </p:txBody>
      </p:sp>
      <p:sp>
        <p:nvSpPr>
          <p:cNvPr id="231" name="CustomShape 107"/>
          <p:cNvSpPr/>
          <p:nvPr/>
        </p:nvSpPr>
        <p:spPr>
          <a:xfrm>
            <a:off x="1440000" y="22320000"/>
            <a:ext cx="4858920" cy="54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600" b="0" strike="noStrike" spc="-1">
                <a:solidFill>
                  <a:srgbClr val="666666"/>
                </a:solidFill>
                <a:latin typeface="Arial"/>
                <a:ea typeface="DejaVu Sans"/>
              </a:rPr>
              <a:t>Données Météo France https://meteofrance.com/climathd</a:t>
            </a:r>
            <a:endParaRPr lang="fr-FR" sz="1600" b="0" strike="noStrike" spc="-1">
              <a:latin typeface="Arial"/>
            </a:endParaRPr>
          </a:p>
        </p:txBody>
      </p:sp>
      <p:sp>
        <p:nvSpPr>
          <p:cNvPr id="232" name="CustomShape 108"/>
          <p:cNvSpPr/>
          <p:nvPr/>
        </p:nvSpPr>
        <p:spPr>
          <a:xfrm>
            <a:off x="7920000" y="27720000"/>
            <a:ext cx="4858920" cy="99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600" b="0" strike="noStrike" spc="-1">
                <a:solidFill>
                  <a:srgbClr val="666666"/>
                </a:solidFill>
                <a:latin typeface="Arial"/>
                <a:ea typeface="DejaVu Sans"/>
              </a:rPr>
              <a:t>Carte des Plan de prévention des risques naturels prévisibles (PPRN)</a:t>
            </a:r>
            <a:endParaRPr lang="fr-FR" sz="1600" b="0" strike="noStrike" spc="-1">
              <a:latin typeface="Arial"/>
            </a:endParaRPr>
          </a:p>
          <a:p>
            <a:pPr>
              <a:lnSpc>
                <a:spcPct val="100000"/>
              </a:lnSpc>
            </a:pPr>
            <a:r>
              <a:rPr lang="fr-FR" sz="1600" b="0" strike="noStrike" spc="-1">
                <a:solidFill>
                  <a:srgbClr val="666666"/>
                </a:solidFill>
                <a:latin typeface="Arial"/>
                <a:ea typeface="DejaVu Sans"/>
              </a:rPr>
              <a:t>Données et réalisation : DREAL Bretagne – octobre 2021</a:t>
            </a:r>
            <a:endParaRPr lang="fr-FR" sz="1600" b="0" strike="noStrike" spc="-1">
              <a:latin typeface="Arial"/>
            </a:endParaRPr>
          </a:p>
        </p:txBody>
      </p:sp>
      <p:sp>
        <p:nvSpPr>
          <p:cNvPr id="233" name="CustomShape 109"/>
          <p:cNvSpPr/>
          <p:nvPr/>
        </p:nvSpPr>
        <p:spPr>
          <a:xfrm>
            <a:off x="15660000" y="25362720"/>
            <a:ext cx="4858920" cy="54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600" b="0" strike="noStrike" spc="-1">
                <a:solidFill>
                  <a:srgbClr val="666666"/>
                </a:solidFill>
                <a:latin typeface="Arial"/>
                <a:ea typeface="DejaVu Sans"/>
              </a:rPr>
              <a:t>Données CEVA 2019</a:t>
            </a:r>
            <a:endParaRPr lang="fr-FR" sz="1600" b="0" strike="noStrike" spc="-1">
              <a:latin typeface="Arial"/>
            </a:endParaRPr>
          </a:p>
          <a:p>
            <a:pPr>
              <a:lnSpc>
                <a:spcPct val="100000"/>
              </a:lnSpc>
            </a:pPr>
            <a:r>
              <a:rPr lang="fr-FR" sz="1600" b="0" strike="noStrike" spc="-1">
                <a:solidFill>
                  <a:srgbClr val="666666"/>
                </a:solidFill>
                <a:latin typeface="Arial"/>
                <a:ea typeface="DejaVu Sans"/>
              </a:rPr>
              <a:t>Traitement OEV (mai 2019)</a:t>
            </a:r>
            <a:endParaRPr lang="fr-FR" sz="1600" b="0" strike="noStrike" spc="-1">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TotalTime>
  <Words>1845</Words>
  <Application>Microsoft Office PowerPoint</Application>
  <PresentationFormat>Personnalisé</PresentationFormat>
  <Paragraphs>126</Paragraphs>
  <Slides>2</Slides>
  <Notes>1</Notes>
  <HiddenSlides>0</HiddenSlides>
  <MMClips>0</MMClips>
  <ScaleCrop>false</ScaleCrop>
  <HeadingPairs>
    <vt:vector size="6" baseType="variant">
      <vt:variant>
        <vt:lpstr>Polices utilisées</vt:lpstr>
      </vt:variant>
      <vt:variant>
        <vt:i4>10</vt:i4>
      </vt:variant>
      <vt:variant>
        <vt:lpstr>Thème</vt:lpstr>
      </vt:variant>
      <vt:variant>
        <vt:i4>3</vt:i4>
      </vt:variant>
      <vt:variant>
        <vt:lpstr>Titres des diapositives</vt:lpstr>
      </vt:variant>
      <vt:variant>
        <vt:i4>2</vt:i4>
      </vt:variant>
    </vt:vector>
  </HeadingPairs>
  <TitlesOfParts>
    <vt:vector size="15" baseType="lpstr">
      <vt:lpstr>Arial</vt:lpstr>
      <vt:lpstr>Calibri</vt:lpstr>
      <vt:lpstr>Calibri Light</vt:lpstr>
      <vt:lpstr>Helvetica Neue Condensed</vt:lpstr>
      <vt:lpstr>Marianne</vt:lpstr>
      <vt:lpstr>Marianne ExtraBold</vt:lpstr>
      <vt:lpstr>Poppins</vt:lpstr>
      <vt:lpstr>Symbol</vt:lpstr>
      <vt:lpstr>Times New Roman</vt:lpstr>
      <vt:lpstr>Wingdings</vt:lpstr>
      <vt:lpstr>Office Theme</vt:lpstr>
      <vt:lpstr>Office Theme</vt:lpstr>
      <vt:lpstr>Conception personnalisée</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HOUGRON Bénédicte</dc:creator>
  <dc:description/>
  <cp:lastModifiedBy>benedicte.hougron</cp:lastModifiedBy>
  <cp:revision>14</cp:revision>
  <dcterms:created xsi:type="dcterms:W3CDTF">2023-04-26T15:55:13Z</dcterms:created>
  <dcterms:modified xsi:type="dcterms:W3CDTF">2024-01-31T16:42:23Z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lianceAssetId">
    <vt:lpwstr/>
  </property>
  <property fmtid="{D5CDD505-2E9C-101B-9397-08002B2CF9AE}" pid="3" name="ContentTypeId">
    <vt:lpwstr>0x0101002FFBDB7EF42E024F86957E946C1F9075</vt:lpwstr>
  </property>
  <property fmtid="{D5CDD505-2E9C-101B-9397-08002B2CF9AE}" pid="4" name="MediaServiceImageTags">
    <vt:lpwstr/>
  </property>
  <property fmtid="{D5CDD505-2E9C-101B-9397-08002B2CF9AE}" pid="5" name="Notes">
    <vt:r8>1</vt:r8>
  </property>
  <property fmtid="{D5CDD505-2E9C-101B-9397-08002B2CF9AE}" pid="6" name="Order">
    <vt:r8>95900</vt:r8>
  </property>
  <property fmtid="{D5CDD505-2E9C-101B-9397-08002B2CF9AE}" pid="7" name="PresentationFormat">
    <vt:lpwstr>Personnalisé</vt:lpwstr>
  </property>
  <property fmtid="{D5CDD505-2E9C-101B-9397-08002B2CF9AE}" pid="8" name="Slides">
    <vt:r8>1</vt:r8>
  </property>
  <property fmtid="{D5CDD505-2E9C-101B-9397-08002B2CF9AE}" pid="9" name="TemplateUrl">
    <vt:lpwstr/>
  </property>
  <property fmtid="{D5CDD505-2E9C-101B-9397-08002B2CF9AE}" pid="10" name="TriggerFlowInfo">
    <vt:lpwstr/>
  </property>
  <property fmtid="{D5CDD505-2E9C-101B-9397-08002B2CF9AE}" pid="11" name="_ExtendedDescription">
    <vt:lpwstr/>
  </property>
  <property fmtid="{D5CDD505-2E9C-101B-9397-08002B2CF9AE}" pid="12" name="_SharedFileIndex">
    <vt:lpwstr/>
  </property>
  <property fmtid="{D5CDD505-2E9C-101B-9397-08002B2CF9AE}" pid="13" name="_SourceUrl">
    <vt:lpwstr/>
  </property>
  <property fmtid="{D5CDD505-2E9C-101B-9397-08002B2CF9AE}" pid="14" name="xd_ProgID">
    <vt:lpwstr/>
  </property>
  <property fmtid="{D5CDD505-2E9C-101B-9397-08002B2CF9AE}" pid="15" name="xd_Signature">
    <vt:bool>false</vt:bool>
  </property>
</Properties>
</file>