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21" r:id="rId5"/>
    <p:sldId id="361" r:id="rId6"/>
    <p:sldId id="391" r:id="rId7"/>
    <p:sldId id="396" r:id="rId8"/>
    <p:sldId id="446" r:id="rId9"/>
    <p:sldId id="447" r:id="rId10"/>
    <p:sldId id="448" r:id="rId11"/>
    <p:sldId id="449" r:id="rId12"/>
    <p:sldId id="440" r:id="rId13"/>
    <p:sldId id="443" r:id="rId14"/>
    <p:sldId id="445" r:id="rId15"/>
    <p:sldId id="444" r:id="rId16"/>
    <p:sldId id="381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E2BD19-5475-4F16-7EE8-6A718727BEB7}" name="Pierre PATRICE" initials="PP" userId="S::ppatrice@airbreizh.asso.fr::08ff01a4-3fbe-4049-9ae1-55a696cb8176" providerId="AD"/>
  <p188:author id="{1537BC40-D790-75D5-B811-277C8813C97A}" name="Marion DELIDAIS" initials="MD" userId="S::mdelidais@airbreizh.asso.fr::2803d7bd-f500-4eb1-8ede-f34ab714bc8b" providerId="AD"/>
  <p188:author id="{1BF3ED7B-CE5D-25EE-00CD-2BDCE1289330}" name="Marc LE MOING" initials="MM" userId="S::mlemoing@airbreizh.asso.fr::085976ca-3d76-44e3-8979-200b1b2fc8af" providerId="AD"/>
  <p188:author id="{6185AABD-BAFD-8F50-38EC-BF4E95CD8C21}" name="Simon LERAY" initials="SL" userId="S::sleray@airbreizh.asso.fr::3a226dcc-6ca5-4f5d-bfcb-653fcf7e4eb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21D"/>
    <a:srgbClr val="2660A7"/>
    <a:srgbClr val="CCC1DA"/>
    <a:srgbClr val="957FB3"/>
    <a:srgbClr val="95C674"/>
    <a:srgbClr val="FFCC01"/>
    <a:srgbClr val="8E0000"/>
    <a:srgbClr val="059DDB"/>
    <a:srgbClr val="EBEEF2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9AE092-3B51-4528-8CE6-F8356F72206B}" v="168" dt="2025-12-09T13:44:48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0"/>
    <p:restoredTop sz="94554"/>
  </p:normalViewPr>
  <p:slideViewPr>
    <p:cSldViewPr snapToGrid="0">
      <p:cViewPr varScale="1">
        <p:scale>
          <a:sx n="111" d="100"/>
          <a:sy n="111" d="100"/>
        </p:scale>
        <p:origin x="754" y="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622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re PATRICE" userId="08ff01a4-3fbe-4049-9ae1-55a696cb8176" providerId="ADAL" clId="{A2A66159-A433-46D8-84E7-8DE9E9F390F0}"/>
    <pc:docChg chg="undo redo custSel addSld delSld modSld sldOrd modMainMaster delSection modSection">
      <pc:chgData name="Pierre PATRICE" userId="08ff01a4-3fbe-4049-9ae1-55a696cb8176" providerId="ADAL" clId="{A2A66159-A433-46D8-84E7-8DE9E9F390F0}" dt="2025-12-09T13:45:30.631" v="2811" actId="732"/>
      <pc:docMkLst>
        <pc:docMk/>
      </pc:docMkLst>
      <pc:sldChg chg="modSp del mod">
        <pc:chgData name="Pierre PATRICE" userId="08ff01a4-3fbe-4049-9ae1-55a696cb8176" providerId="ADAL" clId="{A2A66159-A433-46D8-84E7-8DE9E9F390F0}" dt="2025-12-09T10:50:20.120" v="1351" actId="47"/>
        <pc:sldMkLst>
          <pc:docMk/>
          <pc:sldMk cId="3904499539" sldId="303"/>
        </pc:sldMkLst>
        <pc:spChg chg="mod">
          <ac:chgData name="Pierre PATRICE" userId="08ff01a4-3fbe-4049-9ae1-55a696cb8176" providerId="ADAL" clId="{A2A66159-A433-46D8-84E7-8DE9E9F390F0}" dt="2025-12-09T10:11:44.648" v="949" actId="1076"/>
          <ac:spMkLst>
            <pc:docMk/>
            <pc:sldMk cId="3904499539" sldId="303"/>
            <ac:spMk id="9" creationId="{089F1A50-34CA-2B5F-3451-026D8D7CF155}"/>
          </ac:spMkLst>
        </pc:spChg>
        <pc:spChg chg="mod">
          <ac:chgData name="Pierre PATRICE" userId="08ff01a4-3fbe-4049-9ae1-55a696cb8176" providerId="ADAL" clId="{A2A66159-A433-46D8-84E7-8DE9E9F390F0}" dt="2025-12-09T10:11:44.648" v="949" actId="1076"/>
          <ac:spMkLst>
            <pc:docMk/>
            <pc:sldMk cId="3904499539" sldId="303"/>
            <ac:spMk id="10" creationId="{D1E7E0CD-369C-AF76-E13C-2A0385CEA14F}"/>
          </ac:spMkLst>
        </pc:spChg>
        <pc:spChg chg="mod">
          <ac:chgData name="Pierre PATRICE" userId="08ff01a4-3fbe-4049-9ae1-55a696cb8176" providerId="ADAL" clId="{A2A66159-A433-46D8-84E7-8DE9E9F390F0}" dt="2025-12-09T10:11:44.648" v="949" actId="1076"/>
          <ac:spMkLst>
            <pc:docMk/>
            <pc:sldMk cId="3904499539" sldId="303"/>
            <ac:spMk id="18" creationId="{814BEFC0-E070-125E-9A07-73F4E80BAC20}"/>
          </ac:spMkLst>
        </pc:spChg>
        <pc:spChg chg="mod">
          <ac:chgData name="Pierre PATRICE" userId="08ff01a4-3fbe-4049-9ae1-55a696cb8176" providerId="ADAL" clId="{A2A66159-A433-46D8-84E7-8DE9E9F390F0}" dt="2025-12-09T08:37:28.114" v="219" actId="122"/>
          <ac:spMkLst>
            <pc:docMk/>
            <pc:sldMk cId="3904499539" sldId="303"/>
            <ac:spMk id="31" creationId="{2AA65927-9FCD-DBEF-8EF8-73CC8348D32C}"/>
          </ac:spMkLst>
        </pc:spChg>
        <pc:spChg chg="ord">
          <ac:chgData name="Pierre PATRICE" userId="08ff01a4-3fbe-4049-9ae1-55a696cb8176" providerId="ADAL" clId="{A2A66159-A433-46D8-84E7-8DE9E9F390F0}" dt="2025-12-09T10:15:28.505" v="1005" actId="167"/>
          <ac:spMkLst>
            <pc:docMk/>
            <pc:sldMk cId="3904499539" sldId="303"/>
            <ac:spMk id="37" creationId="{471425C2-D6B9-3365-9311-72B63E6586AE}"/>
          </ac:spMkLst>
        </pc:spChg>
        <pc:grpChg chg="mod">
          <ac:chgData name="Pierre PATRICE" userId="08ff01a4-3fbe-4049-9ae1-55a696cb8176" providerId="ADAL" clId="{A2A66159-A433-46D8-84E7-8DE9E9F390F0}" dt="2025-12-09T10:11:44.648" v="949" actId="1076"/>
          <ac:grpSpMkLst>
            <pc:docMk/>
            <pc:sldMk cId="3904499539" sldId="303"/>
            <ac:grpSpMk id="13" creationId="{7E94FA31-8D8C-8702-7E7C-677127FB8F94}"/>
          </ac:grpSpMkLst>
        </pc:grpChg>
        <pc:grpChg chg="mod">
          <ac:chgData name="Pierre PATRICE" userId="08ff01a4-3fbe-4049-9ae1-55a696cb8176" providerId="ADAL" clId="{A2A66159-A433-46D8-84E7-8DE9E9F390F0}" dt="2025-12-09T10:11:44.648" v="949" actId="1076"/>
          <ac:grpSpMkLst>
            <pc:docMk/>
            <pc:sldMk cId="3904499539" sldId="303"/>
            <ac:grpSpMk id="17" creationId="{BF67C3C1-3C21-6F0C-1ED0-A83FC51D3B8E}"/>
          </ac:grpSpMkLst>
        </pc:grpChg>
        <pc:grpChg chg="mod">
          <ac:chgData name="Pierre PATRICE" userId="08ff01a4-3fbe-4049-9ae1-55a696cb8176" providerId="ADAL" clId="{A2A66159-A433-46D8-84E7-8DE9E9F390F0}" dt="2025-12-09T10:11:44.648" v="949" actId="1076"/>
          <ac:grpSpMkLst>
            <pc:docMk/>
            <pc:sldMk cId="3904499539" sldId="303"/>
            <ac:grpSpMk id="25" creationId="{3B229CCC-378E-31D2-DE6B-2863912098AA}"/>
          </ac:grpSpMkLst>
        </pc:grpChg>
        <pc:picChg chg="mod">
          <ac:chgData name="Pierre PATRICE" userId="08ff01a4-3fbe-4049-9ae1-55a696cb8176" providerId="ADAL" clId="{A2A66159-A433-46D8-84E7-8DE9E9F390F0}" dt="2025-12-09T10:11:44.648" v="949" actId="1076"/>
          <ac:picMkLst>
            <pc:docMk/>
            <pc:sldMk cId="3904499539" sldId="303"/>
            <ac:picMk id="30" creationId="{6720B7AA-B874-7E78-47F9-F0F010934ED9}"/>
          </ac:picMkLst>
        </pc:picChg>
        <pc:picChg chg="mod">
          <ac:chgData name="Pierre PATRICE" userId="08ff01a4-3fbe-4049-9ae1-55a696cb8176" providerId="ADAL" clId="{A2A66159-A433-46D8-84E7-8DE9E9F390F0}" dt="2025-12-09T10:11:44.648" v="949" actId="1076"/>
          <ac:picMkLst>
            <pc:docMk/>
            <pc:sldMk cId="3904499539" sldId="303"/>
            <ac:picMk id="32" creationId="{2D3A49AB-A8C6-C620-4F10-32C9C69A9880}"/>
          </ac:picMkLst>
        </pc:picChg>
        <pc:picChg chg="mod">
          <ac:chgData name="Pierre PATRICE" userId="08ff01a4-3fbe-4049-9ae1-55a696cb8176" providerId="ADAL" clId="{A2A66159-A433-46D8-84E7-8DE9E9F390F0}" dt="2025-12-09T10:11:44.648" v="949" actId="1076"/>
          <ac:picMkLst>
            <pc:docMk/>
            <pc:sldMk cId="3904499539" sldId="303"/>
            <ac:picMk id="34" creationId="{B088A7E6-A13F-B188-12E2-3CD31C68BACE}"/>
          </ac:picMkLst>
        </pc:picChg>
      </pc:sldChg>
      <pc:sldChg chg="modSp mod">
        <pc:chgData name="Pierre PATRICE" userId="08ff01a4-3fbe-4049-9ae1-55a696cb8176" providerId="ADAL" clId="{A2A66159-A433-46D8-84E7-8DE9E9F390F0}" dt="2025-12-09T08:13:35.485" v="45"/>
        <pc:sldMkLst>
          <pc:docMk/>
          <pc:sldMk cId="2255613706" sldId="321"/>
        </pc:sldMkLst>
        <pc:spChg chg="mod">
          <ac:chgData name="Pierre PATRICE" userId="08ff01a4-3fbe-4049-9ae1-55a696cb8176" providerId="ADAL" clId="{A2A66159-A433-46D8-84E7-8DE9E9F390F0}" dt="2025-12-09T08:13:03.501" v="12" actId="6549"/>
          <ac:spMkLst>
            <pc:docMk/>
            <pc:sldMk cId="2255613706" sldId="321"/>
            <ac:spMk id="2" creationId="{702779EC-A4EE-2A3F-7A7F-6E9B8489534B}"/>
          </ac:spMkLst>
        </pc:spChg>
        <pc:spChg chg="mod">
          <ac:chgData name="Pierre PATRICE" userId="08ff01a4-3fbe-4049-9ae1-55a696cb8176" providerId="ADAL" clId="{A2A66159-A433-46D8-84E7-8DE9E9F390F0}" dt="2025-12-09T08:13:35.485" v="45"/>
          <ac:spMkLst>
            <pc:docMk/>
            <pc:sldMk cId="2255613706" sldId="321"/>
            <ac:spMk id="3" creationId="{00000000-0000-0000-0000-000000000000}"/>
          </ac:spMkLst>
        </pc:spChg>
      </pc:sldChg>
      <pc:sldChg chg="del">
        <pc:chgData name="Pierre PATRICE" userId="08ff01a4-3fbe-4049-9ae1-55a696cb8176" providerId="ADAL" clId="{A2A66159-A433-46D8-84E7-8DE9E9F390F0}" dt="2025-12-09T10:46:16.047" v="1281" actId="2696"/>
        <pc:sldMkLst>
          <pc:docMk/>
          <pc:sldMk cId="1606566825" sldId="322"/>
        </pc:sldMkLst>
      </pc:sldChg>
      <pc:sldChg chg="del">
        <pc:chgData name="Pierre PATRICE" userId="08ff01a4-3fbe-4049-9ae1-55a696cb8176" providerId="ADAL" clId="{A2A66159-A433-46D8-84E7-8DE9E9F390F0}" dt="2025-12-09T08:12:48.879" v="0" actId="47"/>
        <pc:sldMkLst>
          <pc:docMk/>
          <pc:sldMk cId="689296214" sldId="328"/>
        </pc:sldMkLst>
      </pc:sldChg>
      <pc:sldChg chg="del">
        <pc:chgData name="Pierre PATRICE" userId="08ff01a4-3fbe-4049-9ae1-55a696cb8176" providerId="ADAL" clId="{A2A66159-A433-46D8-84E7-8DE9E9F390F0}" dt="2025-12-09T08:12:48.879" v="0" actId="47"/>
        <pc:sldMkLst>
          <pc:docMk/>
          <pc:sldMk cId="2394167592" sldId="331"/>
        </pc:sldMkLst>
      </pc:sldChg>
      <pc:sldChg chg="del">
        <pc:chgData name="Pierre PATRICE" userId="08ff01a4-3fbe-4049-9ae1-55a696cb8176" providerId="ADAL" clId="{A2A66159-A433-46D8-84E7-8DE9E9F390F0}" dt="2025-12-09T08:12:48.879" v="0" actId="47"/>
        <pc:sldMkLst>
          <pc:docMk/>
          <pc:sldMk cId="2021348332" sldId="355"/>
        </pc:sldMkLst>
      </pc:sldChg>
      <pc:sldChg chg="del">
        <pc:chgData name="Pierre PATRICE" userId="08ff01a4-3fbe-4049-9ae1-55a696cb8176" providerId="ADAL" clId="{A2A66159-A433-46D8-84E7-8DE9E9F390F0}" dt="2025-12-09T08:12:48.879" v="0" actId="47"/>
        <pc:sldMkLst>
          <pc:docMk/>
          <pc:sldMk cId="2934314505" sldId="356"/>
        </pc:sldMkLst>
      </pc:sldChg>
      <pc:sldChg chg="del">
        <pc:chgData name="Pierre PATRICE" userId="08ff01a4-3fbe-4049-9ae1-55a696cb8176" providerId="ADAL" clId="{A2A66159-A433-46D8-84E7-8DE9E9F390F0}" dt="2025-12-09T08:12:48.879" v="0" actId="47"/>
        <pc:sldMkLst>
          <pc:docMk/>
          <pc:sldMk cId="3376726338" sldId="357"/>
        </pc:sldMkLst>
      </pc:sldChg>
      <pc:sldChg chg="add del ord">
        <pc:chgData name="Pierre PATRICE" userId="08ff01a4-3fbe-4049-9ae1-55a696cb8176" providerId="ADAL" clId="{A2A66159-A433-46D8-84E7-8DE9E9F390F0}" dt="2025-12-09T08:16:19.494" v="77"/>
        <pc:sldMkLst>
          <pc:docMk/>
          <pc:sldMk cId="1880463340" sldId="361"/>
        </pc:sldMkLst>
      </pc:sldChg>
      <pc:sldChg chg="del">
        <pc:chgData name="Pierre PATRICE" userId="08ff01a4-3fbe-4049-9ae1-55a696cb8176" providerId="ADAL" clId="{A2A66159-A433-46D8-84E7-8DE9E9F390F0}" dt="2025-12-09T08:12:48.879" v="0" actId="47"/>
        <pc:sldMkLst>
          <pc:docMk/>
          <pc:sldMk cId="3804206376" sldId="362"/>
        </pc:sldMkLst>
      </pc:sldChg>
      <pc:sldChg chg="del">
        <pc:chgData name="Pierre PATRICE" userId="08ff01a4-3fbe-4049-9ae1-55a696cb8176" providerId="ADAL" clId="{A2A66159-A433-46D8-84E7-8DE9E9F390F0}" dt="2025-12-09T08:12:48.879" v="0" actId="47"/>
        <pc:sldMkLst>
          <pc:docMk/>
          <pc:sldMk cId="4201932276" sldId="363"/>
        </pc:sldMkLst>
      </pc:sldChg>
      <pc:sldChg chg="del">
        <pc:chgData name="Pierre PATRICE" userId="08ff01a4-3fbe-4049-9ae1-55a696cb8176" providerId="ADAL" clId="{A2A66159-A433-46D8-84E7-8DE9E9F390F0}" dt="2025-12-09T08:12:48.879" v="0" actId="47"/>
        <pc:sldMkLst>
          <pc:docMk/>
          <pc:sldMk cId="3671711115" sldId="366"/>
        </pc:sldMkLst>
      </pc:sldChg>
      <pc:sldChg chg="del">
        <pc:chgData name="Pierre PATRICE" userId="08ff01a4-3fbe-4049-9ae1-55a696cb8176" providerId="ADAL" clId="{A2A66159-A433-46D8-84E7-8DE9E9F390F0}" dt="2025-12-09T08:12:48.879" v="0" actId="47"/>
        <pc:sldMkLst>
          <pc:docMk/>
          <pc:sldMk cId="1716456828" sldId="367"/>
        </pc:sldMkLst>
      </pc:sldChg>
      <pc:sldChg chg="del">
        <pc:chgData name="Pierre PATRICE" userId="08ff01a4-3fbe-4049-9ae1-55a696cb8176" providerId="ADAL" clId="{A2A66159-A433-46D8-84E7-8DE9E9F390F0}" dt="2025-12-09T08:12:48.879" v="0" actId="47"/>
        <pc:sldMkLst>
          <pc:docMk/>
          <pc:sldMk cId="3541549386" sldId="375"/>
        </pc:sldMkLst>
      </pc:sldChg>
      <pc:sldChg chg="del">
        <pc:chgData name="Pierre PATRICE" userId="08ff01a4-3fbe-4049-9ae1-55a696cb8176" providerId="ADAL" clId="{A2A66159-A433-46D8-84E7-8DE9E9F390F0}" dt="2025-12-09T08:12:48.879" v="0" actId="47"/>
        <pc:sldMkLst>
          <pc:docMk/>
          <pc:sldMk cId="2701045808" sldId="376"/>
        </pc:sldMkLst>
      </pc:sldChg>
      <pc:sldChg chg="del">
        <pc:chgData name="Pierre PATRICE" userId="08ff01a4-3fbe-4049-9ae1-55a696cb8176" providerId="ADAL" clId="{A2A66159-A433-46D8-84E7-8DE9E9F390F0}" dt="2025-12-09T08:12:48.879" v="0" actId="47"/>
        <pc:sldMkLst>
          <pc:docMk/>
          <pc:sldMk cId="1587696019" sldId="377"/>
        </pc:sldMkLst>
      </pc:sldChg>
      <pc:sldChg chg="del">
        <pc:chgData name="Pierre PATRICE" userId="08ff01a4-3fbe-4049-9ae1-55a696cb8176" providerId="ADAL" clId="{A2A66159-A433-46D8-84E7-8DE9E9F390F0}" dt="2025-12-09T08:12:48.879" v="0" actId="47"/>
        <pc:sldMkLst>
          <pc:docMk/>
          <pc:sldMk cId="1867271876" sldId="379"/>
        </pc:sldMkLst>
      </pc:sldChg>
      <pc:sldChg chg="del">
        <pc:chgData name="Pierre PATRICE" userId="08ff01a4-3fbe-4049-9ae1-55a696cb8176" providerId="ADAL" clId="{A2A66159-A433-46D8-84E7-8DE9E9F390F0}" dt="2025-12-09T08:38:55.884" v="223" actId="47"/>
        <pc:sldMkLst>
          <pc:docMk/>
          <pc:sldMk cId="3897459159" sldId="382"/>
        </pc:sldMkLst>
      </pc:sldChg>
      <pc:sldChg chg="add del">
        <pc:chgData name="Pierre PATRICE" userId="08ff01a4-3fbe-4049-9ae1-55a696cb8176" providerId="ADAL" clId="{A2A66159-A433-46D8-84E7-8DE9E9F390F0}" dt="2025-12-09T08:38:52.657" v="222" actId="47"/>
        <pc:sldMkLst>
          <pc:docMk/>
          <pc:sldMk cId="2713775326" sldId="383"/>
        </pc:sldMkLst>
      </pc:sldChg>
      <pc:sldChg chg="add del">
        <pc:chgData name="Pierre PATRICE" userId="08ff01a4-3fbe-4049-9ae1-55a696cb8176" providerId="ADAL" clId="{A2A66159-A433-46D8-84E7-8DE9E9F390F0}" dt="2025-12-09T08:38:52.657" v="222" actId="47"/>
        <pc:sldMkLst>
          <pc:docMk/>
          <pc:sldMk cId="3568933724" sldId="384"/>
        </pc:sldMkLst>
      </pc:sldChg>
      <pc:sldChg chg="del">
        <pc:chgData name="Pierre PATRICE" userId="08ff01a4-3fbe-4049-9ae1-55a696cb8176" providerId="ADAL" clId="{A2A66159-A433-46D8-84E7-8DE9E9F390F0}" dt="2025-12-09T08:38:55.884" v="223" actId="47"/>
        <pc:sldMkLst>
          <pc:docMk/>
          <pc:sldMk cId="2542534027" sldId="385"/>
        </pc:sldMkLst>
      </pc:sldChg>
      <pc:sldChg chg="del">
        <pc:chgData name="Pierre PATRICE" userId="08ff01a4-3fbe-4049-9ae1-55a696cb8176" providerId="ADAL" clId="{A2A66159-A433-46D8-84E7-8DE9E9F390F0}" dt="2025-12-09T08:38:55.884" v="223" actId="47"/>
        <pc:sldMkLst>
          <pc:docMk/>
          <pc:sldMk cId="408598735" sldId="386"/>
        </pc:sldMkLst>
      </pc:sldChg>
      <pc:sldChg chg="del">
        <pc:chgData name="Pierre PATRICE" userId="08ff01a4-3fbe-4049-9ae1-55a696cb8176" providerId="ADAL" clId="{A2A66159-A433-46D8-84E7-8DE9E9F390F0}" dt="2025-12-09T08:38:55.884" v="223" actId="47"/>
        <pc:sldMkLst>
          <pc:docMk/>
          <pc:sldMk cId="2800957152" sldId="387"/>
        </pc:sldMkLst>
      </pc:sldChg>
      <pc:sldChg chg="del">
        <pc:chgData name="Pierre PATRICE" userId="08ff01a4-3fbe-4049-9ae1-55a696cb8176" providerId="ADAL" clId="{A2A66159-A433-46D8-84E7-8DE9E9F390F0}" dt="2025-12-09T08:38:55.884" v="223" actId="47"/>
        <pc:sldMkLst>
          <pc:docMk/>
          <pc:sldMk cId="1186634882" sldId="388"/>
        </pc:sldMkLst>
      </pc:sldChg>
      <pc:sldChg chg="delSp modSp mod ord">
        <pc:chgData name="Pierre PATRICE" userId="08ff01a4-3fbe-4049-9ae1-55a696cb8176" providerId="ADAL" clId="{A2A66159-A433-46D8-84E7-8DE9E9F390F0}" dt="2025-12-09T09:22:33.183" v="303" actId="1076"/>
        <pc:sldMkLst>
          <pc:docMk/>
          <pc:sldMk cId="17401577" sldId="391"/>
        </pc:sldMkLst>
        <pc:spChg chg="mod">
          <ac:chgData name="Pierre PATRICE" userId="08ff01a4-3fbe-4049-9ae1-55a696cb8176" providerId="ADAL" clId="{A2A66159-A433-46D8-84E7-8DE9E9F390F0}" dt="2025-12-09T08:16:25.284" v="79" actId="6549"/>
          <ac:spMkLst>
            <pc:docMk/>
            <pc:sldMk cId="17401577" sldId="391"/>
            <ac:spMk id="6" creationId="{98FE8EA7-95C8-1238-FE7B-5C864E3FD87C}"/>
          </ac:spMkLst>
        </pc:spChg>
        <pc:spChg chg="del mod topLvl">
          <ac:chgData name="Pierre PATRICE" userId="08ff01a4-3fbe-4049-9ae1-55a696cb8176" providerId="ADAL" clId="{A2A66159-A433-46D8-84E7-8DE9E9F390F0}" dt="2025-12-09T09:22:20.300" v="302" actId="478"/>
          <ac:spMkLst>
            <pc:docMk/>
            <pc:sldMk cId="17401577" sldId="391"/>
            <ac:spMk id="12" creationId="{FD63B698-83FD-0BA0-7163-C92B65DAF810}"/>
          </ac:spMkLst>
        </pc:spChg>
        <pc:spChg chg="mod">
          <ac:chgData name="Pierre PATRICE" userId="08ff01a4-3fbe-4049-9ae1-55a696cb8176" providerId="ADAL" clId="{A2A66159-A433-46D8-84E7-8DE9E9F390F0}" dt="2025-12-09T09:22:33.183" v="303" actId="1076"/>
          <ac:spMkLst>
            <pc:docMk/>
            <pc:sldMk cId="17401577" sldId="391"/>
            <ac:spMk id="13" creationId="{13A0144B-E13E-FAC6-9220-9CF7BA472486}"/>
          </ac:spMkLst>
        </pc:spChg>
        <pc:grpChg chg="del mod">
          <ac:chgData name="Pierre PATRICE" userId="08ff01a4-3fbe-4049-9ae1-55a696cb8176" providerId="ADAL" clId="{A2A66159-A433-46D8-84E7-8DE9E9F390F0}" dt="2025-12-09T09:22:15.412" v="300" actId="478"/>
          <ac:grpSpMkLst>
            <pc:docMk/>
            <pc:sldMk cId="17401577" sldId="391"/>
            <ac:grpSpMk id="10" creationId="{75CE121C-5998-C364-4724-D0ECC73BB0B9}"/>
          </ac:grpSpMkLst>
        </pc:grpChg>
        <pc:picChg chg="del topLvl">
          <ac:chgData name="Pierre PATRICE" userId="08ff01a4-3fbe-4049-9ae1-55a696cb8176" providerId="ADAL" clId="{A2A66159-A433-46D8-84E7-8DE9E9F390F0}" dt="2025-12-09T09:22:15.412" v="300" actId="478"/>
          <ac:picMkLst>
            <pc:docMk/>
            <pc:sldMk cId="17401577" sldId="391"/>
            <ac:picMk id="11" creationId="{85E1AC8C-5264-3631-3A43-7597B698FFE1}"/>
          </ac:picMkLst>
        </pc:picChg>
      </pc:sldChg>
      <pc:sldChg chg="del">
        <pc:chgData name="Pierre PATRICE" userId="08ff01a4-3fbe-4049-9ae1-55a696cb8176" providerId="ADAL" clId="{A2A66159-A433-46D8-84E7-8DE9E9F390F0}" dt="2025-12-09T10:52:28.576" v="1358" actId="47"/>
        <pc:sldMkLst>
          <pc:docMk/>
          <pc:sldMk cId="3731820243" sldId="392"/>
        </pc:sldMkLst>
      </pc:sldChg>
      <pc:sldChg chg="del">
        <pc:chgData name="Pierre PATRICE" userId="08ff01a4-3fbe-4049-9ae1-55a696cb8176" providerId="ADAL" clId="{A2A66159-A433-46D8-84E7-8DE9E9F390F0}" dt="2025-12-09T10:52:28.576" v="1358" actId="47"/>
        <pc:sldMkLst>
          <pc:docMk/>
          <pc:sldMk cId="3073859032" sldId="393"/>
        </pc:sldMkLst>
      </pc:sldChg>
      <pc:sldChg chg="del">
        <pc:chgData name="Pierre PATRICE" userId="08ff01a4-3fbe-4049-9ae1-55a696cb8176" providerId="ADAL" clId="{A2A66159-A433-46D8-84E7-8DE9E9F390F0}" dt="2025-12-09T10:52:28.576" v="1358" actId="47"/>
        <pc:sldMkLst>
          <pc:docMk/>
          <pc:sldMk cId="2150619905" sldId="394"/>
        </pc:sldMkLst>
      </pc:sldChg>
      <pc:sldChg chg="addSp delSp modSp add mod">
        <pc:chgData name="Pierre PATRICE" userId="08ff01a4-3fbe-4049-9ae1-55a696cb8176" providerId="ADAL" clId="{A2A66159-A433-46D8-84E7-8DE9E9F390F0}" dt="2025-12-09T13:28:50.119" v="2504" actId="20577"/>
        <pc:sldMkLst>
          <pc:docMk/>
          <pc:sldMk cId="3212250513" sldId="395"/>
        </pc:sldMkLst>
        <pc:spChg chg="add mod">
          <ac:chgData name="Pierre PATRICE" userId="08ff01a4-3fbe-4049-9ae1-55a696cb8176" providerId="ADAL" clId="{A2A66159-A433-46D8-84E7-8DE9E9F390F0}" dt="2025-12-09T10:12:19.877" v="957" actId="1076"/>
          <ac:spMkLst>
            <pc:docMk/>
            <pc:sldMk cId="3212250513" sldId="395"/>
            <ac:spMk id="3" creationId="{FE336276-8FCA-82E7-F801-B79C4CF3D709}"/>
          </ac:spMkLst>
        </pc:spChg>
        <pc:spChg chg="mod">
          <ac:chgData name="Pierre PATRICE" userId="08ff01a4-3fbe-4049-9ae1-55a696cb8176" providerId="ADAL" clId="{A2A66159-A433-46D8-84E7-8DE9E9F390F0}" dt="2025-12-09T09:20:08.923" v="286" actId="20577"/>
          <ac:spMkLst>
            <pc:docMk/>
            <pc:sldMk cId="3212250513" sldId="395"/>
            <ac:spMk id="6" creationId="{E8040379-3A17-B4D8-39F0-8214E3AD085C}"/>
          </ac:spMkLst>
        </pc:spChg>
        <pc:spChg chg="del topLvl">
          <ac:chgData name="Pierre PATRICE" userId="08ff01a4-3fbe-4049-9ae1-55a696cb8176" providerId="ADAL" clId="{A2A66159-A433-46D8-84E7-8DE9E9F390F0}" dt="2025-12-09T09:20:13.563" v="287" actId="478"/>
          <ac:spMkLst>
            <pc:docMk/>
            <pc:sldMk cId="3212250513" sldId="395"/>
            <ac:spMk id="12" creationId="{81B12863-FBF7-A512-D52C-7CDD74F0F56B}"/>
          </ac:spMkLst>
        </pc:spChg>
        <pc:spChg chg="del">
          <ac:chgData name="Pierre PATRICE" userId="08ff01a4-3fbe-4049-9ae1-55a696cb8176" providerId="ADAL" clId="{A2A66159-A433-46D8-84E7-8DE9E9F390F0}" dt="2025-12-09T09:22:39.729" v="304" actId="478"/>
          <ac:spMkLst>
            <pc:docMk/>
            <pc:sldMk cId="3212250513" sldId="395"/>
            <ac:spMk id="13" creationId="{5D9D8C78-890A-5123-43FC-7B7B68B8CA3C}"/>
          </ac:spMkLst>
        </pc:spChg>
        <pc:spChg chg="add mod">
          <ac:chgData name="Pierre PATRICE" userId="08ff01a4-3fbe-4049-9ae1-55a696cb8176" providerId="ADAL" clId="{A2A66159-A433-46D8-84E7-8DE9E9F390F0}" dt="2025-12-09T13:28:50.119" v="2504" actId="20577"/>
          <ac:spMkLst>
            <pc:docMk/>
            <pc:sldMk cId="3212250513" sldId="395"/>
            <ac:spMk id="30" creationId="{E067E759-E18C-8DC8-1AAA-7521A2DD5E14}"/>
          </ac:spMkLst>
        </pc:spChg>
        <pc:grpChg chg="del">
          <ac:chgData name="Pierre PATRICE" userId="08ff01a4-3fbe-4049-9ae1-55a696cb8176" providerId="ADAL" clId="{A2A66159-A433-46D8-84E7-8DE9E9F390F0}" dt="2025-12-09T09:20:13.563" v="287" actId="478"/>
          <ac:grpSpMkLst>
            <pc:docMk/>
            <pc:sldMk cId="3212250513" sldId="395"/>
            <ac:grpSpMk id="10" creationId="{FDF6E974-1B7C-8061-1BC5-71CC3A3FA232}"/>
          </ac:grpSpMkLst>
        </pc:grpChg>
        <pc:grpChg chg="add mod">
          <ac:chgData name="Pierre PATRICE" userId="08ff01a4-3fbe-4049-9ae1-55a696cb8176" providerId="ADAL" clId="{A2A66159-A433-46D8-84E7-8DE9E9F390F0}" dt="2025-12-09T13:02:29.461" v="2223" actId="164"/>
          <ac:grpSpMkLst>
            <pc:docMk/>
            <pc:sldMk cId="3212250513" sldId="395"/>
            <ac:grpSpMk id="25" creationId="{C728FFEC-E628-F1D8-68CB-7DAFF7310CAB}"/>
          </ac:grpSpMkLst>
        </pc:grpChg>
        <pc:grpChg chg="add mod">
          <ac:chgData name="Pierre PATRICE" userId="08ff01a4-3fbe-4049-9ae1-55a696cb8176" providerId="ADAL" clId="{A2A66159-A433-46D8-84E7-8DE9E9F390F0}" dt="2025-12-09T13:02:29.461" v="2223" actId="164"/>
          <ac:grpSpMkLst>
            <pc:docMk/>
            <pc:sldMk cId="3212250513" sldId="395"/>
            <ac:grpSpMk id="26" creationId="{60862538-7A65-0117-D94F-3C6F9EAB47E8}"/>
          </ac:grpSpMkLst>
        </pc:grpChg>
        <pc:grpChg chg="add mod">
          <ac:chgData name="Pierre PATRICE" userId="08ff01a4-3fbe-4049-9ae1-55a696cb8176" providerId="ADAL" clId="{A2A66159-A433-46D8-84E7-8DE9E9F390F0}" dt="2025-12-09T13:02:29.461" v="2223" actId="164"/>
          <ac:grpSpMkLst>
            <pc:docMk/>
            <pc:sldMk cId="3212250513" sldId="395"/>
            <ac:grpSpMk id="27" creationId="{9896D87F-D1D1-9FB3-3267-ABC7267F2BD6}"/>
          </ac:grpSpMkLst>
        </pc:grpChg>
        <pc:grpChg chg="add mod">
          <ac:chgData name="Pierre PATRICE" userId="08ff01a4-3fbe-4049-9ae1-55a696cb8176" providerId="ADAL" clId="{A2A66159-A433-46D8-84E7-8DE9E9F390F0}" dt="2025-12-09T13:02:29.461" v="2223" actId="164"/>
          <ac:grpSpMkLst>
            <pc:docMk/>
            <pc:sldMk cId="3212250513" sldId="395"/>
            <ac:grpSpMk id="28" creationId="{2637F1A7-C1AE-D85B-2D80-BD3D5EA8917F}"/>
          </ac:grpSpMkLst>
        </pc:grpChg>
        <pc:grpChg chg="add mod">
          <ac:chgData name="Pierre PATRICE" userId="08ff01a4-3fbe-4049-9ae1-55a696cb8176" providerId="ADAL" clId="{A2A66159-A433-46D8-84E7-8DE9E9F390F0}" dt="2025-12-09T13:02:29.461" v="2223" actId="164"/>
          <ac:grpSpMkLst>
            <pc:docMk/>
            <pc:sldMk cId="3212250513" sldId="395"/>
            <ac:grpSpMk id="29" creationId="{A29617B0-972B-2571-EDE7-E8768088E840}"/>
          </ac:grpSpMkLst>
        </pc:grpChg>
        <pc:grpChg chg="add mod">
          <ac:chgData name="Pierre PATRICE" userId="08ff01a4-3fbe-4049-9ae1-55a696cb8176" providerId="ADAL" clId="{A2A66159-A433-46D8-84E7-8DE9E9F390F0}" dt="2025-12-09T13:02:29.461" v="2223" actId="164"/>
          <ac:grpSpMkLst>
            <pc:docMk/>
            <pc:sldMk cId="3212250513" sldId="395"/>
            <ac:grpSpMk id="31" creationId="{6F79B824-F5E5-9676-6D28-8BF1AC1C7F60}"/>
          </ac:grpSpMkLst>
        </pc:grpChg>
        <pc:graphicFrameChg chg="add del mod">
          <ac:chgData name="Pierre PATRICE" userId="08ff01a4-3fbe-4049-9ae1-55a696cb8176" providerId="ADAL" clId="{A2A66159-A433-46D8-84E7-8DE9E9F390F0}" dt="2025-12-09T09:26:37.234" v="347" actId="478"/>
          <ac:graphicFrameMkLst>
            <pc:docMk/>
            <pc:sldMk cId="3212250513" sldId="395"/>
            <ac:graphicFrameMk id="4" creationId="{D588EB76-879F-5214-BFC4-2DE02E827955}"/>
          </ac:graphicFrameMkLst>
        </pc:graphicFrameChg>
        <pc:graphicFrameChg chg="add del mod">
          <ac:chgData name="Pierre PATRICE" userId="08ff01a4-3fbe-4049-9ae1-55a696cb8176" providerId="ADAL" clId="{A2A66159-A433-46D8-84E7-8DE9E9F390F0}" dt="2025-12-09T09:35:38.215" v="353" actId="478"/>
          <ac:graphicFrameMkLst>
            <pc:docMk/>
            <pc:sldMk cId="3212250513" sldId="395"/>
            <ac:graphicFrameMk id="5" creationId="{BB569A43-A814-4934-90E9-91C6AA5719E2}"/>
          </ac:graphicFrameMkLst>
        </pc:graphicFrameChg>
        <pc:graphicFrameChg chg="add mod">
          <ac:chgData name="Pierre PATRICE" userId="08ff01a4-3fbe-4049-9ae1-55a696cb8176" providerId="ADAL" clId="{A2A66159-A433-46D8-84E7-8DE9E9F390F0}" dt="2025-12-09T09:35:44.373" v="356"/>
          <ac:graphicFrameMkLst>
            <pc:docMk/>
            <pc:sldMk cId="3212250513" sldId="395"/>
            <ac:graphicFrameMk id="7" creationId="{BB569A43-A814-4934-90E9-91C6AA5719E2}"/>
          </ac:graphicFrameMkLst>
        </pc:graphicFrameChg>
        <pc:graphicFrameChg chg="add mod">
          <ac:chgData name="Pierre PATRICE" userId="08ff01a4-3fbe-4049-9ae1-55a696cb8176" providerId="ADAL" clId="{A2A66159-A433-46D8-84E7-8DE9E9F390F0}" dt="2025-12-09T12:58:16.723" v="1922" actId="164"/>
          <ac:graphicFrameMkLst>
            <pc:docMk/>
            <pc:sldMk cId="3212250513" sldId="395"/>
            <ac:graphicFrameMk id="9" creationId="{BB569A43-A814-4934-90E9-91C6AA5719E2}"/>
          </ac:graphicFrameMkLst>
        </pc:graphicFrameChg>
        <pc:graphicFrameChg chg="add mod">
          <ac:chgData name="Pierre PATRICE" userId="08ff01a4-3fbe-4049-9ae1-55a696cb8176" providerId="ADAL" clId="{A2A66159-A433-46D8-84E7-8DE9E9F390F0}" dt="2025-12-09T12:58:12.766" v="1921" actId="164"/>
          <ac:graphicFrameMkLst>
            <pc:docMk/>
            <pc:sldMk cId="3212250513" sldId="395"/>
            <ac:graphicFrameMk id="14" creationId="{B8CCB06C-4CE5-425B-9441-2457A980D826}"/>
          </ac:graphicFrameMkLst>
        </pc:graphicFrameChg>
        <pc:graphicFrameChg chg="add mod">
          <ac:chgData name="Pierre PATRICE" userId="08ff01a4-3fbe-4049-9ae1-55a696cb8176" providerId="ADAL" clId="{A2A66159-A433-46D8-84E7-8DE9E9F390F0}" dt="2025-12-09T12:58:09.227" v="1920" actId="164"/>
          <ac:graphicFrameMkLst>
            <pc:docMk/>
            <pc:sldMk cId="3212250513" sldId="395"/>
            <ac:graphicFrameMk id="15" creationId="{12FFBF79-E062-4FC4-9BB9-4739BADD6ABC}"/>
          </ac:graphicFrameMkLst>
        </pc:graphicFrameChg>
        <pc:graphicFrameChg chg="add mod">
          <ac:chgData name="Pierre PATRICE" userId="08ff01a4-3fbe-4049-9ae1-55a696cb8176" providerId="ADAL" clId="{A2A66159-A433-46D8-84E7-8DE9E9F390F0}" dt="2025-12-09T12:58:20.291" v="1923" actId="164"/>
          <ac:graphicFrameMkLst>
            <pc:docMk/>
            <pc:sldMk cId="3212250513" sldId="395"/>
            <ac:graphicFrameMk id="16" creationId="{0B57EF01-E8F6-4AD1-B23F-AE3E1283D65D}"/>
          </ac:graphicFrameMkLst>
        </pc:graphicFrameChg>
        <pc:graphicFrameChg chg="add mod">
          <ac:chgData name="Pierre PATRICE" userId="08ff01a4-3fbe-4049-9ae1-55a696cb8176" providerId="ADAL" clId="{A2A66159-A433-46D8-84E7-8DE9E9F390F0}" dt="2025-12-09T13:02:29.461" v="2223" actId="164"/>
          <ac:graphicFrameMkLst>
            <pc:docMk/>
            <pc:sldMk cId="3212250513" sldId="395"/>
            <ac:graphicFrameMk id="17" creationId="{9162D169-4C38-4530-B55D-29F047474AF0}"/>
          </ac:graphicFrameMkLst>
        </pc:graphicFrameChg>
        <pc:graphicFrameChg chg="add mod">
          <ac:chgData name="Pierre PATRICE" userId="08ff01a4-3fbe-4049-9ae1-55a696cb8176" providerId="ADAL" clId="{A2A66159-A433-46D8-84E7-8DE9E9F390F0}" dt="2025-12-09T12:58:05.847" v="1919" actId="164"/>
          <ac:graphicFrameMkLst>
            <pc:docMk/>
            <pc:sldMk cId="3212250513" sldId="395"/>
            <ac:graphicFrameMk id="18" creationId="{D5E5BA4E-230E-440E-BB18-195A38417D37}"/>
          </ac:graphicFrameMkLst>
        </pc:graphicFrameChg>
        <pc:picChg chg="add del mod">
          <ac:chgData name="Pierre PATRICE" userId="08ff01a4-3fbe-4049-9ae1-55a696cb8176" providerId="ADAL" clId="{A2A66159-A433-46D8-84E7-8DE9E9F390F0}" dt="2025-12-09T09:22:04.620" v="298" actId="478"/>
          <ac:picMkLst>
            <pc:docMk/>
            <pc:sldMk cId="3212250513" sldId="395"/>
            <ac:picMk id="2" creationId="{E01ADBA4-EFEC-1750-1326-5ED1C1FB9C67}"/>
          </ac:picMkLst>
        </pc:picChg>
        <pc:picChg chg="add del mod">
          <ac:chgData name="Pierre PATRICE" userId="08ff01a4-3fbe-4049-9ae1-55a696cb8176" providerId="ADAL" clId="{A2A66159-A433-46D8-84E7-8DE9E9F390F0}" dt="2025-12-09T09:36:01.804" v="365" actId="478"/>
          <ac:picMkLst>
            <pc:docMk/>
            <pc:sldMk cId="3212250513" sldId="395"/>
            <ac:picMk id="8" creationId="{470786CC-C4AE-DA68-8744-56DFD0043BCF}"/>
          </ac:picMkLst>
        </pc:picChg>
        <pc:picChg chg="del mod topLvl">
          <ac:chgData name="Pierre PATRICE" userId="08ff01a4-3fbe-4049-9ae1-55a696cb8176" providerId="ADAL" clId="{A2A66159-A433-46D8-84E7-8DE9E9F390F0}" dt="2025-12-09T09:22:04.620" v="298" actId="478"/>
          <ac:picMkLst>
            <pc:docMk/>
            <pc:sldMk cId="3212250513" sldId="395"/>
            <ac:picMk id="11" creationId="{0281302C-1BB8-9FC7-4246-B7D4ACD6671D}"/>
          </ac:picMkLst>
        </pc:picChg>
        <pc:picChg chg="add mod">
          <ac:chgData name="Pierre PATRICE" userId="08ff01a4-3fbe-4049-9ae1-55a696cb8176" providerId="ADAL" clId="{A2A66159-A433-46D8-84E7-8DE9E9F390F0}" dt="2025-12-09T12:58:16.723" v="1922" actId="164"/>
          <ac:picMkLst>
            <pc:docMk/>
            <pc:sldMk cId="3212250513" sldId="395"/>
            <ac:picMk id="19" creationId="{5877C1AA-73EE-BF24-C1C8-FC99C3FADB34}"/>
          </ac:picMkLst>
        </pc:picChg>
        <pc:picChg chg="add mod">
          <ac:chgData name="Pierre PATRICE" userId="08ff01a4-3fbe-4049-9ae1-55a696cb8176" providerId="ADAL" clId="{A2A66159-A433-46D8-84E7-8DE9E9F390F0}" dt="2025-12-09T12:58:12.766" v="1921" actId="164"/>
          <ac:picMkLst>
            <pc:docMk/>
            <pc:sldMk cId="3212250513" sldId="395"/>
            <ac:picMk id="20" creationId="{46209BEC-C8AE-8EB8-1EA9-C5459A40BBF6}"/>
          </ac:picMkLst>
        </pc:picChg>
        <pc:picChg chg="add mod">
          <ac:chgData name="Pierre PATRICE" userId="08ff01a4-3fbe-4049-9ae1-55a696cb8176" providerId="ADAL" clId="{A2A66159-A433-46D8-84E7-8DE9E9F390F0}" dt="2025-12-09T12:58:09.227" v="1920" actId="164"/>
          <ac:picMkLst>
            <pc:docMk/>
            <pc:sldMk cId="3212250513" sldId="395"/>
            <ac:picMk id="21" creationId="{AABC4D7B-7798-CF64-45B8-DCBCDD15DB0C}"/>
          </ac:picMkLst>
        </pc:picChg>
        <pc:picChg chg="add mod">
          <ac:chgData name="Pierre PATRICE" userId="08ff01a4-3fbe-4049-9ae1-55a696cb8176" providerId="ADAL" clId="{A2A66159-A433-46D8-84E7-8DE9E9F390F0}" dt="2025-12-09T12:58:20.291" v="1923" actId="164"/>
          <ac:picMkLst>
            <pc:docMk/>
            <pc:sldMk cId="3212250513" sldId="395"/>
            <ac:picMk id="22" creationId="{67F47D49-1A03-DFBB-C784-D3C51CC8CB36}"/>
          </ac:picMkLst>
        </pc:picChg>
        <pc:picChg chg="add mod">
          <ac:chgData name="Pierre PATRICE" userId="08ff01a4-3fbe-4049-9ae1-55a696cb8176" providerId="ADAL" clId="{A2A66159-A433-46D8-84E7-8DE9E9F390F0}" dt="2025-12-09T12:57:55.504" v="1916" actId="1076"/>
          <ac:picMkLst>
            <pc:docMk/>
            <pc:sldMk cId="3212250513" sldId="395"/>
            <ac:picMk id="23" creationId="{19937514-4E84-1C42-BC7A-3AA80B8BE9AE}"/>
          </ac:picMkLst>
        </pc:picChg>
        <pc:picChg chg="add mod">
          <ac:chgData name="Pierre PATRICE" userId="08ff01a4-3fbe-4049-9ae1-55a696cb8176" providerId="ADAL" clId="{A2A66159-A433-46D8-84E7-8DE9E9F390F0}" dt="2025-12-09T12:58:05.847" v="1919" actId="164"/>
          <ac:picMkLst>
            <pc:docMk/>
            <pc:sldMk cId="3212250513" sldId="395"/>
            <ac:picMk id="24" creationId="{5B9FEA24-ED3A-428A-BD3C-67984B2B5A81}"/>
          </ac:picMkLst>
        </pc:picChg>
      </pc:sldChg>
      <pc:sldChg chg="addSp delSp modSp add mod">
        <pc:chgData name="Pierre PATRICE" userId="08ff01a4-3fbe-4049-9ae1-55a696cb8176" providerId="ADAL" clId="{A2A66159-A433-46D8-84E7-8DE9E9F390F0}" dt="2025-12-09T13:17:20.168" v="2301" actId="27107"/>
        <pc:sldMkLst>
          <pc:docMk/>
          <pc:sldMk cId="496402125" sldId="396"/>
        </pc:sldMkLst>
        <pc:spChg chg="mod">
          <ac:chgData name="Pierre PATRICE" userId="08ff01a4-3fbe-4049-9ae1-55a696cb8176" providerId="ADAL" clId="{A2A66159-A433-46D8-84E7-8DE9E9F390F0}" dt="2025-12-09T13:17:20.168" v="2301" actId="27107"/>
          <ac:spMkLst>
            <pc:docMk/>
            <pc:sldMk cId="496402125" sldId="396"/>
            <ac:spMk id="3" creationId="{7170CCBC-4488-F5CC-BD9C-7B66550C8F5B}"/>
          </ac:spMkLst>
        </pc:spChg>
        <pc:spChg chg="add mod">
          <ac:chgData name="Pierre PATRICE" userId="08ff01a4-3fbe-4049-9ae1-55a696cb8176" providerId="ADAL" clId="{A2A66159-A433-46D8-84E7-8DE9E9F390F0}" dt="2025-12-09T09:54:56.571" v="574" actId="14100"/>
          <ac:spMkLst>
            <pc:docMk/>
            <pc:sldMk cId="496402125" sldId="396"/>
            <ac:spMk id="7" creationId="{FE7B2438-E838-04CF-C486-E4D5D5760F64}"/>
          </ac:spMkLst>
        </pc:spChg>
        <pc:spChg chg="add mod">
          <ac:chgData name="Pierre PATRICE" userId="08ff01a4-3fbe-4049-9ae1-55a696cb8176" providerId="ADAL" clId="{A2A66159-A433-46D8-84E7-8DE9E9F390F0}" dt="2025-12-09T10:05:51.556" v="758" actId="20578"/>
          <ac:spMkLst>
            <pc:docMk/>
            <pc:sldMk cId="496402125" sldId="396"/>
            <ac:spMk id="8" creationId="{AD08986B-18FE-1273-5BFE-F319494B9FB5}"/>
          </ac:spMkLst>
        </pc:spChg>
        <pc:spChg chg="add mod">
          <ac:chgData name="Pierre PATRICE" userId="08ff01a4-3fbe-4049-9ae1-55a696cb8176" providerId="ADAL" clId="{A2A66159-A433-46D8-84E7-8DE9E9F390F0}" dt="2025-12-09T10:05:30.601" v="755" actId="20577"/>
          <ac:spMkLst>
            <pc:docMk/>
            <pc:sldMk cId="496402125" sldId="396"/>
            <ac:spMk id="10" creationId="{B363DEAA-3222-9DC6-E9E3-C3F0EAE5561A}"/>
          </ac:spMkLst>
        </pc:spChg>
        <pc:grpChg chg="add del mod">
          <ac:chgData name="Pierre PATRICE" userId="08ff01a4-3fbe-4049-9ae1-55a696cb8176" providerId="ADAL" clId="{A2A66159-A433-46D8-84E7-8DE9E9F390F0}" dt="2025-12-09T10:07:33.406" v="814" actId="478"/>
          <ac:grpSpMkLst>
            <pc:docMk/>
            <pc:sldMk cId="496402125" sldId="396"/>
            <ac:grpSpMk id="2" creationId="{4924983C-2FA2-A4D5-17F5-1C939EFA410A}"/>
          </ac:grpSpMkLst>
        </pc:grpChg>
        <pc:graphicFrameChg chg="del mod">
          <ac:chgData name="Pierre PATRICE" userId="08ff01a4-3fbe-4049-9ae1-55a696cb8176" providerId="ADAL" clId="{A2A66159-A433-46D8-84E7-8DE9E9F390F0}" dt="2025-12-09T09:54:25.513" v="552" actId="478"/>
          <ac:graphicFrameMkLst>
            <pc:docMk/>
            <pc:sldMk cId="496402125" sldId="396"/>
            <ac:graphicFrameMk id="9" creationId="{C1063107-71D0-3461-63A6-1A0E4F059D4F}"/>
          </ac:graphicFrameMkLst>
        </pc:graphicFrameChg>
        <pc:graphicFrameChg chg="del">
          <ac:chgData name="Pierre PATRICE" userId="08ff01a4-3fbe-4049-9ae1-55a696cb8176" providerId="ADAL" clId="{A2A66159-A433-46D8-84E7-8DE9E9F390F0}" dt="2025-12-09T09:54:25.513" v="552" actId="478"/>
          <ac:graphicFrameMkLst>
            <pc:docMk/>
            <pc:sldMk cId="496402125" sldId="396"/>
            <ac:graphicFrameMk id="14" creationId="{DBAB4D7B-17AC-8E6C-F587-786A129B8CDE}"/>
          </ac:graphicFrameMkLst>
        </pc:graphicFrameChg>
        <pc:graphicFrameChg chg="del">
          <ac:chgData name="Pierre PATRICE" userId="08ff01a4-3fbe-4049-9ae1-55a696cb8176" providerId="ADAL" clId="{A2A66159-A433-46D8-84E7-8DE9E9F390F0}" dt="2025-12-09T09:54:25.513" v="552" actId="478"/>
          <ac:graphicFrameMkLst>
            <pc:docMk/>
            <pc:sldMk cId="496402125" sldId="396"/>
            <ac:graphicFrameMk id="15" creationId="{72C293AB-4DBF-AAE3-6074-8E0D261A02F4}"/>
          </ac:graphicFrameMkLst>
        </pc:graphicFrameChg>
        <pc:graphicFrameChg chg="del">
          <ac:chgData name="Pierre PATRICE" userId="08ff01a4-3fbe-4049-9ae1-55a696cb8176" providerId="ADAL" clId="{A2A66159-A433-46D8-84E7-8DE9E9F390F0}" dt="2025-12-09T09:54:25.513" v="552" actId="478"/>
          <ac:graphicFrameMkLst>
            <pc:docMk/>
            <pc:sldMk cId="496402125" sldId="396"/>
            <ac:graphicFrameMk id="16" creationId="{7C9B88CB-3521-1A6F-A0C3-7EF9B0EA3A1B}"/>
          </ac:graphicFrameMkLst>
        </pc:graphicFrameChg>
        <pc:graphicFrameChg chg="del">
          <ac:chgData name="Pierre PATRICE" userId="08ff01a4-3fbe-4049-9ae1-55a696cb8176" providerId="ADAL" clId="{A2A66159-A433-46D8-84E7-8DE9E9F390F0}" dt="2025-12-09T09:54:25.513" v="552" actId="478"/>
          <ac:graphicFrameMkLst>
            <pc:docMk/>
            <pc:sldMk cId="496402125" sldId="396"/>
            <ac:graphicFrameMk id="17" creationId="{91C39F9A-00BE-C6C1-1DDF-2204A1E48D3E}"/>
          </ac:graphicFrameMkLst>
        </pc:graphicFrameChg>
        <pc:graphicFrameChg chg="del">
          <ac:chgData name="Pierre PATRICE" userId="08ff01a4-3fbe-4049-9ae1-55a696cb8176" providerId="ADAL" clId="{A2A66159-A433-46D8-84E7-8DE9E9F390F0}" dt="2025-12-09T09:54:25.513" v="552" actId="478"/>
          <ac:graphicFrameMkLst>
            <pc:docMk/>
            <pc:sldMk cId="496402125" sldId="396"/>
            <ac:graphicFrameMk id="18" creationId="{6DB6CAFB-ADD7-4A31-764C-76947D942160}"/>
          </ac:graphicFrameMkLst>
        </pc:graphicFrameChg>
        <pc:picChg chg="add del mod topLvl">
          <ac:chgData name="Pierre PATRICE" userId="08ff01a4-3fbe-4049-9ae1-55a696cb8176" providerId="ADAL" clId="{A2A66159-A433-46D8-84E7-8DE9E9F390F0}" dt="2025-12-09T13:16:34.713" v="2296" actId="478"/>
          <ac:picMkLst>
            <pc:docMk/>
            <pc:sldMk cId="496402125" sldId="396"/>
            <ac:picMk id="4" creationId="{6873D465-814A-7A03-299F-C52CFFCB366A}"/>
          </ac:picMkLst>
        </pc:picChg>
        <pc:picChg chg="del mod topLvl">
          <ac:chgData name="Pierre PATRICE" userId="08ff01a4-3fbe-4049-9ae1-55a696cb8176" providerId="ADAL" clId="{A2A66159-A433-46D8-84E7-8DE9E9F390F0}" dt="2025-12-09T10:07:33.406" v="814" actId="478"/>
          <ac:picMkLst>
            <pc:docMk/>
            <pc:sldMk cId="496402125" sldId="396"/>
            <ac:picMk id="5" creationId="{92AB0B15-480E-319F-9DB4-C9E4E45C2130}"/>
          </ac:picMkLst>
        </pc:picChg>
        <pc:picChg chg="add del mod">
          <ac:chgData name="Pierre PATRICE" userId="08ff01a4-3fbe-4049-9ae1-55a696cb8176" providerId="ADAL" clId="{A2A66159-A433-46D8-84E7-8DE9E9F390F0}" dt="2025-12-09T13:06:32.659" v="2293" actId="478"/>
          <ac:picMkLst>
            <pc:docMk/>
            <pc:sldMk cId="496402125" sldId="396"/>
            <ac:picMk id="12" creationId="{87A9C4B2-3724-2283-0791-2B63F5659AC4}"/>
          </ac:picMkLst>
        </pc:picChg>
        <pc:picChg chg="add del mod modCrop">
          <ac:chgData name="Pierre PATRICE" userId="08ff01a4-3fbe-4049-9ae1-55a696cb8176" providerId="ADAL" clId="{A2A66159-A433-46D8-84E7-8DE9E9F390F0}" dt="2025-12-09T13:06:31.056" v="2291" actId="478"/>
          <ac:picMkLst>
            <pc:docMk/>
            <pc:sldMk cId="496402125" sldId="396"/>
            <ac:picMk id="13" creationId="{965E785D-5F7F-7059-B459-C04E5F6D5BC2}"/>
          </ac:picMkLst>
        </pc:picChg>
        <pc:picChg chg="add del mod modCrop">
          <ac:chgData name="Pierre PATRICE" userId="08ff01a4-3fbe-4049-9ae1-55a696cb8176" providerId="ADAL" clId="{A2A66159-A433-46D8-84E7-8DE9E9F390F0}" dt="2025-12-09T13:06:32.065" v="2292" actId="478"/>
          <ac:picMkLst>
            <pc:docMk/>
            <pc:sldMk cId="496402125" sldId="396"/>
            <ac:picMk id="19" creationId="{05141070-A9A4-5F57-D533-8104D192221E}"/>
          </ac:picMkLst>
        </pc:picChg>
        <pc:picChg chg="add mod">
          <ac:chgData name="Pierre PATRICE" userId="08ff01a4-3fbe-4049-9ae1-55a696cb8176" providerId="ADAL" clId="{A2A66159-A433-46D8-84E7-8DE9E9F390F0}" dt="2025-12-09T13:17:10.366" v="2300" actId="1076"/>
          <ac:picMkLst>
            <pc:docMk/>
            <pc:sldMk cId="496402125" sldId="396"/>
            <ac:picMk id="21" creationId="{5F79CD75-EFC2-2C56-4782-1757CD568A71}"/>
          </ac:picMkLst>
        </pc:picChg>
      </pc:sldChg>
      <pc:sldChg chg="addSp delSp modSp add mod">
        <pc:chgData name="Pierre PATRICE" userId="08ff01a4-3fbe-4049-9ae1-55a696cb8176" providerId="ADAL" clId="{A2A66159-A433-46D8-84E7-8DE9E9F390F0}" dt="2025-12-09T13:39:43.461" v="2695" actId="1076"/>
        <pc:sldMkLst>
          <pc:docMk/>
          <pc:sldMk cId="1265179682" sldId="397"/>
        </pc:sldMkLst>
        <pc:spChg chg="mod">
          <ac:chgData name="Pierre PATRICE" userId="08ff01a4-3fbe-4049-9ae1-55a696cb8176" providerId="ADAL" clId="{A2A66159-A433-46D8-84E7-8DE9E9F390F0}" dt="2025-12-09T10:12:11.929" v="955" actId="1076"/>
          <ac:spMkLst>
            <pc:docMk/>
            <pc:sldMk cId="1265179682" sldId="397"/>
            <ac:spMk id="3" creationId="{8E37287E-EA49-2B5A-19FB-93B129522F2E}"/>
          </ac:spMkLst>
        </pc:spChg>
        <pc:spChg chg="del">
          <ac:chgData name="Pierre PATRICE" userId="08ff01a4-3fbe-4049-9ae1-55a696cb8176" providerId="ADAL" clId="{A2A66159-A433-46D8-84E7-8DE9E9F390F0}" dt="2025-12-09T10:06:41.307" v="766" actId="478"/>
          <ac:spMkLst>
            <pc:docMk/>
            <pc:sldMk cId="1265179682" sldId="397"/>
            <ac:spMk id="7" creationId="{70F3BF24-96A5-6312-E8C2-BBF80E7E8D81}"/>
          </ac:spMkLst>
        </pc:spChg>
        <pc:spChg chg="del mod">
          <ac:chgData name="Pierre PATRICE" userId="08ff01a4-3fbe-4049-9ae1-55a696cb8176" providerId="ADAL" clId="{A2A66159-A433-46D8-84E7-8DE9E9F390F0}" dt="2025-12-09T10:06:40.303" v="765" actId="478"/>
          <ac:spMkLst>
            <pc:docMk/>
            <pc:sldMk cId="1265179682" sldId="397"/>
            <ac:spMk id="8" creationId="{0DB5E9BC-988F-CF24-DC96-F1C705A7AE49}"/>
          </ac:spMkLst>
        </pc:spChg>
        <pc:spChg chg="add mod">
          <ac:chgData name="Pierre PATRICE" userId="08ff01a4-3fbe-4049-9ae1-55a696cb8176" providerId="ADAL" clId="{A2A66159-A433-46D8-84E7-8DE9E9F390F0}" dt="2025-12-09T13:39:43.461" v="2695" actId="1076"/>
          <ac:spMkLst>
            <pc:docMk/>
            <pc:sldMk cId="1265179682" sldId="397"/>
            <ac:spMk id="9" creationId="{DB730469-F7F8-75F3-6E18-094A4817CFB7}"/>
          </ac:spMkLst>
        </pc:spChg>
        <pc:spChg chg="del mod">
          <ac:chgData name="Pierre PATRICE" userId="08ff01a4-3fbe-4049-9ae1-55a696cb8176" providerId="ADAL" clId="{A2A66159-A433-46D8-84E7-8DE9E9F390F0}" dt="2025-12-09T10:06:42.800" v="767" actId="478"/>
          <ac:spMkLst>
            <pc:docMk/>
            <pc:sldMk cId="1265179682" sldId="397"/>
            <ac:spMk id="10" creationId="{D3F72EB9-AA8D-1F18-7B70-482074126F0A}"/>
          </ac:spMkLst>
        </pc:spChg>
        <pc:spChg chg="add mod">
          <ac:chgData name="Pierre PATRICE" userId="08ff01a4-3fbe-4049-9ae1-55a696cb8176" providerId="ADAL" clId="{A2A66159-A433-46D8-84E7-8DE9E9F390F0}" dt="2025-12-09T13:39:43.461" v="2695" actId="1076"/>
          <ac:spMkLst>
            <pc:docMk/>
            <pc:sldMk cId="1265179682" sldId="397"/>
            <ac:spMk id="11" creationId="{72690C65-6E7D-8AB0-B05E-E9864D9723E7}"/>
          </ac:spMkLst>
        </pc:spChg>
        <pc:spChg chg="add del mod">
          <ac:chgData name="Pierre PATRICE" userId="08ff01a4-3fbe-4049-9ae1-55a696cb8176" providerId="ADAL" clId="{A2A66159-A433-46D8-84E7-8DE9E9F390F0}" dt="2025-12-09T10:12:05.480" v="953" actId="478"/>
          <ac:spMkLst>
            <pc:docMk/>
            <pc:sldMk cId="1265179682" sldId="397"/>
            <ac:spMk id="12" creationId="{9DB59403-6DD6-362B-5724-99D53CC5E47B}"/>
          </ac:spMkLst>
        </pc:spChg>
        <pc:spChg chg="del mod">
          <ac:chgData name="Pierre PATRICE" userId="08ff01a4-3fbe-4049-9ae1-55a696cb8176" providerId="ADAL" clId="{A2A66159-A433-46D8-84E7-8DE9E9F390F0}" dt="2025-12-09T10:56:09.813" v="1386" actId="478"/>
          <ac:spMkLst>
            <pc:docMk/>
            <pc:sldMk cId="1265179682" sldId="397"/>
            <ac:spMk id="13" creationId="{CE35B8F1-77C5-44D6-B347-7BA1ED133C5D}"/>
          </ac:spMkLst>
        </pc:spChg>
        <pc:spChg chg="add del mod">
          <ac:chgData name="Pierre PATRICE" userId="08ff01a4-3fbe-4049-9ae1-55a696cb8176" providerId="ADAL" clId="{A2A66159-A433-46D8-84E7-8DE9E9F390F0}" dt="2025-12-09T10:56:09.813" v="1386" actId="478"/>
          <ac:spMkLst>
            <pc:docMk/>
            <pc:sldMk cId="1265179682" sldId="397"/>
            <ac:spMk id="14" creationId="{3BBA831A-3C3B-C4C2-E1FC-7CEDCA2A0134}"/>
          </ac:spMkLst>
        </pc:spChg>
        <pc:spChg chg="mod">
          <ac:chgData name="Pierre PATRICE" userId="08ff01a4-3fbe-4049-9ae1-55a696cb8176" providerId="ADAL" clId="{A2A66159-A433-46D8-84E7-8DE9E9F390F0}" dt="2025-12-09T13:20:36.682" v="2328" actId="14100"/>
          <ac:spMkLst>
            <pc:docMk/>
            <pc:sldMk cId="1265179682" sldId="397"/>
            <ac:spMk id="16" creationId="{35A28C06-8BFB-D61F-C703-766E314F5078}"/>
          </ac:spMkLst>
        </pc:spChg>
        <pc:spChg chg="mod">
          <ac:chgData name="Pierre PATRICE" userId="08ff01a4-3fbe-4049-9ae1-55a696cb8176" providerId="ADAL" clId="{A2A66159-A433-46D8-84E7-8DE9E9F390F0}" dt="2025-12-09T10:11:46.822" v="950"/>
          <ac:spMkLst>
            <pc:docMk/>
            <pc:sldMk cId="1265179682" sldId="397"/>
            <ac:spMk id="17" creationId="{829BD69D-5F9A-5D3F-837C-3B65A5B74576}"/>
          </ac:spMkLst>
        </pc:spChg>
        <pc:spChg chg="mod">
          <ac:chgData name="Pierre PATRICE" userId="08ff01a4-3fbe-4049-9ae1-55a696cb8176" providerId="ADAL" clId="{A2A66159-A433-46D8-84E7-8DE9E9F390F0}" dt="2025-12-09T13:21:05.041" v="2396" actId="1036"/>
          <ac:spMkLst>
            <pc:docMk/>
            <pc:sldMk cId="1265179682" sldId="397"/>
            <ac:spMk id="18" creationId="{FC3F0693-1860-1F79-8808-88EC019827B0}"/>
          </ac:spMkLst>
        </pc:spChg>
        <pc:spChg chg="mod">
          <ac:chgData name="Pierre PATRICE" userId="08ff01a4-3fbe-4049-9ae1-55a696cb8176" providerId="ADAL" clId="{A2A66159-A433-46D8-84E7-8DE9E9F390F0}" dt="2025-12-09T13:20:32.674" v="2327" actId="14100"/>
          <ac:spMkLst>
            <pc:docMk/>
            <pc:sldMk cId="1265179682" sldId="397"/>
            <ac:spMk id="20" creationId="{8D5DD292-747A-260B-B66B-FD18A0731E88}"/>
          </ac:spMkLst>
        </pc:spChg>
        <pc:spChg chg="mod">
          <ac:chgData name="Pierre PATRICE" userId="08ff01a4-3fbe-4049-9ae1-55a696cb8176" providerId="ADAL" clId="{A2A66159-A433-46D8-84E7-8DE9E9F390F0}" dt="2025-12-09T10:51:17.361" v="1353" actId="20577"/>
          <ac:spMkLst>
            <pc:docMk/>
            <pc:sldMk cId="1265179682" sldId="397"/>
            <ac:spMk id="21" creationId="{AC273E37-0ADB-3287-5089-3824856E3D11}"/>
          </ac:spMkLst>
        </pc:spChg>
        <pc:spChg chg="mod">
          <ac:chgData name="Pierre PATRICE" userId="08ff01a4-3fbe-4049-9ae1-55a696cb8176" providerId="ADAL" clId="{A2A66159-A433-46D8-84E7-8DE9E9F390F0}" dt="2025-12-09T13:20:57.785" v="2376" actId="1036"/>
          <ac:spMkLst>
            <pc:docMk/>
            <pc:sldMk cId="1265179682" sldId="397"/>
            <ac:spMk id="22" creationId="{314D16EC-4400-A43D-EC61-4D2C8B2322D5}"/>
          </ac:spMkLst>
        </pc:spChg>
        <pc:spChg chg="mod">
          <ac:chgData name="Pierre PATRICE" userId="08ff01a4-3fbe-4049-9ae1-55a696cb8176" providerId="ADAL" clId="{A2A66159-A433-46D8-84E7-8DE9E9F390F0}" dt="2025-12-09T13:20:40.703" v="2329" actId="14100"/>
          <ac:spMkLst>
            <pc:docMk/>
            <pc:sldMk cId="1265179682" sldId="397"/>
            <ac:spMk id="24" creationId="{CF1AEE85-AA5E-7E58-FE4C-404D8DB63AB5}"/>
          </ac:spMkLst>
        </pc:spChg>
        <pc:spChg chg="mod">
          <ac:chgData name="Pierre PATRICE" userId="08ff01a4-3fbe-4049-9ae1-55a696cb8176" providerId="ADAL" clId="{A2A66159-A433-46D8-84E7-8DE9E9F390F0}" dt="2025-12-09T10:51:27.215" v="1356" actId="20577"/>
          <ac:spMkLst>
            <pc:docMk/>
            <pc:sldMk cId="1265179682" sldId="397"/>
            <ac:spMk id="25" creationId="{12348695-1EB6-4222-CCB9-A13861C2FEDB}"/>
          </ac:spMkLst>
        </pc:spChg>
        <pc:spChg chg="mod">
          <ac:chgData name="Pierre PATRICE" userId="08ff01a4-3fbe-4049-9ae1-55a696cb8176" providerId="ADAL" clId="{A2A66159-A433-46D8-84E7-8DE9E9F390F0}" dt="2025-12-09T13:20:50.441" v="2356" actId="1036"/>
          <ac:spMkLst>
            <pc:docMk/>
            <pc:sldMk cId="1265179682" sldId="397"/>
            <ac:spMk id="26" creationId="{964FC05F-12E2-3A21-7652-8804F14ECD6E}"/>
          </ac:spMkLst>
        </pc:spChg>
        <pc:spChg chg="add mod">
          <ac:chgData name="Pierre PATRICE" userId="08ff01a4-3fbe-4049-9ae1-55a696cb8176" providerId="ADAL" clId="{A2A66159-A433-46D8-84E7-8DE9E9F390F0}" dt="2025-12-09T13:38:36.714" v="2665" actId="207"/>
          <ac:spMkLst>
            <pc:docMk/>
            <pc:sldMk cId="1265179682" sldId="397"/>
            <ac:spMk id="32" creationId="{C88F3924-3D67-A06E-7519-B57D82E263E5}"/>
          </ac:spMkLst>
        </pc:spChg>
        <pc:spChg chg="add del mod">
          <ac:chgData name="Pierre PATRICE" userId="08ff01a4-3fbe-4049-9ae1-55a696cb8176" providerId="ADAL" clId="{A2A66159-A433-46D8-84E7-8DE9E9F390F0}" dt="2025-12-09T10:39:37.616" v="1079" actId="478"/>
          <ac:spMkLst>
            <pc:docMk/>
            <pc:sldMk cId="1265179682" sldId="397"/>
            <ac:spMk id="33" creationId="{982D2A47-9C14-3B5C-3940-87A6C0524102}"/>
          </ac:spMkLst>
        </pc:spChg>
        <pc:spChg chg="add del mod">
          <ac:chgData name="Pierre PATRICE" userId="08ff01a4-3fbe-4049-9ae1-55a696cb8176" providerId="ADAL" clId="{A2A66159-A433-46D8-84E7-8DE9E9F390F0}" dt="2025-12-09T13:18:55.400" v="2305" actId="478"/>
          <ac:spMkLst>
            <pc:docMk/>
            <pc:sldMk cId="1265179682" sldId="397"/>
            <ac:spMk id="36" creationId="{51A727EF-2607-CE9F-8D94-C645CFA1937C}"/>
          </ac:spMkLst>
        </pc:spChg>
        <pc:spChg chg="add mod">
          <ac:chgData name="Pierre PATRICE" userId="08ff01a4-3fbe-4049-9ae1-55a696cb8176" providerId="ADAL" clId="{A2A66159-A433-46D8-84E7-8DE9E9F390F0}" dt="2025-12-09T13:28:43.309" v="2502" actId="20577"/>
          <ac:spMkLst>
            <pc:docMk/>
            <pc:sldMk cId="1265179682" sldId="397"/>
            <ac:spMk id="45" creationId="{C70171A8-B77B-1EE2-3E24-E607C076A709}"/>
          </ac:spMkLst>
        </pc:spChg>
        <pc:grpChg chg="del">
          <ac:chgData name="Pierre PATRICE" userId="08ff01a4-3fbe-4049-9ae1-55a696cb8176" providerId="ADAL" clId="{A2A66159-A433-46D8-84E7-8DE9E9F390F0}" dt="2025-12-09T10:06:38.200" v="762" actId="478"/>
          <ac:grpSpMkLst>
            <pc:docMk/>
            <pc:sldMk cId="1265179682" sldId="397"/>
            <ac:grpSpMk id="2" creationId="{11384509-7733-00FD-7F72-153F65F0B054}"/>
          </ac:grpSpMkLst>
        </pc:grpChg>
        <pc:grpChg chg="mod">
          <ac:chgData name="Pierre PATRICE" userId="08ff01a4-3fbe-4049-9ae1-55a696cb8176" providerId="ADAL" clId="{A2A66159-A433-46D8-84E7-8DE9E9F390F0}" dt="2025-12-09T13:19:40.639" v="2319" actId="164"/>
          <ac:grpSpMkLst>
            <pc:docMk/>
            <pc:sldMk cId="1265179682" sldId="397"/>
            <ac:grpSpMk id="15" creationId="{C837A789-DD0F-BC53-9C73-A1866853B793}"/>
          </ac:grpSpMkLst>
        </pc:grpChg>
        <pc:grpChg chg="mod">
          <ac:chgData name="Pierre PATRICE" userId="08ff01a4-3fbe-4049-9ae1-55a696cb8176" providerId="ADAL" clId="{A2A66159-A433-46D8-84E7-8DE9E9F390F0}" dt="2025-12-09T13:19:49.148" v="2321" actId="164"/>
          <ac:grpSpMkLst>
            <pc:docMk/>
            <pc:sldMk cId="1265179682" sldId="397"/>
            <ac:grpSpMk id="19" creationId="{601D3AD6-E95E-8D26-B8E1-7A3494D8EB7E}"/>
          </ac:grpSpMkLst>
        </pc:grpChg>
        <pc:grpChg chg="mod">
          <ac:chgData name="Pierre PATRICE" userId="08ff01a4-3fbe-4049-9ae1-55a696cb8176" providerId="ADAL" clId="{A2A66159-A433-46D8-84E7-8DE9E9F390F0}" dt="2025-12-09T13:20:13.875" v="2325" actId="164"/>
          <ac:grpSpMkLst>
            <pc:docMk/>
            <pc:sldMk cId="1265179682" sldId="397"/>
            <ac:grpSpMk id="23" creationId="{DF441835-5A9B-2BCA-6373-CCE83F007E0C}"/>
          </ac:grpSpMkLst>
        </pc:grpChg>
        <pc:grpChg chg="add del mod">
          <ac:chgData name="Pierre PATRICE" userId="08ff01a4-3fbe-4049-9ae1-55a696cb8176" providerId="ADAL" clId="{A2A66159-A433-46D8-84E7-8DE9E9F390F0}" dt="2025-12-09T12:27:32.654" v="1802" actId="478"/>
          <ac:grpSpMkLst>
            <pc:docMk/>
            <pc:sldMk cId="1265179682" sldId="397"/>
            <ac:grpSpMk id="38" creationId="{AEC4BF63-91E2-FA5E-8CCD-24D8D8262B1F}"/>
          </ac:grpSpMkLst>
        </pc:grpChg>
        <pc:grpChg chg="add mod">
          <ac:chgData name="Pierre PATRICE" userId="08ff01a4-3fbe-4049-9ae1-55a696cb8176" providerId="ADAL" clId="{A2A66159-A433-46D8-84E7-8DE9E9F390F0}" dt="2025-12-09T13:21:44.943" v="2434" actId="1076"/>
          <ac:grpSpMkLst>
            <pc:docMk/>
            <pc:sldMk cId="1265179682" sldId="397"/>
            <ac:grpSpMk id="42" creationId="{1FFB3758-44CB-4289-B3DB-5EC671B0100F}"/>
          </ac:grpSpMkLst>
        </pc:grpChg>
        <pc:grpChg chg="add mod">
          <ac:chgData name="Pierre PATRICE" userId="08ff01a4-3fbe-4049-9ae1-55a696cb8176" providerId="ADAL" clId="{A2A66159-A433-46D8-84E7-8DE9E9F390F0}" dt="2025-12-09T13:21:39.050" v="2432" actId="1037"/>
          <ac:grpSpMkLst>
            <pc:docMk/>
            <pc:sldMk cId="1265179682" sldId="397"/>
            <ac:grpSpMk id="43" creationId="{0383B27D-0C8E-8C94-C253-28433FC57584}"/>
          </ac:grpSpMkLst>
        </pc:grpChg>
        <pc:grpChg chg="add mod">
          <ac:chgData name="Pierre PATRICE" userId="08ff01a4-3fbe-4049-9ae1-55a696cb8176" providerId="ADAL" clId="{A2A66159-A433-46D8-84E7-8DE9E9F390F0}" dt="2025-12-09T13:21:39.050" v="2432" actId="1037"/>
          <ac:grpSpMkLst>
            <pc:docMk/>
            <pc:sldMk cId="1265179682" sldId="397"/>
            <ac:grpSpMk id="44" creationId="{D947B77E-AF28-2B6E-4039-CE9BDB48B91B}"/>
          </ac:grpSpMkLst>
        </pc:grpChg>
        <pc:grpChg chg="add mod">
          <ac:chgData name="Pierre PATRICE" userId="08ff01a4-3fbe-4049-9ae1-55a696cb8176" providerId="ADAL" clId="{A2A66159-A433-46D8-84E7-8DE9E9F390F0}" dt="2025-12-09T13:31:28.793" v="2598" actId="164"/>
          <ac:grpSpMkLst>
            <pc:docMk/>
            <pc:sldMk cId="1265179682" sldId="397"/>
            <ac:grpSpMk id="47" creationId="{50E62CD4-A1B5-717D-6DF3-AC52A4F2A844}"/>
          </ac:grpSpMkLst>
        </pc:grpChg>
        <pc:graphicFrameChg chg="add del mod">
          <ac:chgData name="Pierre PATRICE" userId="08ff01a4-3fbe-4049-9ae1-55a696cb8176" providerId="ADAL" clId="{A2A66159-A433-46D8-84E7-8DE9E9F390F0}" dt="2025-12-09T10:39:35.627" v="1078" actId="478"/>
          <ac:graphicFrameMkLst>
            <pc:docMk/>
            <pc:sldMk cId="1265179682" sldId="397"/>
            <ac:graphicFrameMk id="30" creationId="{A4C436C8-1D13-1910-1D12-13207F95988D}"/>
          </ac:graphicFrameMkLst>
        </pc:graphicFrameChg>
        <pc:graphicFrameChg chg="add del mod">
          <ac:chgData name="Pierre PATRICE" userId="08ff01a4-3fbe-4049-9ae1-55a696cb8176" providerId="ADAL" clId="{A2A66159-A433-46D8-84E7-8DE9E9F390F0}" dt="2025-12-09T10:38:33.835" v="1054" actId="478"/>
          <ac:graphicFrameMkLst>
            <pc:docMk/>
            <pc:sldMk cId="1265179682" sldId="397"/>
            <ac:graphicFrameMk id="31" creationId="{88F61DB3-7CD9-1E1B-5BB5-AB9DCF601931}"/>
          </ac:graphicFrameMkLst>
        </pc:graphicFrameChg>
        <pc:graphicFrameChg chg="add mod">
          <ac:chgData name="Pierre PATRICE" userId="08ff01a4-3fbe-4049-9ae1-55a696cb8176" providerId="ADAL" clId="{A2A66159-A433-46D8-84E7-8DE9E9F390F0}" dt="2025-12-09T12:09:56.423" v="1713" actId="164"/>
          <ac:graphicFrameMkLst>
            <pc:docMk/>
            <pc:sldMk cId="1265179682" sldId="397"/>
            <ac:graphicFrameMk id="34" creationId="{74C00BC1-2F33-3E0E-2B93-48B49B48E5D2}"/>
          </ac:graphicFrameMkLst>
        </pc:graphicFrameChg>
        <pc:graphicFrameChg chg="add mod ord">
          <ac:chgData name="Pierre PATRICE" userId="08ff01a4-3fbe-4049-9ae1-55a696cb8176" providerId="ADAL" clId="{A2A66159-A433-46D8-84E7-8DE9E9F390F0}" dt="2025-12-09T13:31:28.793" v="2598" actId="164"/>
          <ac:graphicFrameMkLst>
            <pc:docMk/>
            <pc:sldMk cId="1265179682" sldId="397"/>
            <ac:graphicFrameMk id="39" creationId="{74C00BC1-2F33-3E0E-2B93-48B49B48E5D2}"/>
          </ac:graphicFrameMkLst>
        </pc:graphicFrameChg>
        <pc:picChg chg="mod">
          <ac:chgData name="Pierre PATRICE" userId="08ff01a4-3fbe-4049-9ae1-55a696cb8176" providerId="ADAL" clId="{A2A66159-A433-46D8-84E7-8DE9E9F390F0}" dt="2025-12-09T13:20:57.785" v="2376" actId="1036"/>
          <ac:picMkLst>
            <pc:docMk/>
            <pc:sldMk cId="1265179682" sldId="397"/>
            <ac:picMk id="27" creationId="{66C71F17-EB6D-12BA-02C3-6F7785FD6295}"/>
          </ac:picMkLst>
        </pc:picChg>
        <pc:picChg chg="mod">
          <ac:chgData name="Pierre PATRICE" userId="08ff01a4-3fbe-4049-9ae1-55a696cb8176" providerId="ADAL" clId="{A2A66159-A433-46D8-84E7-8DE9E9F390F0}" dt="2025-12-09T13:20:50.441" v="2356" actId="1036"/>
          <ac:picMkLst>
            <pc:docMk/>
            <pc:sldMk cId="1265179682" sldId="397"/>
            <ac:picMk id="28" creationId="{7310225A-188F-F3B5-3E11-6341119E32E4}"/>
          </ac:picMkLst>
        </pc:picChg>
        <pc:picChg chg="mod">
          <ac:chgData name="Pierre PATRICE" userId="08ff01a4-3fbe-4049-9ae1-55a696cb8176" providerId="ADAL" clId="{A2A66159-A433-46D8-84E7-8DE9E9F390F0}" dt="2025-12-09T13:21:05.041" v="2396" actId="1036"/>
          <ac:picMkLst>
            <pc:docMk/>
            <pc:sldMk cId="1265179682" sldId="397"/>
            <ac:picMk id="29" creationId="{75BA43C4-324A-60E4-0250-0E74EB689E89}"/>
          </ac:picMkLst>
        </pc:picChg>
        <pc:picChg chg="add del mod">
          <ac:chgData name="Pierre PATRICE" userId="08ff01a4-3fbe-4049-9ae1-55a696cb8176" providerId="ADAL" clId="{A2A66159-A433-46D8-84E7-8DE9E9F390F0}" dt="2025-12-09T10:46:28.844" v="1284" actId="478"/>
          <ac:picMkLst>
            <pc:docMk/>
            <pc:sldMk cId="1265179682" sldId="397"/>
            <ac:picMk id="35" creationId="{EA38DED3-7584-FA39-8420-99DD6964FDF1}"/>
          </ac:picMkLst>
        </pc:picChg>
        <pc:picChg chg="add mod">
          <ac:chgData name="Pierre PATRICE" userId="08ff01a4-3fbe-4049-9ae1-55a696cb8176" providerId="ADAL" clId="{A2A66159-A433-46D8-84E7-8DE9E9F390F0}" dt="2025-12-09T12:09:56.423" v="1713" actId="164"/>
          <ac:picMkLst>
            <pc:docMk/>
            <pc:sldMk cId="1265179682" sldId="397"/>
            <ac:picMk id="37" creationId="{39482BDE-8122-9474-437D-3B718453C7C0}"/>
          </ac:picMkLst>
        </pc:picChg>
        <pc:picChg chg="add mod">
          <ac:chgData name="Pierre PATRICE" userId="08ff01a4-3fbe-4049-9ae1-55a696cb8176" providerId="ADAL" clId="{A2A66159-A433-46D8-84E7-8DE9E9F390F0}" dt="2025-12-09T13:21:32.953" v="2402" actId="1076"/>
          <ac:picMkLst>
            <pc:docMk/>
            <pc:sldMk cId="1265179682" sldId="397"/>
            <ac:picMk id="41" creationId="{B0023B71-23F3-4D5C-9F53-F48AFDB351DD}"/>
          </ac:picMkLst>
        </pc:picChg>
        <pc:picChg chg="add mod">
          <ac:chgData name="Pierre PATRICE" userId="08ff01a4-3fbe-4049-9ae1-55a696cb8176" providerId="ADAL" clId="{A2A66159-A433-46D8-84E7-8DE9E9F390F0}" dt="2025-12-09T13:31:28.793" v="2598" actId="164"/>
          <ac:picMkLst>
            <pc:docMk/>
            <pc:sldMk cId="1265179682" sldId="397"/>
            <ac:picMk id="46" creationId="{1125EE67-7F96-9962-7321-921455CA14DF}"/>
          </ac:picMkLst>
        </pc:picChg>
      </pc:sldChg>
      <pc:sldChg chg="add del">
        <pc:chgData name="Pierre PATRICE" userId="08ff01a4-3fbe-4049-9ae1-55a696cb8176" providerId="ADAL" clId="{A2A66159-A433-46D8-84E7-8DE9E9F390F0}" dt="2025-12-09T10:54:49.726" v="1382" actId="47"/>
        <pc:sldMkLst>
          <pc:docMk/>
          <pc:sldMk cId="2136071939" sldId="432"/>
        </pc:sldMkLst>
      </pc:sldChg>
      <pc:sldChg chg="add del">
        <pc:chgData name="Pierre PATRICE" userId="08ff01a4-3fbe-4049-9ae1-55a696cb8176" providerId="ADAL" clId="{A2A66159-A433-46D8-84E7-8DE9E9F390F0}" dt="2025-12-09T10:55:08.663" v="1385" actId="2696"/>
        <pc:sldMkLst>
          <pc:docMk/>
          <pc:sldMk cId="334099964" sldId="434"/>
        </pc:sldMkLst>
      </pc:sldChg>
      <pc:sldChg chg="add del">
        <pc:chgData name="Pierre PATRICE" userId="08ff01a4-3fbe-4049-9ae1-55a696cb8176" providerId="ADAL" clId="{A2A66159-A433-46D8-84E7-8DE9E9F390F0}" dt="2025-12-09T10:58:20.729" v="1417" actId="2696"/>
        <pc:sldMkLst>
          <pc:docMk/>
          <pc:sldMk cId="4140207537" sldId="435"/>
        </pc:sldMkLst>
      </pc:sldChg>
      <pc:sldChg chg="add del">
        <pc:chgData name="Pierre PATRICE" userId="08ff01a4-3fbe-4049-9ae1-55a696cb8176" providerId="ADAL" clId="{A2A66159-A433-46D8-84E7-8DE9E9F390F0}" dt="2025-12-09T10:59:07.639" v="1487" actId="2696"/>
        <pc:sldMkLst>
          <pc:docMk/>
          <pc:sldMk cId="3962453161" sldId="436"/>
        </pc:sldMkLst>
      </pc:sldChg>
      <pc:sldChg chg="delSp modSp add del mod">
        <pc:chgData name="Pierre PATRICE" userId="08ff01a4-3fbe-4049-9ae1-55a696cb8176" providerId="ADAL" clId="{A2A66159-A433-46D8-84E7-8DE9E9F390F0}" dt="2025-12-09T11:10:18.963" v="1572" actId="2696"/>
        <pc:sldMkLst>
          <pc:docMk/>
          <pc:sldMk cId="94653690" sldId="439"/>
        </pc:sldMkLst>
        <pc:grpChg chg="del">
          <ac:chgData name="Pierre PATRICE" userId="08ff01a4-3fbe-4049-9ae1-55a696cb8176" providerId="ADAL" clId="{A2A66159-A433-46D8-84E7-8DE9E9F390F0}" dt="2025-12-09T11:00:56.442" v="1544" actId="478"/>
          <ac:grpSpMkLst>
            <pc:docMk/>
            <pc:sldMk cId="94653690" sldId="439"/>
            <ac:grpSpMk id="12" creationId="{64FB9296-769B-C8A3-364B-F02060CB9968}"/>
          </ac:grpSpMkLst>
        </pc:grpChg>
        <pc:graphicFrameChg chg="mod">
          <ac:chgData name="Pierre PATRICE" userId="08ff01a4-3fbe-4049-9ae1-55a696cb8176" providerId="ADAL" clId="{A2A66159-A433-46D8-84E7-8DE9E9F390F0}" dt="2025-12-09T11:00:14.618" v="1520" actId="1076"/>
          <ac:graphicFrameMkLst>
            <pc:docMk/>
            <pc:sldMk cId="94653690" sldId="439"/>
            <ac:graphicFrameMk id="11" creationId="{D65886DC-F060-FD26-1244-F5120B774F68}"/>
          </ac:graphicFrameMkLst>
        </pc:graphicFrameChg>
      </pc:sldChg>
      <pc:sldChg chg="addSp delSp modSp add mod">
        <pc:chgData name="Pierre PATRICE" userId="08ff01a4-3fbe-4049-9ae1-55a696cb8176" providerId="ADAL" clId="{A2A66159-A433-46D8-84E7-8DE9E9F390F0}" dt="2025-12-09T13:42:43.655" v="2787" actId="947"/>
        <pc:sldMkLst>
          <pc:docMk/>
          <pc:sldMk cId="419823138" sldId="440"/>
        </pc:sldMkLst>
        <pc:spChg chg="add mod">
          <ac:chgData name="Pierre PATRICE" userId="08ff01a4-3fbe-4049-9ae1-55a696cb8176" providerId="ADAL" clId="{A2A66159-A433-46D8-84E7-8DE9E9F390F0}" dt="2025-12-09T10:53:22.383" v="1380"/>
          <ac:spMkLst>
            <pc:docMk/>
            <pc:sldMk cId="419823138" sldId="440"/>
            <ac:spMk id="2" creationId="{863CADEF-3369-94ED-AB60-86AB3B59A729}"/>
          </ac:spMkLst>
        </pc:spChg>
        <pc:spChg chg="mod">
          <ac:chgData name="Pierre PATRICE" userId="08ff01a4-3fbe-4049-9ae1-55a696cb8176" providerId="ADAL" clId="{A2A66159-A433-46D8-84E7-8DE9E9F390F0}" dt="2025-12-09T11:17:08.009" v="1702" actId="20577"/>
          <ac:spMkLst>
            <pc:docMk/>
            <pc:sldMk cId="419823138" sldId="440"/>
            <ac:spMk id="3" creationId="{4A3CDB9A-B382-1479-AC7C-562252709232}"/>
          </ac:spMkLst>
        </pc:spChg>
        <pc:spChg chg="mod">
          <ac:chgData name="Pierre PATRICE" userId="08ff01a4-3fbe-4049-9ae1-55a696cb8176" providerId="ADAL" clId="{A2A66159-A433-46D8-84E7-8DE9E9F390F0}" dt="2025-12-09T13:35:25.516" v="2646" actId="207"/>
          <ac:spMkLst>
            <pc:docMk/>
            <pc:sldMk cId="419823138" sldId="440"/>
            <ac:spMk id="6" creationId="{8557131F-7DE1-0D5D-670C-E81CE89D71C0}"/>
          </ac:spMkLst>
        </pc:spChg>
        <pc:spChg chg="add del mod">
          <ac:chgData name="Pierre PATRICE" userId="08ff01a4-3fbe-4049-9ae1-55a696cb8176" providerId="ADAL" clId="{A2A66159-A433-46D8-84E7-8DE9E9F390F0}" dt="2025-12-09T13:34:26.646" v="2635" actId="478"/>
          <ac:spMkLst>
            <pc:docMk/>
            <pc:sldMk cId="419823138" sldId="440"/>
            <ac:spMk id="7" creationId="{8082CED2-A197-B9CE-1E0A-67CDF132753B}"/>
          </ac:spMkLst>
        </pc:spChg>
        <pc:spChg chg="del">
          <ac:chgData name="Pierre PATRICE" userId="08ff01a4-3fbe-4049-9ae1-55a696cb8176" providerId="ADAL" clId="{A2A66159-A433-46D8-84E7-8DE9E9F390F0}" dt="2025-12-09T10:53:05.310" v="1367" actId="478"/>
          <ac:spMkLst>
            <pc:docMk/>
            <pc:sldMk cId="419823138" sldId="440"/>
            <ac:spMk id="9" creationId="{CF836420-2A0A-B3C2-15D9-08F49A5802DC}"/>
          </ac:spMkLst>
        </pc:spChg>
        <pc:spChg chg="del">
          <ac:chgData name="Pierre PATRICE" userId="08ff01a4-3fbe-4049-9ae1-55a696cb8176" providerId="ADAL" clId="{A2A66159-A433-46D8-84E7-8DE9E9F390F0}" dt="2025-12-09T10:53:06.803" v="1368" actId="478"/>
          <ac:spMkLst>
            <pc:docMk/>
            <pc:sldMk cId="419823138" sldId="440"/>
            <ac:spMk id="11" creationId="{B94F7174-0CFA-C974-08CE-F541BFE7C857}"/>
          </ac:spMkLst>
        </pc:spChg>
        <pc:spChg chg="del mod">
          <ac:chgData name="Pierre PATRICE" userId="08ff01a4-3fbe-4049-9ae1-55a696cb8176" providerId="ADAL" clId="{A2A66159-A433-46D8-84E7-8DE9E9F390F0}" dt="2025-12-09T10:53:02.345" v="1365" actId="478"/>
          <ac:spMkLst>
            <pc:docMk/>
            <pc:sldMk cId="419823138" sldId="440"/>
            <ac:spMk id="13" creationId="{F05615C2-A6AA-7B83-7C36-146AEF622613}"/>
          </ac:spMkLst>
        </pc:spChg>
        <pc:spChg chg="del mod">
          <ac:chgData name="Pierre PATRICE" userId="08ff01a4-3fbe-4049-9ae1-55a696cb8176" providerId="ADAL" clId="{A2A66159-A433-46D8-84E7-8DE9E9F390F0}" dt="2025-12-09T10:53:01.599" v="1363" actId="478"/>
          <ac:spMkLst>
            <pc:docMk/>
            <pc:sldMk cId="419823138" sldId="440"/>
            <ac:spMk id="14" creationId="{4C05A30C-0820-EE38-BBB8-ECBA0D2EA852}"/>
          </ac:spMkLst>
        </pc:spChg>
        <pc:spChg chg="add mod">
          <ac:chgData name="Pierre PATRICE" userId="08ff01a4-3fbe-4049-9ae1-55a696cb8176" providerId="ADAL" clId="{A2A66159-A433-46D8-84E7-8DE9E9F390F0}" dt="2025-12-09T13:42:43.655" v="2787" actId="947"/>
          <ac:spMkLst>
            <pc:docMk/>
            <pc:sldMk cId="419823138" sldId="440"/>
            <ac:spMk id="31" creationId="{4AF1692E-9718-1C5C-A053-0B510F3184D7}"/>
          </ac:spMkLst>
        </pc:spChg>
        <pc:spChg chg="del">
          <ac:chgData name="Pierre PATRICE" userId="08ff01a4-3fbe-4049-9ae1-55a696cb8176" providerId="ADAL" clId="{A2A66159-A433-46D8-84E7-8DE9E9F390F0}" dt="2025-12-09T10:52:59.354" v="1361" actId="478"/>
          <ac:spMkLst>
            <pc:docMk/>
            <pc:sldMk cId="419823138" sldId="440"/>
            <ac:spMk id="32" creationId="{E53F2B6D-C175-538D-CA03-BCB11B130B9C}"/>
          </ac:spMkLst>
        </pc:spChg>
        <pc:spChg chg="del">
          <ac:chgData name="Pierre PATRICE" userId="08ff01a4-3fbe-4049-9ae1-55a696cb8176" providerId="ADAL" clId="{A2A66159-A433-46D8-84E7-8DE9E9F390F0}" dt="2025-12-09T10:52:59.354" v="1361" actId="478"/>
          <ac:spMkLst>
            <pc:docMk/>
            <pc:sldMk cId="419823138" sldId="440"/>
            <ac:spMk id="36" creationId="{269B4619-DE56-1110-454C-2B2207C52ED4}"/>
          </ac:spMkLst>
        </pc:spChg>
        <pc:grpChg chg="del">
          <ac:chgData name="Pierre PATRICE" userId="08ff01a4-3fbe-4049-9ae1-55a696cb8176" providerId="ADAL" clId="{A2A66159-A433-46D8-84E7-8DE9E9F390F0}" dt="2025-12-09T10:52:59.354" v="1361" actId="478"/>
          <ac:grpSpMkLst>
            <pc:docMk/>
            <pc:sldMk cId="419823138" sldId="440"/>
            <ac:grpSpMk id="15" creationId="{28632277-3654-5E66-D58B-2773BBCEAE4E}"/>
          </ac:grpSpMkLst>
        </pc:grpChg>
        <pc:grpChg chg="del">
          <ac:chgData name="Pierre PATRICE" userId="08ff01a4-3fbe-4049-9ae1-55a696cb8176" providerId="ADAL" clId="{A2A66159-A433-46D8-84E7-8DE9E9F390F0}" dt="2025-12-09T10:52:59.354" v="1361" actId="478"/>
          <ac:grpSpMkLst>
            <pc:docMk/>
            <pc:sldMk cId="419823138" sldId="440"/>
            <ac:grpSpMk id="19" creationId="{4EE7ED86-0EB3-60A2-6B8A-95A02E74952C}"/>
          </ac:grpSpMkLst>
        </pc:grpChg>
        <pc:grpChg chg="del">
          <ac:chgData name="Pierre PATRICE" userId="08ff01a4-3fbe-4049-9ae1-55a696cb8176" providerId="ADAL" clId="{A2A66159-A433-46D8-84E7-8DE9E9F390F0}" dt="2025-12-09T10:52:59.354" v="1361" actId="478"/>
          <ac:grpSpMkLst>
            <pc:docMk/>
            <pc:sldMk cId="419823138" sldId="440"/>
            <ac:grpSpMk id="23" creationId="{C7119CB7-DEE9-F417-7198-08A6E114785E}"/>
          </ac:grpSpMkLst>
        </pc:grpChg>
        <pc:grpChg chg="add del mod">
          <ac:chgData name="Pierre PATRICE" userId="08ff01a4-3fbe-4049-9ae1-55a696cb8176" providerId="ADAL" clId="{A2A66159-A433-46D8-84E7-8DE9E9F390F0}" dt="2025-12-09T13:40:19.332" v="2698" actId="478"/>
          <ac:grpSpMkLst>
            <pc:docMk/>
            <pc:sldMk cId="419823138" sldId="440"/>
            <ac:grpSpMk id="30" creationId="{031A1BFB-88C3-4BBE-933C-B32A6D666A1C}"/>
          </ac:grpSpMkLst>
        </pc:grpChg>
        <pc:grpChg chg="add mod">
          <ac:chgData name="Pierre PATRICE" userId="08ff01a4-3fbe-4049-9ae1-55a696cb8176" providerId="ADAL" clId="{A2A66159-A433-46D8-84E7-8DE9E9F390F0}" dt="2025-12-09T13:41:21.854" v="2772" actId="164"/>
          <ac:grpSpMkLst>
            <pc:docMk/>
            <pc:sldMk cId="419823138" sldId="440"/>
            <ac:grpSpMk id="35" creationId="{C5BDA175-FCB2-CBA2-B9F9-3748CB5D3141}"/>
          </ac:grpSpMkLst>
        </pc:grpChg>
        <pc:graphicFrameChg chg="add mod topLvl">
          <ac:chgData name="Pierre PATRICE" userId="08ff01a4-3fbe-4049-9ae1-55a696cb8176" providerId="ADAL" clId="{A2A66159-A433-46D8-84E7-8DE9E9F390F0}" dt="2025-12-09T13:41:21.854" v="2772" actId="164"/>
          <ac:graphicFrameMkLst>
            <pc:docMk/>
            <pc:sldMk cId="419823138" sldId="440"/>
            <ac:graphicFrameMk id="5" creationId="{FCDC1E3D-A558-8330-2DA2-AD53B531DEA5}"/>
          </ac:graphicFrameMkLst>
        </pc:graphicFrameChg>
        <pc:graphicFrameChg chg="del mod">
          <ac:chgData name="Pierre PATRICE" userId="08ff01a4-3fbe-4049-9ae1-55a696cb8176" providerId="ADAL" clId="{A2A66159-A433-46D8-84E7-8DE9E9F390F0}" dt="2025-12-09T10:53:04.185" v="1366" actId="478"/>
          <ac:graphicFrameMkLst>
            <pc:docMk/>
            <pc:sldMk cId="419823138" sldId="440"/>
            <ac:graphicFrameMk id="34" creationId="{CB940665-8D6D-5200-0EFB-A1A5463A08B4}"/>
          </ac:graphicFrameMkLst>
        </pc:graphicFrameChg>
        <pc:picChg chg="add del mod">
          <ac:chgData name="Pierre PATRICE" userId="08ff01a4-3fbe-4049-9ae1-55a696cb8176" providerId="ADAL" clId="{A2A66159-A433-46D8-84E7-8DE9E9F390F0}" dt="2025-12-09T12:45:02.836" v="1856" actId="478"/>
          <ac:picMkLst>
            <pc:docMk/>
            <pc:sldMk cId="419823138" sldId="440"/>
            <ac:picMk id="4" creationId="{3F482278-7FC7-F00A-D62C-0346150A9057}"/>
          </ac:picMkLst>
        </pc:picChg>
        <pc:picChg chg="add mod">
          <ac:chgData name="Pierre PATRICE" userId="08ff01a4-3fbe-4049-9ae1-55a696cb8176" providerId="ADAL" clId="{A2A66159-A433-46D8-84E7-8DE9E9F390F0}" dt="2025-12-09T13:35:05" v="2644" actId="1035"/>
          <ac:picMkLst>
            <pc:docMk/>
            <pc:sldMk cId="419823138" sldId="440"/>
            <ac:picMk id="10" creationId="{D88595BA-D06E-8A18-E2CD-78C185BB3674}"/>
          </ac:picMkLst>
        </pc:picChg>
        <pc:picChg chg="add del mod topLvl">
          <ac:chgData name="Pierre PATRICE" userId="08ff01a4-3fbe-4049-9ae1-55a696cb8176" providerId="ADAL" clId="{A2A66159-A433-46D8-84E7-8DE9E9F390F0}" dt="2025-12-09T13:40:19.332" v="2698" actId="478"/>
          <ac:picMkLst>
            <pc:docMk/>
            <pc:sldMk cId="419823138" sldId="440"/>
            <ac:picMk id="12" creationId="{B9676D35-7DFC-ED9B-1A8F-5C98F6A14981}"/>
          </ac:picMkLst>
        </pc:picChg>
        <pc:picChg chg="del">
          <ac:chgData name="Pierre PATRICE" userId="08ff01a4-3fbe-4049-9ae1-55a696cb8176" providerId="ADAL" clId="{A2A66159-A433-46D8-84E7-8DE9E9F390F0}" dt="2025-12-09T10:52:59.354" v="1361" actId="478"/>
          <ac:picMkLst>
            <pc:docMk/>
            <pc:sldMk cId="419823138" sldId="440"/>
            <ac:picMk id="27" creationId="{D2AE7B9A-DA5F-7857-058C-F4CBC5DA8251}"/>
          </ac:picMkLst>
        </pc:picChg>
        <pc:picChg chg="del">
          <ac:chgData name="Pierre PATRICE" userId="08ff01a4-3fbe-4049-9ae1-55a696cb8176" providerId="ADAL" clId="{A2A66159-A433-46D8-84E7-8DE9E9F390F0}" dt="2025-12-09T10:52:59.354" v="1361" actId="478"/>
          <ac:picMkLst>
            <pc:docMk/>
            <pc:sldMk cId="419823138" sldId="440"/>
            <ac:picMk id="28" creationId="{651B5DE4-4B64-1E08-2DCF-73FE104E3F49}"/>
          </ac:picMkLst>
        </pc:picChg>
        <pc:picChg chg="del">
          <ac:chgData name="Pierre PATRICE" userId="08ff01a4-3fbe-4049-9ae1-55a696cb8176" providerId="ADAL" clId="{A2A66159-A433-46D8-84E7-8DE9E9F390F0}" dt="2025-12-09T10:52:59.354" v="1361" actId="478"/>
          <ac:picMkLst>
            <pc:docMk/>
            <pc:sldMk cId="419823138" sldId="440"/>
            <ac:picMk id="29" creationId="{5FAF176A-A604-DFC0-55EC-CF1CC85B64C7}"/>
          </ac:picMkLst>
        </pc:picChg>
        <pc:picChg chg="add mod">
          <ac:chgData name="Pierre PATRICE" userId="08ff01a4-3fbe-4049-9ae1-55a696cb8176" providerId="ADAL" clId="{A2A66159-A433-46D8-84E7-8DE9E9F390F0}" dt="2025-12-09T13:41:21.854" v="2772" actId="164"/>
          <ac:picMkLst>
            <pc:docMk/>
            <pc:sldMk cId="419823138" sldId="440"/>
            <ac:picMk id="33" creationId="{B9CF5692-DD80-F318-EDBA-1CBE178B408C}"/>
          </ac:picMkLst>
        </pc:picChg>
      </pc:sldChg>
      <pc:sldChg chg="addSp delSp modSp add mod ord">
        <pc:chgData name="Pierre PATRICE" userId="08ff01a4-3fbe-4049-9ae1-55a696cb8176" providerId="ADAL" clId="{A2A66159-A433-46D8-84E7-8DE9E9F390F0}" dt="2025-12-09T13:38:50.383" v="2666" actId="207"/>
        <pc:sldMkLst>
          <pc:docMk/>
          <pc:sldMk cId="1289681070" sldId="441"/>
        </pc:sldMkLst>
        <pc:spChg chg="del">
          <ac:chgData name="Pierre PATRICE" userId="08ff01a4-3fbe-4049-9ae1-55a696cb8176" providerId="ADAL" clId="{A2A66159-A433-46D8-84E7-8DE9E9F390F0}" dt="2025-12-09T10:54:54.428" v="1383" actId="478"/>
          <ac:spMkLst>
            <pc:docMk/>
            <pc:sldMk cId="1289681070" sldId="441"/>
            <ac:spMk id="2" creationId="{E15F4712-A176-6BBC-5C34-8A1CDCE4602A}"/>
          </ac:spMkLst>
        </pc:spChg>
        <pc:spChg chg="mod">
          <ac:chgData name="Pierre PATRICE" userId="08ff01a4-3fbe-4049-9ae1-55a696cb8176" providerId="ADAL" clId="{A2A66159-A433-46D8-84E7-8DE9E9F390F0}" dt="2025-12-09T11:16:59.499" v="1677" actId="20577"/>
          <ac:spMkLst>
            <pc:docMk/>
            <pc:sldMk cId="1289681070" sldId="441"/>
            <ac:spMk id="3" creationId="{03DE32F0-A996-91ED-0FDF-815E0D613CEE}"/>
          </ac:spMkLst>
        </pc:spChg>
        <pc:spChg chg="mod">
          <ac:chgData name="Pierre PATRICE" userId="08ff01a4-3fbe-4049-9ae1-55a696cb8176" providerId="ADAL" clId="{A2A66159-A433-46D8-84E7-8DE9E9F390F0}" dt="2025-12-09T12:42:15.132" v="1830" actId="207"/>
          <ac:spMkLst>
            <pc:docMk/>
            <pc:sldMk cId="1289681070" sldId="441"/>
            <ac:spMk id="6" creationId="{66833471-B860-65C0-E6D4-FC2B71D206E6}"/>
          </ac:spMkLst>
        </pc:spChg>
        <pc:spChg chg="add mod">
          <ac:chgData name="Pierre PATRICE" userId="08ff01a4-3fbe-4049-9ae1-55a696cb8176" providerId="ADAL" clId="{A2A66159-A433-46D8-84E7-8DE9E9F390F0}" dt="2025-12-09T13:25:58.780" v="2482" actId="20577"/>
          <ac:spMkLst>
            <pc:docMk/>
            <pc:sldMk cId="1289681070" sldId="441"/>
            <ac:spMk id="7" creationId="{9E45DEE6-75D9-AB1D-BC30-BF8450264EBE}"/>
          </ac:spMkLst>
        </pc:spChg>
        <pc:spChg chg="add del mod">
          <ac:chgData name="Pierre PATRICE" userId="08ff01a4-3fbe-4049-9ae1-55a696cb8176" providerId="ADAL" clId="{A2A66159-A433-46D8-84E7-8DE9E9F390F0}" dt="2025-12-09T12:41:05.793" v="1823" actId="478"/>
          <ac:spMkLst>
            <pc:docMk/>
            <pc:sldMk cId="1289681070" sldId="441"/>
            <ac:spMk id="9" creationId="{89F7B397-8D5C-4C8E-DB33-975984A146E4}"/>
          </ac:spMkLst>
        </pc:spChg>
        <pc:spChg chg="add del mod">
          <ac:chgData name="Pierre PATRICE" userId="08ff01a4-3fbe-4049-9ae1-55a696cb8176" providerId="ADAL" clId="{A2A66159-A433-46D8-84E7-8DE9E9F390F0}" dt="2025-12-09T13:26:20.121" v="2485" actId="478"/>
          <ac:spMkLst>
            <pc:docMk/>
            <pc:sldMk cId="1289681070" sldId="441"/>
            <ac:spMk id="12" creationId="{A2D7C8D0-ABFE-51D6-495B-2C77E50BE6DE}"/>
          </ac:spMkLst>
        </pc:spChg>
        <pc:spChg chg="add mod">
          <ac:chgData name="Pierre PATRICE" userId="08ff01a4-3fbe-4049-9ae1-55a696cb8176" providerId="ADAL" clId="{A2A66159-A433-46D8-84E7-8DE9E9F390F0}" dt="2025-12-09T13:32:24.459" v="2606" actId="20577"/>
          <ac:spMkLst>
            <pc:docMk/>
            <pc:sldMk cId="1289681070" sldId="441"/>
            <ac:spMk id="19" creationId="{0581ED92-A249-A425-4246-D8B85E2F4080}"/>
          </ac:spMkLst>
        </pc:spChg>
        <pc:spChg chg="add mod">
          <ac:chgData name="Pierre PATRICE" userId="08ff01a4-3fbe-4049-9ae1-55a696cb8176" providerId="ADAL" clId="{A2A66159-A433-46D8-84E7-8DE9E9F390F0}" dt="2025-12-09T13:38:50.383" v="2666" actId="207"/>
          <ac:spMkLst>
            <pc:docMk/>
            <pc:sldMk cId="1289681070" sldId="441"/>
            <ac:spMk id="20" creationId="{E7096C04-AFFA-D0C8-D214-858D88544A14}"/>
          </ac:spMkLst>
        </pc:spChg>
        <pc:grpChg chg="add mod">
          <ac:chgData name="Pierre PATRICE" userId="08ff01a4-3fbe-4049-9ae1-55a696cb8176" providerId="ADAL" clId="{A2A66159-A433-46D8-84E7-8DE9E9F390F0}" dt="2025-12-09T13:32:43.530" v="2616" actId="14100"/>
          <ac:grpSpMkLst>
            <pc:docMk/>
            <pc:sldMk cId="1289681070" sldId="441"/>
            <ac:grpSpMk id="18" creationId="{8138D633-EBD9-1911-163A-1EAC88C73B40}"/>
          </ac:grpSpMkLst>
        </pc:grpChg>
        <pc:graphicFrameChg chg="del">
          <ac:chgData name="Pierre PATRICE" userId="08ff01a4-3fbe-4049-9ae1-55a696cb8176" providerId="ADAL" clId="{A2A66159-A433-46D8-84E7-8DE9E9F390F0}" dt="2025-12-09T10:54:54.428" v="1383" actId="478"/>
          <ac:graphicFrameMkLst>
            <pc:docMk/>
            <pc:sldMk cId="1289681070" sldId="441"/>
            <ac:graphicFrameMk id="5" creationId="{BA88CE7A-01EA-48E4-5E55-0A77A5A7735D}"/>
          </ac:graphicFrameMkLst>
        </pc:graphicFrameChg>
        <pc:graphicFrameChg chg="add del mod">
          <ac:chgData name="Pierre PATRICE" userId="08ff01a4-3fbe-4049-9ae1-55a696cb8176" providerId="ADAL" clId="{A2A66159-A433-46D8-84E7-8DE9E9F390F0}" dt="2025-12-09T12:41:03.459" v="1822" actId="478"/>
          <ac:graphicFrameMkLst>
            <pc:docMk/>
            <pc:sldMk cId="1289681070" sldId="441"/>
            <ac:graphicFrameMk id="8" creationId="{98E12BCD-E55D-4AF9-2001-A6EB2CAA375C}"/>
          </ac:graphicFrameMkLst>
        </pc:graphicFrameChg>
        <pc:graphicFrameChg chg="add mod">
          <ac:chgData name="Pierre PATRICE" userId="08ff01a4-3fbe-4049-9ae1-55a696cb8176" providerId="ADAL" clId="{A2A66159-A433-46D8-84E7-8DE9E9F390F0}" dt="2025-12-09T13:32:46.431" v="2617" actId="1076"/>
          <ac:graphicFrameMkLst>
            <pc:docMk/>
            <pc:sldMk cId="1289681070" sldId="441"/>
            <ac:graphicFrameMk id="11" creationId="{0AC4C22E-5F93-48F7-90D9-3005EFE71189}"/>
          </ac:graphicFrameMkLst>
        </pc:graphicFrameChg>
        <pc:picChg chg="del">
          <ac:chgData name="Pierre PATRICE" userId="08ff01a4-3fbe-4049-9ae1-55a696cb8176" providerId="ADAL" clId="{A2A66159-A433-46D8-84E7-8DE9E9F390F0}" dt="2025-12-09T10:54:54.428" v="1383" actId="478"/>
          <ac:picMkLst>
            <pc:docMk/>
            <pc:sldMk cId="1289681070" sldId="441"/>
            <ac:picMk id="4" creationId="{F75A0447-A88B-181F-B9E4-3B116AF75CF4}"/>
          </ac:picMkLst>
        </pc:picChg>
        <pc:picChg chg="add del mod">
          <ac:chgData name="Pierre PATRICE" userId="08ff01a4-3fbe-4049-9ae1-55a696cb8176" providerId="ADAL" clId="{A2A66159-A433-46D8-84E7-8DE9E9F390F0}" dt="2025-12-09T12:42:38.881" v="1831" actId="478"/>
          <ac:picMkLst>
            <pc:docMk/>
            <pc:sldMk cId="1289681070" sldId="441"/>
            <ac:picMk id="10" creationId="{465D88F0-8AB6-9457-7290-3282AE90488F}"/>
          </ac:picMkLst>
        </pc:picChg>
        <pc:picChg chg="add del mod">
          <ac:chgData name="Pierre PATRICE" userId="08ff01a4-3fbe-4049-9ae1-55a696cb8176" providerId="ADAL" clId="{A2A66159-A433-46D8-84E7-8DE9E9F390F0}" dt="2025-12-09T13:25:40.884" v="2463" actId="478"/>
          <ac:picMkLst>
            <pc:docMk/>
            <pc:sldMk cId="1289681070" sldId="441"/>
            <ac:picMk id="14" creationId="{C428E318-D322-7698-E86D-9B93F1F218A0}"/>
          </ac:picMkLst>
        </pc:picChg>
        <pc:picChg chg="add del mod">
          <ac:chgData name="Pierre PATRICE" userId="08ff01a4-3fbe-4049-9ae1-55a696cb8176" providerId="ADAL" clId="{A2A66159-A433-46D8-84E7-8DE9E9F390F0}" dt="2025-12-09T13:26:23.692" v="2487" actId="478"/>
          <ac:picMkLst>
            <pc:docMk/>
            <pc:sldMk cId="1289681070" sldId="441"/>
            <ac:picMk id="15" creationId="{149BEEBA-44E1-A942-4BEB-E7C15CB2A333}"/>
          </ac:picMkLst>
        </pc:picChg>
        <pc:picChg chg="add mod">
          <ac:chgData name="Pierre PATRICE" userId="08ff01a4-3fbe-4049-9ae1-55a696cb8176" providerId="ADAL" clId="{A2A66159-A433-46D8-84E7-8DE9E9F390F0}" dt="2025-12-09T13:26:26.994" v="2488"/>
          <ac:picMkLst>
            <pc:docMk/>
            <pc:sldMk cId="1289681070" sldId="441"/>
            <ac:picMk id="16" creationId="{B6E10EF6-BD23-C18B-F06D-BCBC4A8DA5A1}"/>
          </ac:picMkLst>
        </pc:picChg>
        <pc:picChg chg="add mod">
          <ac:chgData name="Pierre PATRICE" userId="08ff01a4-3fbe-4049-9ae1-55a696cb8176" providerId="ADAL" clId="{A2A66159-A433-46D8-84E7-8DE9E9F390F0}" dt="2025-12-09T13:36:14.578" v="2647" actId="1076"/>
          <ac:picMkLst>
            <pc:docMk/>
            <pc:sldMk cId="1289681070" sldId="441"/>
            <ac:picMk id="17" creationId="{981670ED-9D45-5329-5FA9-81BA743372DA}"/>
          </ac:picMkLst>
        </pc:picChg>
      </pc:sldChg>
      <pc:sldChg chg="addSp delSp modSp add mod ord">
        <pc:chgData name="Pierre PATRICE" userId="08ff01a4-3fbe-4049-9ae1-55a696cb8176" providerId="ADAL" clId="{A2A66159-A433-46D8-84E7-8DE9E9F390F0}" dt="2025-12-09T13:43:53.247" v="2794" actId="1076"/>
        <pc:sldMkLst>
          <pc:docMk/>
          <pc:sldMk cId="2777513867" sldId="442"/>
        </pc:sldMkLst>
        <pc:spChg chg="mod">
          <ac:chgData name="Pierre PATRICE" userId="08ff01a4-3fbe-4049-9ae1-55a696cb8176" providerId="ADAL" clId="{A2A66159-A433-46D8-84E7-8DE9E9F390F0}" dt="2025-12-09T10:57:15.019" v="1413" actId="20577"/>
          <ac:spMkLst>
            <pc:docMk/>
            <pc:sldMk cId="2777513867" sldId="442"/>
            <ac:spMk id="3" creationId="{F37B6D1F-760D-D6AB-A1A4-F4576E762A8E}"/>
          </ac:spMkLst>
        </pc:spChg>
        <pc:spChg chg="add mod">
          <ac:chgData name="Pierre PATRICE" userId="08ff01a4-3fbe-4049-9ae1-55a696cb8176" providerId="ADAL" clId="{A2A66159-A433-46D8-84E7-8DE9E9F390F0}" dt="2025-12-09T12:19:30.818" v="1754" actId="20577"/>
          <ac:spMkLst>
            <pc:docMk/>
            <pc:sldMk cId="2777513867" sldId="442"/>
            <ac:spMk id="4" creationId="{123A7223-52F1-2096-59BD-B0086ACF9D30}"/>
          </ac:spMkLst>
        </pc:spChg>
        <pc:spChg chg="del">
          <ac:chgData name="Pierre PATRICE" userId="08ff01a4-3fbe-4049-9ae1-55a696cb8176" providerId="ADAL" clId="{A2A66159-A433-46D8-84E7-8DE9E9F390F0}" dt="2025-12-09T10:57:01.618" v="1389" actId="478"/>
          <ac:spMkLst>
            <pc:docMk/>
            <pc:sldMk cId="2777513867" sldId="442"/>
            <ac:spMk id="7" creationId="{5F770ADC-16ED-397D-8AF6-950520A539ED}"/>
          </ac:spMkLst>
        </pc:spChg>
        <pc:spChg chg="del">
          <ac:chgData name="Pierre PATRICE" userId="08ff01a4-3fbe-4049-9ae1-55a696cb8176" providerId="ADAL" clId="{A2A66159-A433-46D8-84E7-8DE9E9F390F0}" dt="2025-12-09T10:57:04.774" v="1390" actId="478"/>
          <ac:spMkLst>
            <pc:docMk/>
            <pc:sldMk cId="2777513867" sldId="442"/>
            <ac:spMk id="9" creationId="{8CA9369D-DA2C-B778-F4C4-CE91B0DA4654}"/>
          </ac:spMkLst>
        </pc:spChg>
        <pc:spChg chg="add del mod">
          <ac:chgData name="Pierre PATRICE" userId="08ff01a4-3fbe-4049-9ae1-55a696cb8176" providerId="ADAL" clId="{A2A66159-A433-46D8-84E7-8DE9E9F390F0}" dt="2025-12-09T13:23:15.466" v="2450" actId="478"/>
          <ac:spMkLst>
            <pc:docMk/>
            <pc:sldMk cId="2777513867" sldId="442"/>
            <ac:spMk id="15" creationId="{EFD2440F-FB11-240E-7777-0C64838EA60C}"/>
          </ac:spMkLst>
        </pc:spChg>
        <pc:spChg chg="add mod">
          <ac:chgData name="Pierre PATRICE" userId="08ff01a4-3fbe-4049-9ae1-55a696cb8176" providerId="ADAL" clId="{A2A66159-A433-46D8-84E7-8DE9E9F390F0}" dt="2025-12-09T13:30:24.820" v="2530"/>
          <ac:spMkLst>
            <pc:docMk/>
            <pc:sldMk cId="2777513867" sldId="442"/>
            <ac:spMk id="18" creationId="{C66E2C5E-EB1F-D732-8A3C-DA57C7CFAC19}"/>
          </ac:spMkLst>
        </pc:spChg>
        <pc:spChg chg="add mod">
          <ac:chgData name="Pierre PATRICE" userId="08ff01a4-3fbe-4049-9ae1-55a696cb8176" providerId="ADAL" clId="{A2A66159-A433-46D8-84E7-8DE9E9F390F0}" dt="2025-12-09T13:43:53.247" v="2794" actId="1076"/>
          <ac:spMkLst>
            <pc:docMk/>
            <pc:sldMk cId="2777513867" sldId="442"/>
            <ac:spMk id="19" creationId="{E66794DC-12D2-2603-6920-04CA6E3FAAD9}"/>
          </ac:spMkLst>
        </pc:spChg>
        <pc:grpChg chg="add del mod">
          <ac:chgData name="Pierre PATRICE" userId="08ff01a4-3fbe-4049-9ae1-55a696cb8176" providerId="ADAL" clId="{A2A66159-A433-46D8-84E7-8DE9E9F390F0}" dt="2025-12-09T12:15:45.418" v="1741" actId="478"/>
          <ac:grpSpMkLst>
            <pc:docMk/>
            <pc:sldMk cId="2777513867" sldId="442"/>
            <ac:grpSpMk id="13" creationId="{54D75516-3C8F-E9AD-C54A-BF7B1E479A27}"/>
          </ac:grpSpMkLst>
        </pc:grpChg>
        <pc:grpChg chg="add mod">
          <ac:chgData name="Pierre PATRICE" userId="08ff01a4-3fbe-4049-9ae1-55a696cb8176" providerId="ADAL" clId="{A2A66159-A433-46D8-84E7-8DE9E9F390F0}" dt="2025-12-09T13:31:35.292" v="2601" actId="164"/>
          <ac:grpSpMkLst>
            <pc:docMk/>
            <pc:sldMk cId="2777513867" sldId="442"/>
            <ac:grpSpMk id="21" creationId="{5EFD88DC-99E7-84B1-A914-A69E5B5B1D52}"/>
          </ac:grpSpMkLst>
        </pc:grpChg>
        <pc:graphicFrameChg chg="add del mod">
          <ac:chgData name="Pierre PATRICE" userId="08ff01a4-3fbe-4049-9ae1-55a696cb8176" providerId="ADAL" clId="{A2A66159-A433-46D8-84E7-8DE9E9F390F0}" dt="2025-12-09T12:09:31.240" v="1706" actId="478"/>
          <ac:graphicFrameMkLst>
            <pc:docMk/>
            <pc:sldMk cId="2777513867" sldId="442"/>
            <ac:graphicFrameMk id="5" creationId="{7C55B069-0CDD-EF03-7E4B-E5997A04DA51}"/>
          </ac:graphicFrameMkLst>
        </pc:graphicFrameChg>
        <pc:graphicFrameChg chg="del">
          <ac:chgData name="Pierre PATRICE" userId="08ff01a4-3fbe-4049-9ae1-55a696cb8176" providerId="ADAL" clId="{A2A66159-A433-46D8-84E7-8DE9E9F390F0}" dt="2025-12-09T10:57:01.618" v="1389" actId="478"/>
          <ac:graphicFrameMkLst>
            <pc:docMk/>
            <pc:sldMk cId="2777513867" sldId="442"/>
            <ac:graphicFrameMk id="8" creationId="{2ECF3AAC-295F-6BFC-88C0-76A016872851}"/>
          </ac:graphicFrameMkLst>
        </pc:graphicFrameChg>
        <pc:graphicFrameChg chg="add mod">
          <ac:chgData name="Pierre PATRICE" userId="08ff01a4-3fbe-4049-9ae1-55a696cb8176" providerId="ADAL" clId="{A2A66159-A433-46D8-84E7-8DE9E9F390F0}" dt="2025-12-09T12:10:55.098" v="1723" actId="1076"/>
          <ac:graphicFrameMkLst>
            <pc:docMk/>
            <pc:sldMk cId="2777513867" sldId="442"/>
            <ac:graphicFrameMk id="12" creationId="{AEC32E17-879E-4A6A-9CE8-D8EE56911C4F}"/>
          </ac:graphicFrameMkLst>
        </pc:graphicFrameChg>
        <pc:graphicFrameChg chg="add mod">
          <ac:chgData name="Pierre PATRICE" userId="08ff01a4-3fbe-4049-9ae1-55a696cb8176" providerId="ADAL" clId="{A2A66159-A433-46D8-84E7-8DE9E9F390F0}" dt="2025-12-09T13:31:35.292" v="2601" actId="164"/>
          <ac:graphicFrameMkLst>
            <pc:docMk/>
            <pc:sldMk cId="2777513867" sldId="442"/>
            <ac:graphicFrameMk id="14" creationId="{AEC32E17-879E-4A6A-9CE8-D8EE56911C4F}"/>
          </ac:graphicFrameMkLst>
        </pc:graphicFrameChg>
        <pc:picChg chg="add del mod">
          <ac:chgData name="Pierre PATRICE" userId="08ff01a4-3fbe-4049-9ae1-55a696cb8176" providerId="ADAL" clId="{A2A66159-A433-46D8-84E7-8DE9E9F390F0}" dt="2025-12-09T12:22:06.856" v="1777" actId="478"/>
          <ac:picMkLst>
            <pc:docMk/>
            <pc:sldMk cId="2777513867" sldId="442"/>
            <ac:picMk id="2" creationId="{5302DC70-84DA-F6A7-B6B6-8F64F8FCF55D}"/>
          </ac:picMkLst>
        </pc:picChg>
        <pc:picChg chg="del">
          <ac:chgData name="Pierre PATRICE" userId="08ff01a4-3fbe-4049-9ae1-55a696cb8176" providerId="ADAL" clId="{A2A66159-A433-46D8-84E7-8DE9E9F390F0}" dt="2025-12-09T10:57:01.618" v="1389" actId="478"/>
          <ac:picMkLst>
            <pc:docMk/>
            <pc:sldMk cId="2777513867" sldId="442"/>
            <ac:picMk id="10" creationId="{FCDA3CEE-C94D-6559-9D41-D68EE31610AB}"/>
          </ac:picMkLst>
        </pc:picChg>
        <pc:picChg chg="add mod ord">
          <ac:chgData name="Pierre PATRICE" userId="08ff01a4-3fbe-4049-9ae1-55a696cb8176" providerId="ADAL" clId="{A2A66159-A433-46D8-84E7-8DE9E9F390F0}" dt="2025-12-09T12:10:33.480" v="1721" actId="164"/>
          <ac:picMkLst>
            <pc:docMk/>
            <pc:sldMk cId="2777513867" sldId="442"/>
            <ac:picMk id="11" creationId="{8BE7AF66-A3ED-2941-BC4C-B7B5B86FADB8}"/>
          </ac:picMkLst>
        </pc:picChg>
        <pc:picChg chg="add mod">
          <ac:chgData name="Pierre PATRICE" userId="08ff01a4-3fbe-4049-9ae1-55a696cb8176" providerId="ADAL" clId="{A2A66159-A433-46D8-84E7-8DE9E9F390F0}" dt="2025-12-09T13:23:58.762" v="2457" actId="1076"/>
          <ac:picMkLst>
            <pc:docMk/>
            <pc:sldMk cId="2777513867" sldId="442"/>
            <ac:picMk id="17" creationId="{29F0D29B-BE3B-A188-0AA2-DD4BC43B7F6A}"/>
          </ac:picMkLst>
        </pc:picChg>
        <pc:picChg chg="add mod">
          <ac:chgData name="Pierre PATRICE" userId="08ff01a4-3fbe-4049-9ae1-55a696cb8176" providerId="ADAL" clId="{A2A66159-A433-46D8-84E7-8DE9E9F390F0}" dt="2025-12-09T13:31:35.292" v="2601" actId="164"/>
          <ac:picMkLst>
            <pc:docMk/>
            <pc:sldMk cId="2777513867" sldId="442"/>
            <ac:picMk id="20" creationId="{300D00B1-9D1A-0F39-2B27-53793FF74F69}"/>
          </ac:picMkLst>
        </pc:picChg>
      </pc:sldChg>
      <pc:sldChg chg="addSp delSp modSp add mod">
        <pc:chgData name="Pierre PATRICE" userId="08ff01a4-3fbe-4049-9ae1-55a696cb8176" providerId="ADAL" clId="{A2A66159-A433-46D8-84E7-8DE9E9F390F0}" dt="2025-12-09T13:42:32.930" v="2786" actId="947"/>
        <pc:sldMkLst>
          <pc:docMk/>
          <pc:sldMk cId="1315299736" sldId="443"/>
        </pc:sldMkLst>
        <pc:spChg chg="add mod">
          <ac:chgData name="Pierre PATRICE" userId="08ff01a4-3fbe-4049-9ae1-55a696cb8176" providerId="ADAL" clId="{A2A66159-A433-46D8-84E7-8DE9E9F390F0}" dt="2025-12-09T10:59:03.130" v="1486" actId="1038"/>
          <ac:spMkLst>
            <pc:docMk/>
            <pc:sldMk cId="1315299736" sldId="443"/>
            <ac:spMk id="2" creationId="{D406B011-414A-FEDA-D039-807AA24EBE45}"/>
          </ac:spMkLst>
        </pc:spChg>
        <pc:spChg chg="mod">
          <ac:chgData name="Pierre PATRICE" userId="08ff01a4-3fbe-4049-9ae1-55a696cb8176" providerId="ADAL" clId="{A2A66159-A433-46D8-84E7-8DE9E9F390F0}" dt="2025-12-09T10:58:44.261" v="1464" actId="20577"/>
          <ac:spMkLst>
            <pc:docMk/>
            <pc:sldMk cId="1315299736" sldId="443"/>
            <ac:spMk id="3" creationId="{83A22834-BC71-1237-4887-2F564E3870D0}"/>
          </ac:spMkLst>
        </pc:spChg>
        <pc:spChg chg="mod">
          <ac:chgData name="Pierre PATRICE" userId="08ff01a4-3fbe-4049-9ae1-55a696cb8176" providerId="ADAL" clId="{A2A66159-A433-46D8-84E7-8DE9E9F390F0}" dt="2025-12-09T13:36:30.189" v="2651" actId="207"/>
          <ac:spMkLst>
            <pc:docMk/>
            <pc:sldMk cId="1315299736" sldId="443"/>
            <ac:spMk id="6" creationId="{4E108162-3C3A-D0A4-CB1A-CC46F3C9380B}"/>
          </ac:spMkLst>
        </pc:spChg>
        <pc:spChg chg="del">
          <ac:chgData name="Pierre PATRICE" userId="08ff01a4-3fbe-4049-9ae1-55a696cb8176" providerId="ADAL" clId="{A2A66159-A433-46D8-84E7-8DE9E9F390F0}" dt="2025-12-09T10:58:31.072" v="1419" actId="478"/>
          <ac:spMkLst>
            <pc:docMk/>
            <pc:sldMk cId="1315299736" sldId="443"/>
            <ac:spMk id="7" creationId="{5FDF06DA-AA2F-16B3-153D-626995E49DDF}"/>
          </ac:spMkLst>
        </pc:spChg>
        <pc:spChg chg="del">
          <ac:chgData name="Pierre PATRICE" userId="08ff01a4-3fbe-4049-9ae1-55a696cb8176" providerId="ADAL" clId="{A2A66159-A433-46D8-84E7-8DE9E9F390F0}" dt="2025-12-09T10:58:32.738" v="1420" actId="478"/>
          <ac:spMkLst>
            <pc:docMk/>
            <pc:sldMk cId="1315299736" sldId="443"/>
            <ac:spMk id="9" creationId="{53AC41C2-B38A-1B1A-0566-6E20C005DFC9}"/>
          </ac:spMkLst>
        </pc:spChg>
        <pc:spChg chg="add mod">
          <ac:chgData name="Pierre PATRICE" userId="08ff01a4-3fbe-4049-9ae1-55a696cb8176" providerId="ADAL" clId="{A2A66159-A433-46D8-84E7-8DE9E9F390F0}" dt="2025-12-09T10:59:03.130" v="1486" actId="1038"/>
          <ac:spMkLst>
            <pc:docMk/>
            <pc:sldMk cId="1315299736" sldId="443"/>
            <ac:spMk id="11" creationId="{686C1853-D556-FE0A-BF5D-B9195973C876}"/>
          </ac:spMkLst>
        </pc:spChg>
        <pc:spChg chg="add mod">
          <ac:chgData name="Pierre PATRICE" userId="08ff01a4-3fbe-4049-9ae1-55a696cb8176" providerId="ADAL" clId="{A2A66159-A433-46D8-84E7-8DE9E9F390F0}" dt="2025-12-09T10:59:03.130" v="1486" actId="1038"/>
          <ac:spMkLst>
            <pc:docMk/>
            <pc:sldMk cId="1315299736" sldId="443"/>
            <ac:spMk id="12" creationId="{646007AC-FA3B-6652-0ACF-E5EC94591764}"/>
          </ac:spMkLst>
        </pc:spChg>
        <pc:spChg chg="add del mod">
          <ac:chgData name="Pierre PATRICE" userId="08ff01a4-3fbe-4049-9ae1-55a696cb8176" providerId="ADAL" clId="{A2A66159-A433-46D8-84E7-8DE9E9F390F0}" dt="2025-12-09T12:49:45.763" v="1903" actId="478"/>
          <ac:spMkLst>
            <pc:docMk/>
            <pc:sldMk cId="1315299736" sldId="443"/>
            <ac:spMk id="13" creationId="{6287E56F-CBC8-D839-3BF7-649D7938864A}"/>
          </ac:spMkLst>
        </pc:spChg>
        <pc:spChg chg="add mod">
          <ac:chgData name="Pierre PATRICE" userId="08ff01a4-3fbe-4049-9ae1-55a696cb8176" providerId="ADAL" clId="{A2A66159-A433-46D8-84E7-8DE9E9F390F0}" dt="2025-12-09T13:42:32.930" v="2786" actId="947"/>
          <ac:spMkLst>
            <pc:docMk/>
            <pc:sldMk cId="1315299736" sldId="443"/>
            <ac:spMk id="20" creationId="{AA11C785-9105-EA32-C325-4ACCAB3B9E6E}"/>
          </ac:spMkLst>
        </pc:spChg>
        <pc:grpChg chg="add del mod">
          <ac:chgData name="Pierre PATRICE" userId="08ff01a4-3fbe-4049-9ae1-55a696cb8176" providerId="ADAL" clId="{A2A66159-A433-46D8-84E7-8DE9E9F390F0}" dt="2025-12-09T13:41:40.736" v="2775" actId="478"/>
          <ac:grpSpMkLst>
            <pc:docMk/>
            <pc:sldMk cId="1315299736" sldId="443"/>
            <ac:grpSpMk id="17" creationId="{9002D0A8-48D8-D0DA-0B0C-5B3560C50DFA}"/>
          </ac:grpSpMkLst>
        </pc:grpChg>
        <pc:grpChg chg="add mod">
          <ac:chgData name="Pierre PATRICE" userId="08ff01a4-3fbe-4049-9ae1-55a696cb8176" providerId="ADAL" clId="{A2A66159-A433-46D8-84E7-8DE9E9F390F0}" dt="2025-12-09T13:42:09.980" v="2782" actId="1076"/>
          <ac:grpSpMkLst>
            <pc:docMk/>
            <pc:sldMk cId="1315299736" sldId="443"/>
            <ac:grpSpMk id="22" creationId="{9DFE37A5-32E3-E6B9-1FBE-C9513C8990A8}"/>
          </ac:grpSpMkLst>
        </pc:grpChg>
        <pc:graphicFrameChg chg="add mod topLvl">
          <ac:chgData name="Pierre PATRICE" userId="08ff01a4-3fbe-4049-9ae1-55a696cb8176" providerId="ADAL" clId="{A2A66159-A433-46D8-84E7-8DE9E9F390F0}" dt="2025-12-09T13:42:07.479" v="2781" actId="164"/>
          <ac:graphicFrameMkLst>
            <pc:docMk/>
            <pc:sldMk cId="1315299736" sldId="443"/>
            <ac:graphicFrameMk id="5" creationId="{4BDE0276-F388-4F2F-B219-D12D6BDD8DE5}"/>
          </ac:graphicFrameMkLst>
        </pc:graphicFrameChg>
        <pc:graphicFrameChg chg="del">
          <ac:chgData name="Pierre PATRICE" userId="08ff01a4-3fbe-4049-9ae1-55a696cb8176" providerId="ADAL" clId="{A2A66159-A433-46D8-84E7-8DE9E9F390F0}" dt="2025-12-09T10:58:31.072" v="1419" actId="478"/>
          <ac:graphicFrameMkLst>
            <pc:docMk/>
            <pc:sldMk cId="1315299736" sldId="443"/>
            <ac:graphicFrameMk id="8" creationId="{25DB42FC-89C3-A5CD-191D-B31D195820E9}"/>
          </ac:graphicFrameMkLst>
        </pc:graphicFrameChg>
        <pc:picChg chg="add del mod">
          <ac:chgData name="Pierre PATRICE" userId="08ff01a4-3fbe-4049-9ae1-55a696cb8176" providerId="ADAL" clId="{A2A66159-A433-46D8-84E7-8DE9E9F390F0}" dt="2025-12-09T12:46:51.492" v="1858" actId="478"/>
          <ac:picMkLst>
            <pc:docMk/>
            <pc:sldMk cId="1315299736" sldId="443"/>
            <ac:picMk id="4" creationId="{C78007BA-7767-740A-3FA6-59BAECF4E7A4}"/>
          </ac:picMkLst>
        </pc:picChg>
        <pc:picChg chg="del">
          <ac:chgData name="Pierre PATRICE" userId="08ff01a4-3fbe-4049-9ae1-55a696cb8176" providerId="ADAL" clId="{A2A66159-A433-46D8-84E7-8DE9E9F390F0}" dt="2025-12-09T10:58:31.072" v="1419" actId="478"/>
          <ac:picMkLst>
            <pc:docMk/>
            <pc:sldMk cId="1315299736" sldId="443"/>
            <ac:picMk id="10" creationId="{094A9720-5D39-DEAD-635D-5099E9736C78}"/>
          </ac:picMkLst>
        </pc:picChg>
        <pc:picChg chg="add del mod">
          <ac:chgData name="Pierre PATRICE" userId="08ff01a4-3fbe-4049-9ae1-55a696cb8176" providerId="ADAL" clId="{A2A66159-A433-46D8-84E7-8DE9E9F390F0}" dt="2025-12-09T12:49:46.873" v="1904" actId="478"/>
          <ac:picMkLst>
            <pc:docMk/>
            <pc:sldMk cId="1315299736" sldId="443"/>
            <ac:picMk id="15" creationId="{D9960620-F708-78AC-FB95-F3D9B4D8D273}"/>
          </ac:picMkLst>
        </pc:picChg>
        <pc:picChg chg="add del mod topLvl">
          <ac:chgData name="Pierre PATRICE" userId="08ff01a4-3fbe-4049-9ae1-55a696cb8176" providerId="ADAL" clId="{A2A66159-A433-46D8-84E7-8DE9E9F390F0}" dt="2025-12-09T13:41:40.736" v="2775" actId="478"/>
          <ac:picMkLst>
            <pc:docMk/>
            <pc:sldMk cId="1315299736" sldId="443"/>
            <ac:picMk id="16" creationId="{85FC9460-A252-20DC-E786-97F828E49ABE}"/>
          </ac:picMkLst>
        </pc:picChg>
        <pc:picChg chg="add mod">
          <ac:chgData name="Pierre PATRICE" userId="08ff01a4-3fbe-4049-9ae1-55a696cb8176" providerId="ADAL" clId="{A2A66159-A433-46D8-84E7-8DE9E9F390F0}" dt="2025-12-09T13:37:38.101" v="2662" actId="1076"/>
          <ac:picMkLst>
            <pc:docMk/>
            <pc:sldMk cId="1315299736" sldId="443"/>
            <ac:picMk id="19" creationId="{145C6CC8-BD69-56B6-7848-F72C12B85C7C}"/>
          </ac:picMkLst>
        </pc:picChg>
        <pc:picChg chg="add mod">
          <ac:chgData name="Pierre PATRICE" userId="08ff01a4-3fbe-4049-9ae1-55a696cb8176" providerId="ADAL" clId="{A2A66159-A433-46D8-84E7-8DE9E9F390F0}" dt="2025-12-09T13:42:07.479" v="2781" actId="164"/>
          <ac:picMkLst>
            <pc:docMk/>
            <pc:sldMk cId="1315299736" sldId="443"/>
            <ac:picMk id="21" creationId="{99DCE87F-0EA7-1CA8-D5ED-6DA36BDD99A0}"/>
          </ac:picMkLst>
        </pc:picChg>
      </pc:sldChg>
      <pc:sldChg chg="addSp delSp modSp add mod">
        <pc:chgData name="Pierre PATRICE" userId="08ff01a4-3fbe-4049-9ae1-55a696cb8176" providerId="ADAL" clId="{A2A66159-A433-46D8-84E7-8DE9E9F390F0}" dt="2025-12-09T13:44:48.803" v="2807" actId="164"/>
        <pc:sldMkLst>
          <pc:docMk/>
          <pc:sldMk cId="2238738240" sldId="444"/>
        </pc:sldMkLst>
        <pc:spChg chg="del mod">
          <ac:chgData name="Pierre PATRICE" userId="08ff01a4-3fbe-4049-9ae1-55a696cb8176" providerId="ADAL" clId="{A2A66159-A433-46D8-84E7-8DE9E9F390F0}" dt="2025-12-09T10:59:18.537" v="1490" actId="478"/>
          <ac:spMkLst>
            <pc:docMk/>
            <pc:sldMk cId="2238738240" sldId="444"/>
            <ac:spMk id="2" creationId="{04102DCE-66EA-CAE1-26F9-BFFA1F6B5299}"/>
          </ac:spMkLst>
        </pc:spChg>
        <pc:spChg chg="mod">
          <ac:chgData name="Pierre PATRICE" userId="08ff01a4-3fbe-4049-9ae1-55a696cb8176" providerId="ADAL" clId="{A2A66159-A433-46D8-84E7-8DE9E9F390F0}" dt="2025-12-09T11:16:09.731" v="1629" actId="20577"/>
          <ac:spMkLst>
            <pc:docMk/>
            <pc:sldMk cId="2238738240" sldId="444"/>
            <ac:spMk id="3" creationId="{9DBED47E-5CE9-9797-86C2-F0465D63212D}"/>
          </ac:spMkLst>
        </pc:spChg>
        <pc:spChg chg="add mod">
          <ac:chgData name="Pierre PATRICE" userId="08ff01a4-3fbe-4049-9ae1-55a696cb8176" providerId="ADAL" clId="{A2A66159-A433-46D8-84E7-8DE9E9F390F0}" dt="2025-12-09T10:59:43.779" v="1512"/>
          <ac:spMkLst>
            <pc:docMk/>
            <pc:sldMk cId="2238738240" sldId="444"/>
            <ac:spMk id="7" creationId="{044C7A18-2576-6FEC-BDEC-B8ABFD39942E}"/>
          </ac:spMkLst>
        </pc:spChg>
        <pc:spChg chg="del">
          <ac:chgData name="Pierre PATRICE" userId="08ff01a4-3fbe-4049-9ae1-55a696cb8176" providerId="ADAL" clId="{A2A66159-A433-46D8-84E7-8DE9E9F390F0}" dt="2025-12-09T10:59:18.537" v="1490" actId="478"/>
          <ac:spMkLst>
            <pc:docMk/>
            <pc:sldMk cId="2238738240" sldId="444"/>
            <ac:spMk id="11" creationId="{170C7BA0-8E60-2C8E-B3FB-2566300B5C65}"/>
          </ac:spMkLst>
        </pc:spChg>
        <pc:spChg chg="del">
          <ac:chgData name="Pierre PATRICE" userId="08ff01a4-3fbe-4049-9ae1-55a696cb8176" providerId="ADAL" clId="{A2A66159-A433-46D8-84E7-8DE9E9F390F0}" dt="2025-12-09T10:59:18.537" v="1490" actId="478"/>
          <ac:spMkLst>
            <pc:docMk/>
            <pc:sldMk cId="2238738240" sldId="444"/>
            <ac:spMk id="12" creationId="{B36AA203-BFAB-05CC-3B8C-6222957B545A}"/>
          </ac:spMkLst>
        </pc:spChg>
        <pc:spChg chg="add mod">
          <ac:chgData name="Pierre PATRICE" userId="08ff01a4-3fbe-4049-9ae1-55a696cb8176" providerId="ADAL" clId="{A2A66159-A433-46D8-84E7-8DE9E9F390F0}" dt="2025-12-09T10:59:50.078" v="1514"/>
          <ac:spMkLst>
            <pc:docMk/>
            <pc:sldMk cId="2238738240" sldId="444"/>
            <ac:spMk id="14" creationId="{15E5FEFD-9085-0FA9-2A51-6A50760EEC68}"/>
          </ac:spMkLst>
        </pc:spChg>
        <pc:spChg chg="add mod">
          <ac:chgData name="Pierre PATRICE" userId="08ff01a4-3fbe-4049-9ae1-55a696cb8176" providerId="ADAL" clId="{A2A66159-A433-46D8-84E7-8DE9E9F390F0}" dt="2025-12-09T11:01:06.965" v="1564" actId="1038"/>
          <ac:spMkLst>
            <pc:docMk/>
            <pc:sldMk cId="2238738240" sldId="444"/>
            <ac:spMk id="29" creationId="{5541A224-0E6D-82A1-0DE3-C309C272D6B0}"/>
          </ac:spMkLst>
        </pc:spChg>
        <pc:spChg chg="add del mod">
          <ac:chgData name="Pierre PATRICE" userId="08ff01a4-3fbe-4049-9ae1-55a696cb8176" providerId="ADAL" clId="{A2A66159-A433-46D8-84E7-8DE9E9F390F0}" dt="2025-12-09T12:48:41.155" v="1895" actId="478"/>
          <ac:spMkLst>
            <pc:docMk/>
            <pc:sldMk cId="2238738240" sldId="444"/>
            <ac:spMk id="34" creationId="{4C2359B3-E023-1333-FD4B-71555A1ED211}"/>
          </ac:spMkLst>
        </pc:spChg>
        <pc:spChg chg="add mod">
          <ac:chgData name="Pierre PATRICE" userId="08ff01a4-3fbe-4049-9ae1-55a696cb8176" providerId="ADAL" clId="{A2A66159-A433-46D8-84E7-8DE9E9F390F0}" dt="2025-12-09T13:44:33.585" v="2804" actId="1076"/>
          <ac:spMkLst>
            <pc:docMk/>
            <pc:sldMk cId="2238738240" sldId="444"/>
            <ac:spMk id="37" creationId="{627D6AE6-5F0C-74AF-1D03-B879FC04B9AC}"/>
          </ac:spMkLst>
        </pc:spChg>
        <pc:spChg chg="add del mod">
          <ac:chgData name="Pierre PATRICE" userId="08ff01a4-3fbe-4049-9ae1-55a696cb8176" providerId="ADAL" clId="{A2A66159-A433-46D8-84E7-8DE9E9F390F0}" dt="2025-12-09T13:43:59.141" v="2795" actId="478"/>
          <ac:spMkLst>
            <pc:docMk/>
            <pc:sldMk cId="2238738240" sldId="444"/>
            <ac:spMk id="38" creationId="{4180244C-369C-E754-286D-474072D1C6A4}"/>
          </ac:spMkLst>
        </pc:spChg>
        <pc:spChg chg="add mod">
          <ac:chgData name="Pierre PATRICE" userId="08ff01a4-3fbe-4049-9ae1-55a696cb8176" providerId="ADAL" clId="{A2A66159-A433-46D8-84E7-8DE9E9F390F0}" dt="2025-12-09T13:44:13.411" v="2802" actId="1076"/>
          <ac:spMkLst>
            <pc:docMk/>
            <pc:sldMk cId="2238738240" sldId="444"/>
            <ac:spMk id="39" creationId="{B2A0CD9B-7B6E-4B28-1652-3653139DCCB0}"/>
          </ac:spMkLst>
        </pc:spChg>
        <pc:grpChg chg="add mod">
          <ac:chgData name="Pierre PATRICE" userId="08ff01a4-3fbe-4049-9ae1-55a696cb8176" providerId="ADAL" clId="{A2A66159-A433-46D8-84E7-8DE9E9F390F0}" dt="2025-12-09T10:59:43.779" v="1512"/>
          <ac:grpSpMkLst>
            <pc:docMk/>
            <pc:sldMk cId="2238738240" sldId="444"/>
            <ac:grpSpMk id="8" creationId="{CCD5E8B9-3B8D-83B3-DA30-9BA501B5741E}"/>
          </ac:grpSpMkLst>
        </pc:grpChg>
        <pc:grpChg chg="add mod">
          <ac:chgData name="Pierre PATRICE" userId="08ff01a4-3fbe-4049-9ae1-55a696cb8176" providerId="ADAL" clId="{A2A66159-A433-46D8-84E7-8DE9E9F390F0}" dt="2025-12-09T10:59:50.078" v="1514"/>
          <ac:grpSpMkLst>
            <pc:docMk/>
            <pc:sldMk cId="2238738240" sldId="444"/>
            <ac:grpSpMk id="15" creationId="{0F011383-A3E2-5109-79CD-723592A05336}"/>
          </ac:grpSpMkLst>
        </pc:grpChg>
        <pc:grpChg chg="add mod">
          <ac:chgData name="Pierre PATRICE" userId="08ff01a4-3fbe-4049-9ae1-55a696cb8176" providerId="ADAL" clId="{A2A66159-A433-46D8-84E7-8DE9E9F390F0}" dt="2025-12-09T11:00:04.185" v="1518"/>
          <ac:grpSpMkLst>
            <pc:docMk/>
            <pc:sldMk cId="2238738240" sldId="444"/>
            <ac:grpSpMk id="20" creationId="{9921D986-F768-C930-4BA2-1BF13DA69D14}"/>
          </ac:grpSpMkLst>
        </pc:grpChg>
        <pc:grpChg chg="add del mod">
          <ac:chgData name="Pierre PATRICE" userId="08ff01a4-3fbe-4049-9ae1-55a696cb8176" providerId="ADAL" clId="{A2A66159-A433-46D8-84E7-8DE9E9F390F0}" dt="2025-12-09T11:00:42.620" v="1529" actId="478"/>
          <ac:grpSpMkLst>
            <pc:docMk/>
            <pc:sldMk cId="2238738240" sldId="444"/>
            <ac:grpSpMk id="23" creationId="{D348F0E2-0430-66D0-8D98-03E63DB2DFE4}"/>
          </ac:grpSpMkLst>
        </pc:grpChg>
        <pc:grpChg chg="add del mod">
          <ac:chgData name="Pierre PATRICE" userId="08ff01a4-3fbe-4049-9ae1-55a696cb8176" providerId="ADAL" clId="{A2A66159-A433-46D8-84E7-8DE9E9F390F0}" dt="2025-12-09T11:00:51.017" v="1540" actId="1076"/>
          <ac:grpSpMkLst>
            <pc:docMk/>
            <pc:sldMk cId="2238738240" sldId="444"/>
            <ac:grpSpMk id="26" creationId="{0B888AB6-9A06-D7B2-CF7C-7A393744DF28}"/>
          </ac:grpSpMkLst>
        </pc:grpChg>
        <pc:grpChg chg="add mod">
          <ac:chgData name="Pierre PATRICE" userId="08ff01a4-3fbe-4049-9ae1-55a696cb8176" providerId="ADAL" clId="{A2A66159-A433-46D8-84E7-8DE9E9F390F0}" dt="2025-12-09T13:44:48.803" v="2807" actId="164"/>
          <ac:grpSpMkLst>
            <pc:docMk/>
            <pc:sldMk cId="2238738240" sldId="444"/>
            <ac:grpSpMk id="41" creationId="{08C831BB-FC7C-D7A9-1FF7-B08587C5283B}"/>
          </ac:grpSpMkLst>
        </pc:grpChg>
        <pc:graphicFrameChg chg="del mod">
          <ac:chgData name="Pierre PATRICE" userId="08ff01a4-3fbe-4049-9ae1-55a696cb8176" providerId="ADAL" clId="{A2A66159-A433-46D8-84E7-8DE9E9F390F0}" dt="2025-12-09T10:59:18.537" v="1490" actId="478"/>
          <ac:graphicFrameMkLst>
            <pc:docMk/>
            <pc:sldMk cId="2238738240" sldId="444"/>
            <ac:graphicFrameMk id="5" creationId="{F71A1E39-57DE-27B0-B18A-C1CA0AEA264F}"/>
          </ac:graphicFrameMkLst>
        </pc:graphicFrameChg>
        <pc:graphicFrameChg chg="mod">
          <ac:chgData name="Pierre PATRICE" userId="08ff01a4-3fbe-4049-9ae1-55a696cb8176" providerId="ADAL" clId="{A2A66159-A433-46D8-84E7-8DE9E9F390F0}" dt="2025-12-09T10:59:43.779" v="1512"/>
          <ac:graphicFrameMkLst>
            <pc:docMk/>
            <pc:sldMk cId="2238738240" sldId="444"/>
            <ac:graphicFrameMk id="9" creationId="{E4D02E85-E4DE-0527-64DB-3D1EC73C562D}"/>
          </ac:graphicFrameMkLst>
        </pc:graphicFrameChg>
        <pc:graphicFrameChg chg="mod">
          <ac:chgData name="Pierre PATRICE" userId="08ff01a4-3fbe-4049-9ae1-55a696cb8176" providerId="ADAL" clId="{A2A66159-A433-46D8-84E7-8DE9E9F390F0}" dt="2025-12-09T10:59:50.078" v="1514"/>
          <ac:graphicFrameMkLst>
            <pc:docMk/>
            <pc:sldMk cId="2238738240" sldId="444"/>
            <ac:graphicFrameMk id="16" creationId="{5B55A524-B52A-54E3-54D8-1C264B0D5C58}"/>
          </ac:graphicFrameMkLst>
        </pc:graphicFrameChg>
        <pc:graphicFrameChg chg="add mod">
          <ac:chgData name="Pierre PATRICE" userId="08ff01a4-3fbe-4049-9ae1-55a696cb8176" providerId="ADAL" clId="{A2A66159-A433-46D8-84E7-8DE9E9F390F0}" dt="2025-12-09T10:59:55.519" v="1516"/>
          <ac:graphicFrameMkLst>
            <pc:docMk/>
            <pc:sldMk cId="2238738240" sldId="444"/>
            <ac:graphicFrameMk id="19" creationId="{EE5FBF4E-117B-6817-09E8-F8631C51C236}"/>
          </ac:graphicFrameMkLst>
        </pc:graphicFrameChg>
        <pc:graphicFrameChg chg="mod">
          <ac:chgData name="Pierre PATRICE" userId="08ff01a4-3fbe-4049-9ae1-55a696cb8176" providerId="ADAL" clId="{A2A66159-A433-46D8-84E7-8DE9E9F390F0}" dt="2025-12-09T11:00:04.185" v="1518"/>
          <ac:graphicFrameMkLst>
            <pc:docMk/>
            <pc:sldMk cId="2238738240" sldId="444"/>
            <ac:graphicFrameMk id="21" creationId="{329EC9A8-A1BA-C18A-88F4-C236C151C6AE}"/>
          </ac:graphicFrameMkLst>
        </pc:graphicFrameChg>
        <pc:graphicFrameChg chg="mod">
          <ac:chgData name="Pierre PATRICE" userId="08ff01a4-3fbe-4049-9ae1-55a696cb8176" providerId="ADAL" clId="{A2A66159-A433-46D8-84E7-8DE9E9F390F0}" dt="2025-12-09T11:00:17.971" v="1522"/>
          <ac:graphicFrameMkLst>
            <pc:docMk/>
            <pc:sldMk cId="2238738240" sldId="444"/>
            <ac:graphicFrameMk id="24" creationId="{BB5C2992-4C83-9C55-BE42-19C85EDF405B}"/>
          </ac:graphicFrameMkLst>
        </pc:graphicFrameChg>
        <pc:graphicFrameChg chg="mod">
          <ac:chgData name="Pierre PATRICE" userId="08ff01a4-3fbe-4049-9ae1-55a696cb8176" providerId="ADAL" clId="{A2A66159-A433-46D8-84E7-8DE9E9F390F0}" dt="2025-12-09T11:00:20.914" v="1524"/>
          <ac:graphicFrameMkLst>
            <pc:docMk/>
            <pc:sldMk cId="2238738240" sldId="444"/>
            <ac:graphicFrameMk id="27" creationId="{A154CEDE-9EDC-20A6-9259-837D6E61F567}"/>
          </ac:graphicFrameMkLst>
        </pc:graphicFrameChg>
        <pc:graphicFrameChg chg="add del mod">
          <ac:chgData name="Pierre PATRICE" userId="08ff01a4-3fbe-4049-9ae1-55a696cb8176" providerId="ADAL" clId="{A2A66159-A433-46D8-84E7-8DE9E9F390F0}" dt="2025-12-09T11:14:28.393" v="1585" actId="478"/>
          <ac:graphicFrameMkLst>
            <pc:docMk/>
            <pc:sldMk cId="2238738240" sldId="444"/>
            <ac:graphicFrameMk id="31" creationId="{69AF815D-DE2A-9F3E-EA49-757697F77A08}"/>
          </ac:graphicFrameMkLst>
        </pc:graphicFrameChg>
        <pc:graphicFrameChg chg="add del mod">
          <ac:chgData name="Pierre PATRICE" userId="08ff01a4-3fbe-4049-9ae1-55a696cb8176" providerId="ADAL" clId="{A2A66159-A433-46D8-84E7-8DE9E9F390F0}" dt="2025-12-09T11:15:25.778" v="1594" actId="478"/>
          <ac:graphicFrameMkLst>
            <pc:docMk/>
            <pc:sldMk cId="2238738240" sldId="444"/>
            <ac:graphicFrameMk id="32" creationId="{69AF815D-DE2A-9F3E-EA49-757697F77A08}"/>
          </ac:graphicFrameMkLst>
        </pc:graphicFrameChg>
        <pc:graphicFrameChg chg="add mod ord">
          <ac:chgData name="Pierre PATRICE" userId="08ff01a4-3fbe-4049-9ae1-55a696cb8176" providerId="ADAL" clId="{A2A66159-A433-46D8-84E7-8DE9E9F390F0}" dt="2025-12-09T13:44:48.803" v="2807" actId="164"/>
          <ac:graphicFrameMkLst>
            <pc:docMk/>
            <pc:sldMk cId="2238738240" sldId="444"/>
            <ac:graphicFrameMk id="33" creationId="{69AF815D-DE2A-9F3E-EA49-757697F77A08}"/>
          </ac:graphicFrameMkLst>
        </pc:graphicFrameChg>
        <pc:picChg chg="del">
          <ac:chgData name="Pierre PATRICE" userId="08ff01a4-3fbe-4049-9ae1-55a696cb8176" providerId="ADAL" clId="{A2A66159-A433-46D8-84E7-8DE9E9F390F0}" dt="2025-12-09T10:59:18.537" v="1490" actId="478"/>
          <ac:picMkLst>
            <pc:docMk/>
            <pc:sldMk cId="2238738240" sldId="444"/>
            <ac:picMk id="4" creationId="{3A35A541-B787-A3F0-5DA1-73BC262D912E}"/>
          </ac:picMkLst>
        </pc:picChg>
        <pc:picChg chg="mod">
          <ac:chgData name="Pierre PATRICE" userId="08ff01a4-3fbe-4049-9ae1-55a696cb8176" providerId="ADAL" clId="{A2A66159-A433-46D8-84E7-8DE9E9F390F0}" dt="2025-12-09T10:59:43.779" v="1512"/>
          <ac:picMkLst>
            <pc:docMk/>
            <pc:sldMk cId="2238738240" sldId="444"/>
            <ac:picMk id="10" creationId="{24FE73C0-B8E7-E9E7-4562-4FFBC8F8B687}"/>
          </ac:picMkLst>
        </pc:picChg>
        <pc:picChg chg="add mod">
          <ac:chgData name="Pierre PATRICE" userId="08ff01a4-3fbe-4049-9ae1-55a696cb8176" providerId="ADAL" clId="{A2A66159-A433-46D8-84E7-8DE9E9F390F0}" dt="2025-12-09T10:59:43.779" v="1512"/>
          <ac:picMkLst>
            <pc:docMk/>
            <pc:sldMk cId="2238738240" sldId="444"/>
            <ac:picMk id="13" creationId="{8790A060-FA29-3B41-A113-F8FF5CB2C853}"/>
          </ac:picMkLst>
        </pc:picChg>
        <pc:picChg chg="mod">
          <ac:chgData name="Pierre PATRICE" userId="08ff01a4-3fbe-4049-9ae1-55a696cb8176" providerId="ADAL" clId="{A2A66159-A433-46D8-84E7-8DE9E9F390F0}" dt="2025-12-09T10:59:50.078" v="1514"/>
          <ac:picMkLst>
            <pc:docMk/>
            <pc:sldMk cId="2238738240" sldId="444"/>
            <ac:picMk id="17" creationId="{3265B1F2-5A1C-08A5-31A4-19CFE7526F92}"/>
          </ac:picMkLst>
        </pc:picChg>
        <pc:picChg chg="add mod">
          <ac:chgData name="Pierre PATRICE" userId="08ff01a4-3fbe-4049-9ae1-55a696cb8176" providerId="ADAL" clId="{A2A66159-A433-46D8-84E7-8DE9E9F390F0}" dt="2025-12-09T10:59:50.078" v="1514"/>
          <ac:picMkLst>
            <pc:docMk/>
            <pc:sldMk cId="2238738240" sldId="444"/>
            <ac:picMk id="18" creationId="{33C14A02-2068-FC50-2AA3-2CD4794DBAAF}"/>
          </ac:picMkLst>
        </pc:picChg>
        <pc:picChg chg="mod">
          <ac:chgData name="Pierre PATRICE" userId="08ff01a4-3fbe-4049-9ae1-55a696cb8176" providerId="ADAL" clId="{A2A66159-A433-46D8-84E7-8DE9E9F390F0}" dt="2025-12-09T11:00:04.185" v="1518"/>
          <ac:picMkLst>
            <pc:docMk/>
            <pc:sldMk cId="2238738240" sldId="444"/>
            <ac:picMk id="22" creationId="{E3742E2D-D0B2-DEEA-7BBF-E67519C9C5E2}"/>
          </ac:picMkLst>
        </pc:picChg>
        <pc:picChg chg="mod">
          <ac:chgData name="Pierre PATRICE" userId="08ff01a4-3fbe-4049-9ae1-55a696cb8176" providerId="ADAL" clId="{A2A66159-A433-46D8-84E7-8DE9E9F390F0}" dt="2025-12-09T11:00:17.971" v="1522"/>
          <ac:picMkLst>
            <pc:docMk/>
            <pc:sldMk cId="2238738240" sldId="444"/>
            <ac:picMk id="25" creationId="{F90145F4-4D89-CD59-E02D-2947E4E4721B}"/>
          </ac:picMkLst>
        </pc:picChg>
        <pc:picChg chg="mod">
          <ac:chgData name="Pierre PATRICE" userId="08ff01a4-3fbe-4049-9ae1-55a696cb8176" providerId="ADAL" clId="{A2A66159-A433-46D8-84E7-8DE9E9F390F0}" dt="2025-12-09T11:00:20.914" v="1524"/>
          <ac:picMkLst>
            <pc:docMk/>
            <pc:sldMk cId="2238738240" sldId="444"/>
            <ac:picMk id="28" creationId="{83DB6C01-C350-AC63-1596-8936850ECFBA}"/>
          </ac:picMkLst>
        </pc:picChg>
        <pc:picChg chg="add del mod">
          <ac:chgData name="Pierre PATRICE" userId="08ff01a4-3fbe-4049-9ae1-55a696cb8176" providerId="ADAL" clId="{A2A66159-A433-46D8-84E7-8DE9E9F390F0}" dt="2025-12-09T12:47:11.068" v="1860" actId="478"/>
          <ac:picMkLst>
            <pc:docMk/>
            <pc:sldMk cId="2238738240" sldId="444"/>
            <ac:picMk id="30" creationId="{4D04BE9A-A4FF-1424-487B-437CA4477097}"/>
          </ac:picMkLst>
        </pc:picChg>
        <pc:picChg chg="add mod">
          <ac:chgData name="Pierre PATRICE" userId="08ff01a4-3fbe-4049-9ae1-55a696cb8176" providerId="ADAL" clId="{A2A66159-A433-46D8-84E7-8DE9E9F390F0}" dt="2025-12-09T12:49:02.225" v="1899" actId="1076"/>
          <ac:picMkLst>
            <pc:docMk/>
            <pc:sldMk cId="2238738240" sldId="444"/>
            <ac:picMk id="36" creationId="{14536C54-97A5-48A1-8C24-8937E28329C3}"/>
          </ac:picMkLst>
        </pc:picChg>
        <pc:picChg chg="add mod">
          <ac:chgData name="Pierre PATRICE" userId="08ff01a4-3fbe-4049-9ae1-55a696cb8176" providerId="ADAL" clId="{A2A66159-A433-46D8-84E7-8DE9E9F390F0}" dt="2025-12-09T13:44:48.803" v="2807" actId="164"/>
          <ac:picMkLst>
            <pc:docMk/>
            <pc:sldMk cId="2238738240" sldId="444"/>
            <ac:picMk id="40" creationId="{8B631E57-7962-C7E1-BC00-EAB95B3820CC}"/>
          </ac:picMkLst>
        </pc:picChg>
      </pc:sldChg>
      <pc:sldChg chg="modSp add del mod">
        <pc:chgData name="Pierre PATRICE" userId="08ff01a4-3fbe-4049-9ae1-55a696cb8176" providerId="ADAL" clId="{A2A66159-A433-46D8-84E7-8DE9E9F390F0}" dt="2025-12-09T13:22:31.188" v="2449" actId="2696"/>
        <pc:sldMkLst>
          <pc:docMk/>
          <pc:sldMk cId="2737673847" sldId="445"/>
        </pc:sldMkLst>
        <pc:grpChg chg="mod">
          <ac:chgData name="Pierre PATRICE" userId="08ff01a4-3fbe-4049-9ae1-55a696cb8176" providerId="ADAL" clId="{A2A66159-A433-46D8-84E7-8DE9E9F390F0}" dt="2025-12-09T13:21:52.062" v="2436" actId="1076"/>
          <ac:grpSpMkLst>
            <pc:docMk/>
            <pc:sldMk cId="2737673847" sldId="445"/>
            <ac:grpSpMk id="42" creationId="{7FB131A8-DEAC-33D4-8478-9ADA1FDA291C}"/>
          </ac:grpSpMkLst>
        </pc:grpChg>
        <pc:grpChg chg="mod">
          <ac:chgData name="Pierre PATRICE" userId="08ff01a4-3fbe-4049-9ae1-55a696cb8176" providerId="ADAL" clId="{A2A66159-A433-46D8-84E7-8DE9E9F390F0}" dt="2025-12-09T13:22:28.578" v="2448" actId="1076"/>
          <ac:grpSpMkLst>
            <pc:docMk/>
            <pc:sldMk cId="2737673847" sldId="445"/>
            <ac:grpSpMk id="43" creationId="{3EA7CDA7-6B55-3B30-FF23-CD4BCCCA19CD}"/>
          </ac:grpSpMkLst>
        </pc:grpChg>
        <pc:grpChg chg="mod">
          <ac:chgData name="Pierre PATRICE" userId="08ff01a4-3fbe-4049-9ae1-55a696cb8176" providerId="ADAL" clId="{A2A66159-A433-46D8-84E7-8DE9E9F390F0}" dt="2025-12-09T13:22:00.896" v="2438" actId="1076"/>
          <ac:grpSpMkLst>
            <pc:docMk/>
            <pc:sldMk cId="2737673847" sldId="445"/>
            <ac:grpSpMk id="44" creationId="{3215C508-8B3D-E131-EA2F-85794DB7ADF3}"/>
          </ac:grpSpMkLst>
        </pc:grpChg>
        <pc:picChg chg="mod">
          <ac:chgData name="Pierre PATRICE" userId="08ff01a4-3fbe-4049-9ae1-55a696cb8176" providerId="ADAL" clId="{A2A66159-A433-46D8-84E7-8DE9E9F390F0}" dt="2025-12-09T13:22:28.181" v="2447" actId="1076"/>
          <ac:picMkLst>
            <pc:docMk/>
            <pc:sldMk cId="2737673847" sldId="445"/>
            <ac:picMk id="41" creationId="{8A2563BA-65D6-71AB-B6E3-A35E2E100B75}"/>
          </ac:picMkLst>
        </pc:picChg>
      </pc:sldChg>
      <pc:sldMasterChg chg="delSldLayout modSldLayout">
        <pc:chgData name="Pierre PATRICE" userId="08ff01a4-3fbe-4049-9ae1-55a696cb8176" providerId="ADAL" clId="{A2A66159-A433-46D8-84E7-8DE9E9F390F0}" dt="2025-12-09T13:45:30.631" v="2811" actId="732"/>
        <pc:sldMasterMkLst>
          <pc:docMk/>
          <pc:sldMasterMk cId="183777357" sldId="2147483648"/>
        </pc:sldMasterMkLst>
        <pc:sldLayoutChg chg="addSp modSp mod">
          <pc:chgData name="Pierre PATRICE" userId="08ff01a4-3fbe-4049-9ae1-55a696cb8176" providerId="ADAL" clId="{A2A66159-A433-46D8-84E7-8DE9E9F390F0}" dt="2025-12-09T13:45:30.631" v="2811" actId="732"/>
          <pc:sldLayoutMkLst>
            <pc:docMk/>
            <pc:sldMasterMk cId="183777357" sldId="2147483648"/>
            <pc:sldLayoutMk cId="816960652" sldId="2147483681"/>
          </pc:sldLayoutMkLst>
          <pc:spChg chg="mod">
            <ac:chgData name="Pierre PATRICE" userId="08ff01a4-3fbe-4049-9ae1-55a696cb8176" providerId="ADAL" clId="{A2A66159-A433-46D8-84E7-8DE9E9F390F0}" dt="2025-12-09T13:00:44.729" v="2168" actId="14100"/>
            <ac:spMkLst>
              <pc:docMk/>
              <pc:sldMasterMk cId="183777357" sldId="2147483648"/>
              <pc:sldLayoutMk cId="816960652" sldId="2147483681"/>
              <ac:spMk id="29" creationId="{5B118335-24CB-1B41-A9BF-AD2456FB0D9D}"/>
            </ac:spMkLst>
          </pc:spChg>
          <pc:picChg chg="add mod">
            <ac:chgData name="Pierre PATRICE" userId="08ff01a4-3fbe-4049-9ae1-55a696cb8176" providerId="ADAL" clId="{A2A66159-A433-46D8-84E7-8DE9E9F390F0}" dt="2025-12-09T09:21:57.321" v="297" actId="1076"/>
            <ac:picMkLst>
              <pc:docMk/>
              <pc:sldMasterMk cId="183777357" sldId="2147483648"/>
              <pc:sldLayoutMk cId="816960652" sldId="2147483681"/>
              <ac:picMk id="2" creationId="{888AD48F-C5A0-4BCA-84CC-1A476E4E68B2}"/>
            </ac:picMkLst>
          </pc:picChg>
          <pc:picChg chg="add mod">
            <ac:chgData name="Pierre PATRICE" userId="08ff01a4-3fbe-4049-9ae1-55a696cb8176" providerId="ADAL" clId="{A2A66159-A433-46D8-84E7-8DE9E9F390F0}" dt="2025-12-09T09:21:57.321" v="297" actId="1076"/>
            <ac:picMkLst>
              <pc:docMk/>
              <pc:sldMasterMk cId="183777357" sldId="2147483648"/>
              <pc:sldLayoutMk cId="816960652" sldId="2147483681"/>
              <ac:picMk id="3" creationId="{B4667B34-192B-D1C0-01DF-95E02FB80689}"/>
            </ac:picMkLst>
          </pc:picChg>
          <pc:picChg chg="mod modCrop">
            <ac:chgData name="Pierre PATRICE" userId="08ff01a4-3fbe-4049-9ae1-55a696cb8176" providerId="ADAL" clId="{A2A66159-A433-46D8-84E7-8DE9E9F390F0}" dt="2025-12-09T13:45:30.631" v="2811" actId="732"/>
            <ac:picMkLst>
              <pc:docMk/>
              <pc:sldMasterMk cId="183777357" sldId="2147483648"/>
              <pc:sldLayoutMk cId="816960652" sldId="2147483681"/>
              <ac:picMk id="6" creationId="{AB5F3C39-BDD0-2A49-87BE-4D57035878F6}"/>
            </ac:picMkLst>
          </pc:picChg>
        </pc:sldLayoutChg>
        <pc:sldLayoutChg chg="del">
          <pc:chgData name="Pierre PATRICE" userId="08ff01a4-3fbe-4049-9ae1-55a696cb8176" providerId="ADAL" clId="{A2A66159-A433-46D8-84E7-8DE9E9F390F0}" dt="2025-12-09T10:52:28.576" v="1358" actId="47"/>
          <pc:sldLayoutMkLst>
            <pc:docMk/>
            <pc:sldMasterMk cId="183777357" sldId="2147483648"/>
            <pc:sldLayoutMk cId="1832319953" sldId="214748369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vm-dc\commun\Service%20Numerique\Inventaire\2_Version_Inventaire\1_Air%20Breizh%20Fiches%20SNAP_v6\13_EXPLOITATION\DEMANDE\V6.1\20251218_COSUIV_PPA_Rennes_Presentation\20251209_Donnees_PresentationCOSUIV_PP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vm-dc\commun\Service%20Numerique\Inventaire\2_Version_Inventaire\1_Air%20Breizh%20Fiches%20SNAP_v6\13_EXPLOITATION\DEMANDE\20251218_COSUIV_PPA_Rennes_Presentation\Data_RM_MD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vm-dc\commun\Service%20Numerique\Inventaire\2_Version_Inventaire\1_Air%20Breizh%20Fiches%20SNAP_v6\13_EXPLOITATION\DEMANDE\V6.1\20251218_COSUIV_PPA_Rennes_Presentation\Data_RM_MD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vm-dc\commun\Service%20Numerique\Inventaire\2_Version_Inventaire\1_Air%20Breizh%20Fiches%20SNAP_v6\13_EXPLOITATION\DEMANDE\V6.1\20251218_COSUIV_PPA_Rennes_Presentation\20251209_Donnees_PresentationCOSUIV_PP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vm-dc\commun\Service%20Numerique\Inventaire\2_Version_Inventaire\1_Air%20Breizh%20Fiches%20SNAP_v6\13_EXPLOITATION\DEMANDE\V6.1\20251218_COSUIV_PPA_Rennes_Presentation\20251209_Donnees_PresentationCOSUIV_PP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vm-dc\commun\Service%20Numerique\Inventaire\2_Version_Inventaire\1_Air%20Breizh%20Fiches%20SNAP_v6\13_EXPLOITATION\DEMANDE\V6.1\20251218_COSUIV_PPA_Rennes_Presentation\20251209_Donnees_PresentationCOSUIV_PP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vm-dc\commun\Service%20Numerique\Inventaire\2_Version_Inventaire\1_Air%20Breizh%20Fiches%20SNAP_v6\13_EXPLOITATION\DEMANDE\V6.1\20251218_COSUIV_PPA_Rennes_Presentation\20251209_Donnees_PresentationCOSUIV_PP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NH3_RM!$B$1</c:f>
              <c:strCache>
                <c:ptCount val="1"/>
                <c:pt idx="0">
                  <c:v>agricole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cat>
            <c:numRef>
              <c:f>NH3_RM!$A$2:$A$16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NH3_RM!$B$2:$B$16</c:f>
              <c:numCache>
                <c:formatCode>0.00000</c:formatCode>
                <c:ptCount val="15"/>
                <c:pt idx="0" formatCode="General">
                  <c:v>1948.45419121903</c:v>
                </c:pt>
                <c:pt idx="1">
                  <c:v>1931.42287916388</c:v>
                </c:pt>
                <c:pt idx="2" formatCode="General">
                  <c:v>1914.39156710873</c:v>
                </c:pt>
                <c:pt idx="3">
                  <c:v>1898.96145266037</c:v>
                </c:pt>
                <c:pt idx="4" formatCode="General">
                  <c:v>1883.53133821201</c:v>
                </c:pt>
                <c:pt idx="5">
                  <c:v>1904.8976831068999</c:v>
                </c:pt>
                <c:pt idx="6" formatCode="General">
                  <c:v>1926.2640280017899</c:v>
                </c:pt>
                <c:pt idx="7">
                  <c:v>1937.3654443647051</c:v>
                </c:pt>
                <c:pt idx="8" formatCode="General">
                  <c:v>1948.4668607276201</c:v>
                </c:pt>
                <c:pt idx="9">
                  <c:v>1957.1637927318402</c:v>
                </c:pt>
                <c:pt idx="10" formatCode="General">
                  <c:v>1965.8607247360601</c:v>
                </c:pt>
                <c:pt idx="11" formatCode="General">
                  <c:v>1930.90734921695</c:v>
                </c:pt>
                <c:pt idx="12" formatCode="General">
                  <c:v>1923.47199057943</c:v>
                </c:pt>
                <c:pt idx="13">
                  <c:v>1882.9598292032701</c:v>
                </c:pt>
                <c:pt idx="14" formatCode="General">
                  <c:v>1842.4476678271101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E0-4F9C-AE16-1ABEE9D0C39A}"/>
            </c:ext>
          </c:extLst>
        </c:ser>
        <c:ser>
          <c:idx val="1"/>
          <c:order val="1"/>
          <c:tx>
            <c:strRef>
              <c:f>NH3_RM!$C$1</c:f>
              <c:strCache>
                <c:ptCount val="1"/>
                <c:pt idx="0">
                  <c:v>autres_transports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NH3_RM!$A$2:$A$16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NH3_RM!$C$2:$C$16</c:f>
              <c:numCache>
                <c:formatCode>0.00000</c:formatCode>
                <c:ptCount val="15"/>
                <c:pt idx="0" formatCode="General">
                  <c:v>1.7488179E-2</c:v>
                </c:pt>
                <c:pt idx="1">
                  <c:v>1.7404727500000002E-2</c:v>
                </c:pt>
                <c:pt idx="2" formatCode="General">
                  <c:v>1.7321276E-2</c:v>
                </c:pt>
                <c:pt idx="3">
                  <c:v>1.6172633999999998E-2</c:v>
                </c:pt>
                <c:pt idx="4" formatCode="General">
                  <c:v>1.5023992E-2</c:v>
                </c:pt>
                <c:pt idx="5">
                  <c:v>1.45018665E-2</c:v>
                </c:pt>
                <c:pt idx="6" formatCode="General">
                  <c:v>1.3979741E-2</c:v>
                </c:pt>
                <c:pt idx="7">
                  <c:v>1.36869685E-2</c:v>
                </c:pt>
                <c:pt idx="8" formatCode="General">
                  <c:v>1.3394196000000001E-2</c:v>
                </c:pt>
                <c:pt idx="9">
                  <c:v>1.19272145E-2</c:v>
                </c:pt>
                <c:pt idx="10" formatCode="General">
                  <c:v>1.0460232999999999E-2</c:v>
                </c:pt>
                <c:pt idx="11" formatCode="General">
                  <c:v>9.0754670000000003E-3</c:v>
                </c:pt>
                <c:pt idx="12" formatCode="General">
                  <c:v>5.9636919999999996E-3</c:v>
                </c:pt>
                <c:pt idx="13">
                  <c:v>7.4982725E-3</c:v>
                </c:pt>
                <c:pt idx="14" formatCode="General">
                  <c:v>9.0328530000000004E-3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E0-4F9C-AE16-1ABEE9D0C39A}"/>
            </c:ext>
          </c:extLst>
        </c:ser>
        <c:ser>
          <c:idx val="2"/>
          <c:order val="2"/>
          <c:tx>
            <c:strRef>
              <c:f>NH3_RM!$D$1</c:f>
              <c:strCache>
                <c:ptCount val="1"/>
                <c:pt idx="0">
                  <c:v>dechets</c:v>
                </c:pt>
              </c:strCache>
            </c:strRef>
          </c:tx>
          <c:spPr>
            <a:solidFill>
              <a:srgbClr val="990000"/>
            </a:solidFill>
            <a:ln>
              <a:noFill/>
            </a:ln>
            <a:effectLst/>
          </c:spPr>
          <c:invertIfNegative val="0"/>
          <c:cat>
            <c:numRef>
              <c:f>NH3_RM!$A$2:$A$16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NH3_RM!$D$2:$D$16</c:f>
              <c:numCache>
                <c:formatCode>0.00000</c:formatCode>
                <c:ptCount val="15"/>
                <c:pt idx="0" formatCode="General">
                  <c:v>6.3967724633071601</c:v>
                </c:pt>
                <c:pt idx="1">
                  <c:v>6.5933919749434207</c:v>
                </c:pt>
                <c:pt idx="2" formatCode="General">
                  <c:v>6.7900114865796803</c:v>
                </c:pt>
                <c:pt idx="3">
                  <c:v>7.5752858708483899</c:v>
                </c:pt>
                <c:pt idx="4" formatCode="General">
                  <c:v>8.3605602551171003</c:v>
                </c:pt>
                <c:pt idx="5">
                  <c:v>11.1276019692638</c:v>
                </c:pt>
                <c:pt idx="6" formatCode="General">
                  <c:v>13.8946436834105</c:v>
                </c:pt>
                <c:pt idx="7">
                  <c:v>14.3113370692706</c:v>
                </c:pt>
                <c:pt idx="8" formatCode="General">
                  <c:v>14.7280304551307</c:v>
                </c:pt>
                <c:pt idx="9">
                  <c:v>16.097754856754598</c:v>
                </c:pt>
                <c:pt idx="10" formatCode="General">
                  <c:v>17.4674792583785</c:v>
                </c:pt>
                <c:pt idx="11" formatCode="General">
                  <c:v>17.5766982415341</c:v>
                </c:pt>
                <c:pt idx="12" formatCode="General">
                  <c:v>27.218448632822199</c:v>
                </c:pt>
                <c:pt idx="13">
                  <c:v>33.17483313902445</c:v>
                </c:pt>
                <c:pt idx="14" formatCode="General">
                  <c:v>39.131217645226698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E0-4F9C-AE16-1ABEE9D0C39A}"/>
            </c:ext>
          </c:extLst>
        </c:ser>
        <c:ser>
          <c:idx val="3"/>
          <c:order val="3"/>
          <c:tx>
            <c:strRef>
              <c:f>NH3_RM!$E$1</c:f>
              <c:strCache>
                <c:ptCount val="1"/>
                <c:pt idx="0">
                  <c:v>industrie_energie</c:v>
                </c:pt>
              </c:strCache>
            </c:strRef>
          </c:tx>
          <c:spPr>
            <a:solidFill>
              <a:srgbClr val="3174C5"/>
            </a:solidFill>
            <a:ln>
              <a:noFill/>
            </a:ln>
            <a:effectLst/>
          </c:spPr>
          <c:invertIfNegative val="0"/>
          <c:cat>
            <c:numRef>
              <c:f>NH3_RM!$A$2:$A$16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NH3_RM!$E$2:$E$16</c:f>
              <c:numCache>
                <c:formatCode>0.00000</c:formatCode>
                <c:ptCount val="15"/>
                <c:pt idx="0" formatCode="General">
                  <c:v>1.49340959920806</c:v>
                </c:pt>
                <c:pt idx="1">
                  <c:v>1.542888309229435</c:v>
                </c:pt>
                <c:pt idx="2" formatCode="General">
                  <c:v>1.5923670192508099</c:v>
                </c:pt>
                <c:pt idx="3">
                  <c:v>1.61110918992653</c:v>
                </c:pt>
                <c:pt idx="4" formatCode="General">
                  <c:v>1.62985136060225</c:v>
                </c:pt>
                <c:pt idx="5">
                  <c:v>3.9235310899891149</c:v>
                </c:pt>
                <c:pt idx="6" formatCode="General">
                  <c:v>6.2172108193759801</c:v>
                </c:pt>
                <c:pt idx="7">
                  <c:v>5.8904696021709206</c:v>
                </c:pt>
                <c:pt idx="8" formatCode="General">
                  <c:v>5.5637283849658603</c:v>
                </c:pt>
                <c:pt idx="9">
                  <c:v>4.0714233834012949</c:v>
                </c:pt>
                <c:pt idx="10" formatCode="General">
                  <c:v>2.57911838183673</c:v>
                </c:pt>
                <c:pt idx="11" formatCode="General">
                  <c:v>7.6937203117780504</c:v>
                </c:pt>
                <c:pt idx="12" formatCode="General">
                  <c:v>2.61634560876653</c:v>
                </c:pt>
                <c:pt idx="13">
                  <c:v>1.7949547677322979</c:v>
                </c:pt>
                <c:pt idx="14" formatCode="General">
                  <c:v>0.97356392669806602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FE0-4F9C-AE16-1ABEE9D0C39A}"/>
            </c:ext>
          </c:extLst>
        </c:ser>
        <c:ser>
          <c:idx val="4"/>
          <c:order val="4"/>
          <c:tx>
            <c:strRef>
              <c:f>NH3_RM!$F$1</c:f>
              <c:strCache>
                <c:ptCount val="1"/>
                <c:pt idx="0">
                  <c:v>industrie_hors_energie</c:v>
                </c:pt>
              </c:strCache>
            </c:strRef>
          </c:tx>
          <c:spPr>
            <a:solidFill>
              <a:srgbClr val="8EB4E3"/>
            </a:solidFill>
            <a:ln>
              <a:noFill/>
            </a:ln>
            <a:effectLst/>
          </c:spPr>
          <c:invertIfNegative val="0"/>
          <c:cat>
            <c:numRef>
              <c:f>NH3_RM!$A$2:$A$16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NH3_RM!$F$2:$F$16</c:f>
              <c:numCache>
                <c:formatCode>0.00000</c:formatCode>
                <c:ptCount val="15"/>
                <c:pt idx="0" formatCode="General">
                  <c:v>2.1496262101586798</c:v>
                </c:pt>
                <c:pt idx="1">
                  <c:v>2.1084328312716396</c:v>
                </c:pt>
                <c:pt idx="2" formatCode="General">
                  <c:v>2.0672394523845998</c:v>
                </c:pt>
                <c:pt idx="3">
                  <c:v>2.1405145003048052</c:v>
                </c:pt>
                <c:pt idx="4" formatCode="General">
                  <c:v>2.2137895482250101</c:v>
                </c:pt>
                <c:pt idx="5">
                  <c:v>2.742838034930525</c:v>
                </c:pt>
                <c:pt idx="6" formatCode="General">
                  <c:v>3.27188652163604</c:v>
                </c:pt>
                <c:pt idx="7">
                  <c:v>3.8617176315298396</c:v>
                </c:pt>
                <c:pt idx="8" formatCode="General">
                  <c:v>4.4515487414236397</c:v>
                </c:pt>
                <c:pt idx="9">
                  <c:v>4.0310748692240601</c:v>
                </c:pt>
                <c:pt idx="10" formatCode="General">
                  <c:v>3.6106009970244801</c:v>
                </c:pt>
                <c:pt idx="11" formatCode="General">
                  <c:v>4.0976444096108802</c:v>
                </c:pt>
                <c:pt idx="12" formatCode="General">
                  <c:v>6.5706035337059703</c:v>
                </c:pt>
                <c:pt idx="13">
                  <c:v>6.2503313482221801</c:v>
                </c:pt>
                <c:pt idx="14" formatCode="General">
                  <c:v>5.9300591627383898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E0-4F9C-AE16-1ABEE9D0C39A}"/>
            </c:ext>
          </c:extLst>
        </c:ser>
        <c:ser>
          <c:idx val="5"/>
          <c:order val="5"/>
          <c:tx>
            <c:strRef>
              <c:f>NH3_RM!$G$1</c:f>
              <c:strCache>
                <c:ptCount val="1"/>
                <c:pt idx="0">
                  <c:v>residentiel</c:v>
                </c:pt>
              </c:strCache>
            </c:strRef>
          </c:tx>
          <c:spPr>
            <a:solidFill>
              <a:srgbClr val="A38FBB"/>
            </a:solidFill>
            <a:ln>
              <a:noFill/>
            </a:ln>
            <a:effectLst/>
          </c:spPr>
          <c:invertIfNegative val="0"/>
          <c:cat>
            <c:numRef>
              <c:f>NH3_RM!$A$2:$A$16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NH3_RM!$G$2:$G$16</c:f>
              <c:numCache>
                <c:formatCode>0.00000</c:formatCode>
                <c:ptCount val="15"/>
                <c:pt idx="0" formatCode="General">
                  <c:v>54.229639898294202</c:v>
                </c:pt>
                <c:pt idx="1">
                  <c:v>55.636597252087356</c:v>
                </c:pt>
                <c:pt idx="2" formatCode="General">
                  <c:v>57.043554605880502</c:v>
                </c:pt>
                <c:pt idx="3">
                  <c:v>52.698104284140854</c:v>
                </c:pt>
                <c:pt idx="4" formatCode="General">
                  <c:v>48.352653962401199</c:v>
                </c:pt>
                <c:pt idx="5">
                  <c:v>43.936107680796553</c:v>
                </c:pt>
                <c:pt idx="6" formatCode="General">
                  <c:v>39.5195613991919</c:v>
                </c:pt>
                <c:pt idx="7">
                  <c:v>45.389795950121297</c:v>
                </c:pt>
                <c:pt idx="8" formatCode="General">
                  <c:v>51.2600305010507</c:v>
                </c:pt>
                <c:pt idx="9">
                  <c:v>48.610892386123652</c:v>
                </c:pt>
                <c:pt idx="10" formatCode="General">
                  <c:v>45.961754271196597</c:v>
                </c:pt>
                <c:pt idx="11" formatCode="General">
                  <c:v>43.680302034930399</c:v>
                </c:pt>
                <c:pt idx="12" formatCode="General">
                  <c:v>38.542914275530002</c:v>
                </c:pt>
                <c:pt idx="13">
                  <c:v>37.864938369945548</c:v>
                </c:pt>
                <c:pt idx="14" formatCode="General">
                  <c:v>37.186962464361102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FE0-4F9C-AE16-1ABEE9D0C39A}"/>
            </c:ext>
          </c:extLst>
        </c:ser>
        <c:ser>
          <c:idx val="6"/>
          <c:order val="6"/>
          <c:tx>
            <c:strRef>
              <c:f>NH3_RM!$H$1</c:f>
              <c:strCache>
                <c:ptCount val="1"/>
                <c:pt idx="0">
                  <c:v>routier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cat>
            <c:numRef>
              <c:f>NH3_RM!$A$2:$A$16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NH3_RM!$H$2:$H$16</c:f>
              <c:numCache>
                <c:formatCode>0.00000</c:formatCode>
                <c:ptCount val="15"/>
                <c:pt idx="0" formatCode="General">
                  <c:v>47.013592863518497</c:v>
                </c:pt>
                <c:pt idx="1">
                  <c:v>45.020727682751648</c:v>
                </c:pt>
                <c:pt idx="2" formatCode="General">
                  <c:v>43.027862501984799</c:v>
                </c:pt>
                <c:pt idx="3">
                  <c:v>39.837594866812452</c:v>
                </c:pt>
                <c:pt idx="4" formatCode="General">
                  <c:v>36.647327231640098</c:v>
                </c:pt>
                <c:pt idx="5">
                  <c:v>34.531145968488644</c:v>
                </c:pt>
                <c:pt idx="6" formatCode="General">
                  <c:v>32.414964705337198</c:v>
                </c:pt>
                <c:pt idx="7">
                  <c:v>31.4354046927103</c:v>
                </c:pt>
                <c:pt idx="8" formatCode="General">
                  <c:v>30.455844680083398</c:v>
                </c:pt>
                <c:pt idx="9">
                  <c:v>30.651329145668566</c:v>
                </c:pt>
                <c:pt idx="10" formatCode="General">
                  <c:v>30.846813611253733</c:v>
                </c:pt>
                <c:pt idx="11" formatCode="General">
                  <c:v>31.0422980768389</c:v>
                </c:pt>
                <c:pt idx="12" formatCode="General">
                  <c:v>25.163995474449798</c:v>
                </c:pt>
                <c:pt idx="13">
                  <c:v>27.62382634727415</c:v>
                </c:pt>
                <c:pt idx="14" formatCode="General">
                  <c:v>30.083657220098502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FE0-4F9C-AE16-1ABEE9D0C39A}"/>
            </c:ext>
          </c:extLst>
        </c:ser>
        <c:ser>
          <c:idx val="7"/>
          <c:order val="7"/>
          <c:tx>
            <c:strRef>
              <c:f>NH3_RM!$I$1</c:f>
              <c:strCache>
                <c:ptCount val="1"/>
                <c:pt idx="0">
                  <c:v>tertiaire</c:v>
                </c:pt>
              </c:strCache>
            </c:strRef>
          </c:tx>
          <c:spPr>
            <a:solidFill>
              <a:srgbClr val="CCC1DA"/>
            </a:solidFill>
            <a:ln>
              <a:noFill/>
            </a:ln>
            <a:effectLst/>
          </c:spPr>
          <c:invertIfNegative val="0"/>
          <c:cat>
            <c:numRef>
              <c:f>NH3_RM!$A$2:$A$16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NH3_RM!$I$2:$I$16</c:f>
              <c:numCache>
                <c:formatCode>0.00000</c:formatCode>
                <c:ptCount val="15"/>
                <c:pt idx="0" formatCode="General">
                  <c:v>0.40715196310331198</c:v>
                </c:pt>
                <c:pt idx="1">
                  <c:v>0.42000204988681999</c:v>
                </c:pt>
                <c:pt idx="2" formatCode="General">
                  <c:v>0.43285213667032801</c:v>
                </c:pt>
                <c:pt idx="3">
                  <c:v>0.79338390605062903</c:v>
                </c:pt>
                <c:pt idx="4" formatCode="General">
                  <c:v>1.1539156754309301</c:v>
                </c:pt>
                <c:pt idx="5">
                  <c:v>1.1085536756597001</c:v>
                </c:pt>
                <c:pt idx="6" formatCode="General">
                  <c:v>1.0631916758884701</c:v>
                </c:pt>
                <c:pt idx="7">
                  <c:v>1.1307627549320349</c:v>
                </c:pt>
                <c:pt idx="8" formatCode="General">
                  <c:v>1.1983338339756</c:v>
                </c:pt>
                <c:pt idx="9">
                  <c:v>1.16551490766689</c:v>
                </c:pt>
                <c:pt idx="10" formatCode="General">
                  <c:v>1.1326959813581801</c:v>
                </c:pt>
                <c:pt idx="11" formatCode="General">
                  <c:v>1.1615362297392</c:v>
                </c:pt>
                <c:pt idx="12" formatCode="General">
                  <c:v>1.07145898974215</c:v>
                </c:pt>
                <c:pt idx="13">
                  <c:v>1.076420566489205</c:v>
                </c:pt>
                <c:pt idx="14" formatCode="General">
                  <c:v>1.08138214323626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FE0-4F9C-AE16-1ABEE9D0C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3412704"/>
        <c:axId val="413417984"/>
      </c:barChart>
      <c:catAx>
        <c:axId val="41341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3417984"/>
        <c:crosses val="autoZero"/>
        <c:auto val="1"/>
        <c:lblAlgn val="ctr"/>
        <c:lblOffset val="100"/>
        <c:noMultiLvlLbl val="0"/>
      </c:catAx>
      <c:valAx>
        <c:axId val="413417984"/>
        <c:scaling>
          <c:orientation val="minMax"/>
          <c:max val="22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NH3 (tonnes)</a:t>
                </a:r>
              </a:p>
            </c:rich>
          </c:tx>
          <c:layout>
            <c:manualLayout>
              <c:xMode val="edge"/>
              <c:yMode val="edge"/>
              <c:x val="1.5290519877675841E-2"/>
              <c:y val="0.327620704993639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341270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8108726167900573E-2"/>
          <c:y val="0.89132402939850341"/>
          <c:w val="0.89999997021592559"/>
          <c:h val="7.68130164289549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mobilite_traitements!$M$5</c:f>
              <c:strCache>
                <c:ptCount val="1"/>
                <c:pt idx="0">
                  <c:v>Emissions à chaud et à froid</c:v>
                </c:pt>
              </c:strCache>
            </c:strRef>
          </c:tx>
          <c:spPr>
            <a:solidFill>
              <a:srgbClr val="990000"/>
            </a:solidFill>
            <a:ln>
              <a:noFill/>
            </a:ln>
            <a:effectLst/>
          </c:spPr>
          <c:invertIfNegative val="0"/>
          <c:cat>
            <c:numRef>
              <c:f>mobilite_traitements!$N$4:$AA$4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mobilite_traitements!$N$5:$AA$5</c:f>
              <c:numCache>
                <c:formatCode>General</c:formatCode>
                <c:ptCount val="14"/>
                <c:pt idx="0">
                  <c:v>252.84778234344145</c:v>
                </c:pt>
                <c:pt idx="1">
                  <c:v>240.33484018894649</c:v>
                </c:pt>
                <c:pt idx="2">
                  <c:v>227.82189803445155</c:v>
                </c:pt>
                <c:pt idx="3">
                  <c:v>206.23678613353729</c:v>
                </c:pt>
                <c:pt idx="4">
                  <c:v>184.65167423262307</c:v>
                </c:pt>
                <c:pt idx="5">
                  <c:v>165.9820032293066</c:v>
                </c:pt>
                <c:pt idx="6">
                  <c:v>147.31233222599013</c:v>
                </c:pt>
                <c:pt idx="7">
                  <c:v>136.91319840564</c:v>
                </c:pt>
                <c:pt idx="8">
                  <c:v>126.5140645852899</c:v>
                </c:pt>
                <c:pt idx="9">
                  <c:v>108.01138835833218</c:v>
                </c:pt>
                <c:pt idx="10">
                  <c:v>89.508712131374466</c:v>
                </c:pt>
                <c:pt idx="11">
                  <c:v>60.060760806725213</c:v>
                </c:pt>
                <c:pt idx="12">
                  <c:v>56.929361135287955</c:v>
                </c:pt>
                <c:pt idx="13">
                  <c:v>53.797961463850697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23-458E-BB50-8FA6524FA237}"/>
            </c:ext>
          </c:extLst>
        </c:ser>
        <c:ser>
          <c:idx val="1"/>
          <c:order val="1"/>
          <c:tx>
            <c:strRef>
              <c:f>mobilite_traitements!$M$6</c:f>
              <c:strCache>
                <c:ptCount val="1"/>
                <c:pt idx="0">
                  <c:v>Remise en suspension des particules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mobilite_traitements!$N$4:$AA$4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mobilite_traitements!$N$6:$AA$6</c:f>
              <c:numCache>
                <c:formatCode>General</c:formatCode>
                <c:ptCount val="14"/>
                <c:pt idx="0">
                  <c:v>191.61017597384591</c:v>
                </c:pt>
                <c:pt idx="1">
                  <c:v>192.01414391898334</c:v>
                </c:pt>
                <c:pt idx="2">
                  <c:v>192.41811186412079</c:v>
                </c:pt>
                <c:pt idx="3">
                  <c:v>190.3763204273327</c:v>
                </c:pt>
                <c:pt idx="4">
                  <c:v>188.33452899054458</c:v>
                </c:pt>
                <c:pt idx="5">
                  <c:v>190.59396676668374</c:v>
                </c:pt>
                <c:pt idx="6">
                  <c:v>192.85340454282289</c:v>
                </c:pt>
                <c:pt idx="7">
                  <c:v>196.72462018965814</c:v>
                </c:pt>
                <c:pt idx="8">
                  <c:v>200.59583583649336</c:v>
                </c:pt>
                <c:pt idx="9">
                  <c:v>205.83509039392348</c:v>
                </c:pt>
                <c:pt idx="10">
                  <c:v>211.07434495135359</c:v>
                </c:pt>
                <c:pt idx="11">
                  <c:v>172.00638418955253</c:v>
                </c:pt>
                <c:pt idx="12">
                  <c:v>188.87088854879443</c:v>
                </c:pt>
                <c:pt idx="13">
                  <c:v>205.73539290803632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23-458E-BB50-8FA6524FA237}"/>
            </c:ext>
          </c:extLst>
        </c:ser>
        <c:ser>
          <c:idx val="2"/>
          <c:order val="2"/>
          <c:tx>
            <c:strRef>
              <c:f>mobilite_traitements!$M$7</c:f>
              <c:strCache>
                <c:ptCount val="1"/>
                <c:pt idx="0">
                  <c:v>Usure des routes</c:v>
                </c:pt>
              </c:strCache>
            </c:strRef>
          </c:tx>
          <c:spPr>
            <a:solidFill>
              <a:srgbClr val="FFCC01"/>
            </a:solidFill>
            <a:ln>
              <a:noFill/>
            </a:ln>
            <a:effectLst/>
          </c:spPr>
          <c:invertIfNegative val="0"/>
          <c:cat>
            <c:numRef>
              <c:f>mobilite_traitements!$N$4:$AA$4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mobilite_traitements!$N$7:$AA$7</c:f>
              <c:numCache>
                <c:formatCode>General</c:formatCode>
                <c:ptCount val="14"/>
                <c:pt idx="0">
                  <c:v>33.646111126583293</c:v>
                </c:pt>
                <c:pt idx="1">
                  <c:v>33.763363837329393</c:v>
                </c:pt>
                <c:pt idx="2">
                  <c:v>33.880616548075494</c:v>
                </c:pt>
                <c:pt idx="3">
                  <c:v>33.517632675665546</c:v>
                </c:pt>
                <c:pt idx="4">
                  <c:v>33.154648803255597</c:v>
                </c:pt>
                <c:pt idx="5">
                  <c:v>33.505634054970727</c:v>
                </c:pt>
                <c:pt idx="6">
                  <c:v>33.85661930668585</c:v>
                </c:pt>
                <c:pt idx="7">
                  <c:v>34.549228777444299</c:v>
                </c:pt>
                <c:pt idx="8">
                  <c:v>35.241838248202754</c:v>
                </c:pt>
                <c:pt idx="9">
                  <c:v>36.043293581036963</c:v>
                </c:pt>
                <c:pt idx="10">
                  <c:v>36.844748913871172</c:v>
                </c:pt>
                <c:pt idx="11">
                  <c:v>30.263464481012289</c:v>
                </c:pt>
                <c:pt idx="12">
                  <c:v>33.145189431819212</c:v>
                </c:pt>
                <c:pt idx="13">
                  <c:v>36.026914382626131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23-458E-BB50-8FA6524FA237}"/>
            </c:ext>
          </c:extLst>
        </c:ser>
        <c:ser>
          <c:idx val="3"/>
          <c:order val="3"/>
          <c:tx>
            <c:strRef>
              <c:f>mobilite_traitements!$M$8</c:f>
              <c:strCache>
                <c:ptCount val="1"/>
                <c:pt idx="0">
                  <c:v>Usure des pneus et plaquettes de freins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mobilite_traitements!$N$4:$AA$4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mobilite_traitements!$N$8:$AA$8</c:f>
              <c:numCache>
                <c:formatCode>General</c:formatCode>
                <c:ptCount val="14"/>
                <c:pt idx="0">
                  <c:v>38.820663359347073</c:v>
                </c:pt>
                <c:pt idx="1">
                  <c:v>38.903464310196213</c:v>
                </c:pt>
                <c:pt idx="2">
                  <c:v>38.986265261045361</c:v>
                </c:pt>
                <c:pt idx="3">
                  <c:v>38.630737874926496</c:v>
                </c:pt>
                <c:pt idx="4">
                  <c:v>38.27521048880763</c:v>
                </c:pt>
                <c:pt idx="5">
                  <c:v>38.62937182301053</c:v>
                </c:pt>
                <c:pt idx="6">
                  <c:v>38.983533157213422</c:v>
                </c:pt>
                <c:pt idx="7">
                  <c:v>39.8058611129741</c:v>
                </c:pt>
                <c:pt idx="8">
                  <c:v>40.628189068734784</c:v>
                </c:pt>
                <c:pt idx="9">
                  <c:v>41.780597393830163</c:v>
                </c:pt>
                <c:pt idx="10">
                  <c:v>42.933005718925536</c:v>
                </c:pt>
                <c:pt idx="11">
                  <c:v>34.7654993020235</c:v>
                </c:pt>
                <c:pt idx="12">
                  <c:v>38.271869076756772</c:v>
                </c:pt>
                <c:pt idx="13">
                  <c:v>41.778238851490052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23-458E-BB50-8FA6524FA2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37643696"/>
        <c:axId val="1937642256"/>
      </c:barChart>
      <c:catAx>
        <c:axId val="193764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7642256"/>
        <c:crosses val="autoZero"/>
        <c:auto val="1"/>
        <c:lblAlgn val="ctr"/>
        <c:lblOffset val="100"/>
        <c:noMultiLvlLbl val="0"/>
      </c:catAx>
      <c:valAx>
        <c:axId val="19376422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/>
                  <a:t>tonne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7643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070526448100286"/>
          <c:y val="0.27020314231372194"/>
          <c:w val="0.27944582039995242"/>
          <c:h val="0.516808799056968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'res_PM2.5_col_ind'!$T$28</c:f>
              <c:strCache>
                <c:ptCount val="1"/>
                <c:pt idx="0">
                  <c:v>Équipement de chauffage au bois individuel</c:v>
                </c:pt>
              </c:strCache>
            </c:strRef>
          </c:tx>
          <c:spPr>
            <a:solidFill>
              <a:srgbClr val="800000"/>
            </a:solidFill>
            <a:ln>
              <a:noFill/>
            </a:ln>
            <a:effectLst/>
          </c:spPr>
          <c:invertIfNegative val="0"/>
          <c:cat>
            <c:strRef>
              <c:f>'res_PM2.5_col_ind'!$U$27:$AI$27</c:f>
              <c:strCach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strCache>
            </c:strRef>
          </c:cat>
          <c:val>
            <c:numRef>
              <c:f>'res_PM2.5_col_ind'!$U$28:$AI$28</c:f>
              <c:numCache>
                <c:formatCode>General</c:formatCode>
                <c:ptCount val="15"/>
                <c:pt idx="0">
                  <c:v>539.64049744266379</c:v>
                </c:pt>
                <c:pt idx="1">
                  <c:v>546.79459919600936</c:v>
                </c:pt>
                <c:pt idx="2">
                  <c:v>553.94870094935482</c:v>
                </c:pt>
                <c:pt idx="3">
                  <c:v>507.33562270592722</c:v>
                </c:pt>
                <c:pt idx="4">
                  <c:v>460.72254446249963</c:v>
                </c:pt>
                <c:pt idx="5">
                  <c:v>413.86455938104342</c:v>
                </c:pt>
                <c:pt idx="6">
                  <c:v>367.00657429958721</c:v>
                </c:pt>
                <c:pt idx="7">
                  <c:v>418.2403143813101</c:v>
                </c:pt>
                <c:pt idx="8">
                  <c:v>469.47405446303304</c:v>
                </c:pt>
                <c:pt idx="9">
                  <c:v>432.47466238972902</c:v>
                </c:pt>
                <c:pt idx="10">
                  <c:v>395.47527031642494</c:v>
                </c:pt>
                <c:pt idx="11">
                  <c:v>369.31542156755421</c:v>
                </c:pt>
                <c:pt idx="12">
                  <c:v>319.39918386174907</c:v>
                </c:pt>
                <c:pt idx="13">
                  <c:v>305.88343112324895</c:v>
                </c:pt>
                <c:pt idx="14">
                  <c:v>292.36767838474884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BB-402D-BBED-18AD84B48C7A}"/>
            </c:ext>
          </c:extLst>
        </c:ser>
        <c:ser>
          <c:idx val="1"/>
          <c:order val="1"/>
          <c:tx>
            <c:strRef>
              <c:f>'res_PM2.5_col_ind'!$T$29</c:f>
              <c:strCache>
                <c:ptCount val="1"/>
                <c:pt idx="0">
                  <c:v>Chaudières collectives (non RCU)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'res_PM2.5_col_ind'!$U$27:$AI$27</c:f>
              <c:strCach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strCache>
            </c:strRef>
          </c:cat>
          <c:val>
            <c:numRef>
              <c:f>'res_PM2.5_col_ind'!$U$29:$AI$29</c:f>
              <c:numCache>
                <c:formatCode>General</c:formatCode>
                <c:ptCount val="15"/>
                <c:pt idx="0">
                  <c:v>13.331675395296495</c:v>
                </c:pt>
                <c:pt idx="1">
                  <c:v>13.593070624257418</c:v>
                </c:pt>
                <c:pt idx="2">
                  <c:v>13.854465853218343</c:v>
                </c:pt>
                <c:pt idx="3">
                  <c:v>14.142963098444401</c:v>
                </c:pt>
                <c:pt idx="4">
                  <c:v>14.43146034367046</c:v>
                </c:pt>
                <c:pt idx="5">
                  <c:v>14.409084956579413</c:v>
                </c:pt>
                <c:pt idx="6">
                  <c:v>14.386709569488366</c:v>
                </c:pt>
                <c:pt idx="7">
                  <c:v>18.171245283767895</c:v>
                </c:pt>
                <c:pt idx="8">
                  <c:v>21.955780998047427</c:v>
                </c:pt>
                <c:pt idx="9">
                  <c:v>28.238293927646716</c:v>
                </c:pt>
                <c:pt idx="10">
                  <c:v>34.520806857246008</c:v>
                </c:pt>
                <c:pt idx="11">
                  <c:v>33.990009259229652</c:v>
                </c:pt>
                <c:pt idx="12">
                  <c:v>28.964176560941038</c:v>
                </c:pt>
                <c:pt idx="13">
                  <c:v>29.362850062343718</c:v>
                </c:pt>
                <c:pt idx="14">
                  <c:v>29.761523563746401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BB-402D-BBED-18AD84B48C7A}"/>
            </c:ext>
          </c:extLst>
        </c:ser>
        <c:ser>
          <c:idx val="2"/>
          <c:order val="2"/>
          <c:tx>
            <c:strRef>
              <c:f>'res_PM2.5_col_ind'!$T$30</c:f>
              <c:strCache>
                <c:ptCount val="1"/>
                <c:pt idx="0">
                  <c:v>Chaudières RCU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'res_PM2.5_col_ind'!$U$27:$AI$27</c:f>
              <c:strCach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strCache>
            </c:strRef>
          </c:cat>
          <c:val>
            <c:numRef>
              <c:f>'res_PM2.5_col_ind'!$U$30:$AI$30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1.8601862604304789</c:v>
                </c:pt>
                <c:pt idx="6">
                  <c:v>3.7203725208609577</c:v>
                </c:pt>
                <c:pt idx="7">
                  <c:v>3.3637754464487699</c:v>
                </c:pt>
                <c:pt idx="8">
                  <c:v>3.0071783720365817</c:v>
                </c:pt>
                <c:pt idx="9">
                  <c:v>2.2008776780456811</c:v>
                </c:pt>
                <c:pt idx="10">
                  <c:v>1.3945769840547808</c:v>
                </c:pt>
                <c:pt idx="11">
                  <c:v>7.6779675995596577</c:v>
                </c:pt>
                <c:pt idx="12">
                  <c:v>7.5973773564476793E-2</c:v>
                </c:pt>
                <c:pt idx="13">
                  <c:v>0.15808471109701552</c:v>
                </c:pt>
                <c:pt idx="14">
                  <c:v>0.24019564862955425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BB-402D-BBED-18AD84B48C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65815615"/>
        <c:axId val="2065820895"/>
      </c:barChart>
      <c:catAx>
        <c:axId val="2065815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5820895"/>
        <c:crosses val="autoZero"/>
        <c:auto val="1"/>
        <c:lblAlgn val="ctr"/>
        <c:lblOffset val="100"/>
        <c:noMultiLvlLbl val="0"/>
      </c:catAx>
      <c:valAx>
        <c:axId val="2065820895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tonne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5815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842887441373084E-2"/>
          <c:y val="5.7282575313055223E-2"/>
          <c:w val="0.69760957594288187"/>
          <c:h val="0.821912286722866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NH3_RM_DetailAgri!$K$1</c:f>
              <c:strCache>
                <c:ptCount val="1"/>
                <c:pt idx="0">
                  <c:v>Epandages des produits organiques</c:v>
                </c:pt>
              </c:strCache>
            </c:strRef>
          </c:tx>
          <c:spPr>
            <a:solidFill>
              <a:srgbClr val="CA8B46"/>
            </a:solidFill>
            <a:ln>
              <a:noFill/>
            </a:ln>
            <a:effectLst/>
          </c:spPr>
          <c:invertIfNegative val="0"/>
          <c:cat>
            <c:numRef>
              <c:f>NH3_RM_DetailAgri!$J$2:$J$16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NH3_RM_DetailAgri!$K$2:$K$16</c:f>
              <c:numCache>
                <c:formatCode>General</c:formatCode>
                <c:ptCount val="15"/>
                <c:pt idx="0">
                  <c:v>621.166118661268</c:v>
                </c:pt>
                <c:pt idx="1">
                  <c:v>616.01703706666558</c:v>
                </c:pt>
                <c:pt idx="2">
                  <c:v>610.86795547206304</c:v>
                </c:pt>
                <c:pt idx="3">
                  <c:v>600.73722147690296</c:v>
                </c:pt>
                <c:pt idx="4">
                  <c:v>590.60648748174299</c:v>
                </c:pt>
                <c:pt idx="5">
                  <c:v>593.41495995807645</c:v>
                </c:pt>
                <c:pt idx="6">
                  <c:v>596.22343243441003</c:v>
                </c:pt>
                <c:pt idx="7">
                  <c:v>592.35025486850452</c:v>
                </c:pt>
                <c:pt idx="8">
                  <c:v>588.47707730259901</c:v>
                </c:pt>
                <c:pt idx="9">
                  <c:v>586.2744498083905</c:v>
                </c:pt>
                <c:pt idx="10">
                  <c:v>584.07182231418199</c:v>
                </c:pt>
                <c:pt idx="11">
                  <c:v>571.40091463563499</c:v>
                </c:pt>
                <c:pt idx="12">
                  <c:v>560.97694546773198</c:v>
                </c:pt>
                <c:pt idx="13">
                  <c:v>541.72168631414547</c:v>
                </c:pt>
                <c:pt idx="14">
                  <c:v>522.46642716055896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75-4750-8C85-16FF5EFD6190}"/>
            </c:ext>
          </c:extLst>
        </c:ser>
        <c:ser>
          <c:idx val="1"/>
          <c:order val="1"/>
          <c:tx>
            <c:strRef>
              <c:f>NH3_RM_DetailAgri!$L$1</c:f>
              <c:strCache>
                <c:ptCount val="1"/>
                <c:pt idx="0">
                  <c:v>Epandages des engrais minéraux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NH3_RM_DetailAgri!$J$2:$J$16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NH3_RM_DetailAgri!$L$2:$L$16</c:f>
              <c:numCache>
                <c:formatCode>General</c:formatCode>
                <c:ptCount val="15"/>
                <c:pt idx="0">
                  <c:v>119.48882986085259</c:v>
                </c:pt>
                <c:pt idx="1">
                  <c:v>118.72469645064506</c:v>
                </c:pt>
                <c:pt idx="2">
                  <c:v>117.96056304043752</c:v>
                </c:pt>
                <c:pt idx="3">
                  <c:v>129.81064258007973</c:v>
                </c:pt>
                <c:pt idx="4">
                  <c:v>141.66072211972192</c:v>
                </c:pt>
                <c:pt idx="5">
                  <c:v>152.91059205049476</c:v>
                </c:pt>
                <c:pt idx="6">
                  <c:v>164.16046198126756</c:v>
                </c:pt>
                <c:pt idx="7">
                  <c:v>184.55249459918858</c:v>
                </c:pt>
                <c:pt idx="8">
                  <c:v>204.9445272171096</c:v>
                </c:pt>
                <c:pt idx="9">
                  <c:v>219.48058944004197</c:v>
                </c:pt>
                <c:pt idx="10">
                  <c:v>234.01665166297431</c:v>
                </c:pt>
                <c:pt idx="11">
                  <c:v>238.89027498490373</c:v>
                </c:pt>
                <c:pt idx="12">
                  <c:v>265.33153352402564</c:v>
                </c:pt>
                <c:pt idx="13">
                  <c:v>283.05282267842415</c:v>
                </c:pt>
                <c:pt idx="14">
                  <c:v>300.77411183282271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75-4750-8C85-16FF5EFD6190}"/>
            </c:ext>
          </c:extLst>
        </c:ser>
        <c:ser>
          <c:idx val="2"/>
          <c:order val="2"/>
          <c:tx>
            <c:strRef>
              <c:f>NH3_RM_DetailAgri!$M$1</c:f>
              <c:strCache>
                <c:ptCount val="1"/>
                <c:pt idx="0">
                  <c:v>Pâturage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NH3_RM_DetailAgri!$J$2:$J$16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NH3_RM_DetailAgri!$M$2:$M$16</c:f>
              <c:numCache>
                <c:formatCode>General</c:formatCode>
                <c:ptCount val="15"/>
                <c:pt idx="0">
                  <c:v>260.33489379621898</c:v>
                </c:pt>
                <c:pt idx="1">
                  <c:v>258.54303072018399</c:v>
                </c:pt>
                <c:pt idx="2">
                  <c:v>256.75116764414901</c:v>
                </c:pt>
                <c:pt idx="3">
                  <c:v>254.18926793194998</c:v>
                </c:pt>
                <c:pt idx="4">
                  <c:v>251.62736821975099</c:v>
                </c:pt>
                <c:pt idx="5">
                  <c:v>258.21060969815801</c:v>
                </c:pt>
                <c:pt idx="6">
                  <c:v>264.793851176565</c:v>
                </c:pt>
                <c:pt idx="7">
                  <c:v>265.79059918965697</c:v>
                </c:pt>
                <c:pt idx="8">
                  <c:v>266.787347202749</c:v>
                </c:pt>
                <c:pt idx="9">
                  <c:v>266.35837193099951</c:v>
                </c:pt>
                <c:pt idx="10">
                  <c:v>265.92939665925002</c:v>
                </c:pt>
                <c:pt idx="11">
                  <c:v>260.41441153904299</c:v>
                </c:pt>
                <c:pt idx="12">
                  <c:v>255.79231700784501</c:v>
                </c:pt>
                <c:pt idx="13">
                  <c:v>248.08915682275651</c:v>
                </c:pt>
                <c:pt idx="14">
                  <c:v>240.385996637668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75-4750-8C85-16FF5EFD6190}"/>
            </c:ext>
          </c:extLst>
        </c:ser>
        <c:ser>
          <c:idx val="3"/>
          <c:order val="3"/>
          <c:tx>
            <c:strRef>
              <c:f>NH3_RM_DetailAgri!$N$1</c:f>
              <c:strCache>
                <c:ptCount val="1"/>
                <c:pt idx="0">
                  <c:v>Bovins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NH3_RM_DetailAgri!$J$2:$J$16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NH3_RM_DetailAgri!$N$2:$N$16</c:f>
              <c:numCache>
                <c:formatCode>General</c:formatCode>
                <c:ptCount val="15"/>
                <c:pt idx="0">
                  <c:v>430.79336216163352</c:v>
                </c:pt>
                <c:pt idx="1">
                  <c:v>426.36032208018935</c:v>
                </c:pt>
                <c:pt idx="2">
                  <c:v>421.92728199874517</c:v>
                </c:pt>
                <c:pt idx="3">
                  <c:v>418.14400267709982</c:v>
                </c:pt>
                <c:pt idx="4">
                  <c:v>414.36072335545447</c:v>
                </c:pt>
                <c:pt idx="5">
                  <c:v>421.02100702135954</c:v>
                </c:pt>
                <c:pt idx="6">
                  <c:v>427.68129068726461</c:v>
                </c:pt>
                <c:pt idx="7">
                  <c:v>425.43683929511519</c:v>
                </c:pt>
                <c:pt idx="8">
                  <c:v>423.19238790296578</c:v>
                </c:pt>
                <c:pt idx="9">
                  <c:v>420.94801847660688</c:v>
                </c:pt>
                <c:pt idx="10">
                  <c:v>418.70364905024798</c:v>
                </c:pt>
                <c:pt idx="11">
                  <c:v>408.30684703401596</c:v>
                </c:pt>
                <c:pt idx="12">
                  <c:v>399.6401370721444</c:v>
                </c:pt>
                <c:pt idx="13">
                  <c:v>384.11312752629414</c:v>
                </c:pt>
                <c:pt idx="14">
                  <c:v>368.58611798044387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75-4750-8C85-16FF5EFD6190}"/>
            </c:ext>
          </c:extLst>
        </c:ser>
        <c:ser>
          <c:idx val="4"/>
          <c:order val="4"/>
          <c:tx>
            <c:strRef>
              <c:f>NH3_RM_DetailAgri!$O$1</c:f>
              <c:strCache>
                <c:ptCount val="1"/>
                <c:pt idx="0">
                  <c:v>Porcins</c:v>
                </c:pt>
              </c:strCache>
            </c:strRef>
          </c:tx>
          <c:spPr>
            <a:solidFill>
              <a:srgbClr val="DF89D5"/>
            </a:solidFill>
            <a:ln>
              <a:noFill/>
            </a:ln>
            <a:effectLst/>
          </c:spPr>
          <c:invertIfNegative val="0"/>
          <c:cat>
            <c:numRef>
              <c:f>NH3_RM_DetailAgri!$J$2:$J$16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NH3_RM_DetailAgri!$O$2:$O$16</c:f>
              <c:numCache>
                <c:formatCode>General</c:formatCode>
                <c:ptCount val="15"/>
                <c:pt idx="0">
                  <c:v>359.0018093058286</c:v>
                </c:pt>
                <c:pt idx="1">
                  <c:v>353.8378354697212</c:v>
                </c:pt>
                <c:pt idx="2">
                  <c:v>348.6738616336138</c:v>
                </c:pt>
                <c:pt idx="3">
                  <c:v>339.3215177904442</c:v>
                </c:pt>
                <c:pt idx="4">
                  <c:v>329.96917394727467</c:v>
                </c:pt>
                <c:pt idx="5">
                  <c:v>324.01280006041418</c:v>
                </c:pt>
                <c:pt idx="6">
                  <c:v>318.05642617355363</c:v>
                </c:pt>
                <c:pt idx="7">
                  <c:v>316.36716392796677</c:v>
                </c:pt>
                <c:pt idx="8">
                  <c:v>314.67790168237997</c:v>
                </c:pt>
                <c:pt idx="9">
                  <c:v>319.16391194278248</c:v>
                </c:pt>
                <c:pt idx="10">
                  <c:v>323.64992220318499</c:v>
                </c:pt>
                <c:pt idx="11">
                  <c:v>316.13887619086421</c:v>
                </c:pt>
                <c:pt idx="12">
                  <c:v>307.04965667979508</c:v>
                </c:pt>
                <c:pt idx="13">
                  <c:v>293.75759313791093</c:v>
                </c:pt>
                <c:pt idx="14">
                  <c:v>280.46552959602684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75-4750-8C85-16FF5EFD6190}"/>
            </c:ext>
          </c:extLst>
        </c:ser>
        <c:ser>
          <c:idx val="5"/>
          <c:order val="5"/>
          <c:tx>
            <c:strRef>
              <c:f>NH3_RM_DetailAgri!$P$1</c:f>
              <c:strCache>
                <c:ptCount val="1"/>
                <c:pt idx="0">
                  <c:v>Volailles</c:v>
                </c:pt>
              </c:strCache>
            </c:strRef>
          </c:tx>
          <c:spPr>
            <a:solidFill>
              <a:srgbClr val="FDE4A5"/>
            </a:solidFill>
            <a:ln>
              <a:noFill/>
            </a:ln>
            <a:effectLst/>
          </c:spPr>
          <c:invertIfNegative val="0"/>
          <c:cat>
            <c:numRef>
              <c:f>NH3_RM_DetailAgri!$J$2:$J$16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NH3_RM_DetailAgri!$P$2:$P$16</c:f>
              <c:numCache>
                <c:formatCode>General</c:formatCode>
                <c:ptCount val="15"/>
                <c:pt idx="0">
                  <c:v>143.61011920198288</c:v>
                </c:pt>
                <c:pt idx="1">
                  <c:v>145.17562416857115</c:v>
                </c:pt>
                <c:pt idx="2">
                  <c:v>146.74112913515941</c:v>
                </c:pt>
                <c:pt idx="3">
                  <c:v>145.22491708362037</c:v>
                </c:pt>
                <c:pt idx="4">
                  <c:v>143.70870503208135</c:v>
                </c:pt>
                <c:pt idx="5">
                  <c:v>143.6969849086872</c:v>
                </c:pt>
                <c:pt idx="6">
                  <c:v>143.68526478529304</c:v>
                </c:pt>
                <c:pt idx="7">
                  <c:v>141.25606149361829</c:v>
                </c:pt>
                <c:pt idx="8">
                  <c:v>138.82685820194351</c:v>
                </c:pt>
                <c:pt idx="9">
                  <c:v>133.2670437729</c:v>
                </c:pt>
                <c:pt idx="10">
                  <c:v>127.70722934385647</c:v>
                </c:pt>
                <c:pt idx="11">
                  <c:v>123.91883410366113</c:v>
                </c:pt>
                <c:pt idx="12">
                  <c:v>122.75654942029402</c:v>
                </c:pt>
                <c:pt idx="13">
                  <c:v>120.33267113369791</c:v>
                </c:pt>
                <c:pt idx="14">
                  <c:v>117.90879284710181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375-4750-8C85-16FF5EFD6190}"/>
            </c:ext>
          </c:extLst>
        </c:ser>
        <c:ser>
          <c:idx val="6"/>
          <c:order val="6"/>
          <c:tx>
            <c:strRef>
              <c:f>NH3_RM_DetailAgri!$Q$1</c:f>
              <c:strCache>
                <c:ptCount val="1"/>
                <c:pt idx="0">
                  <c:v>Autres (chauffage, engins et autres animaux)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NH3_RM_DetailAgri!$J$2:$J$16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NH3_RM_DetailAgri!$Q$2:$Q$16</c:f>
              <c:numCache>
                <c:formatCode>General</c:formatCode>
                <c:ptCount val="15"/>
                <c:pt idx="0">
                  <c:v>14.05905823124824</c:v>
                </c:pt>
                <c:pt idx="1">
                  <c:v>12.764333207906571</c:v>
                </c:pt>
                <c:pt idx="2">
                  <c:v>11.469608184564899</c:v>
                </c:pt>
                <c:pt idx="3">
                  <c:v>11.53388312027533</c:v>
                </c:pt>
                <c:pt idx="4">
                  <c:v>11.598158055985762</c:v>
                </c:pt>
                <c:pt idx="5">
                  <c:v>11.63072940971378</c:v>
                </c:pt>
                <c:pt idx="6">
                  <c:v>11.6633007634418</c:v>
                </c:pt>
                <c:pt idx="7">
                  <c:v>11.612030990657004</c:v>
                </c:pt>
                <c:pt idx="8">
                  <c:v>11.560761217872207</c:v>
                </c:pt>
                <c:pt idx="9">
                  <c:v>11.671407360119719</c:v>
                </c:pt>
                <c:pt idx="10">
                  <c:v>11.78205350236723</c:v>
                </c:pt>
                <c:pt idx="11">
                  <c:v>11.837190728833024</c:v>
                </c:pt>
                <c:pt idx="12">
                  <c:v>11.924851407594005</c:v>
                </c:pt>
                <c:pt idx="13">
                  <c:v>11.89277159003943</c:v>
                </c:pt>
                <c:pt idx="14">
                  <c:v>11.860691772484856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75-4750-8C85-16FF5EFD61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89645488"/>
        <c:axId val="889650768"/>
      </c:barChart>
      <c:catAx>
        <c:axId val="88964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89650768"/>
        <c:crosses val="autoZero"/>
        <c:auto val="1"/>
        <c:lblAlgn val="ctr"/>
        <c:lblOffset val="100"/>
        <c:noMultiLvlLbl val="0"/>
      </c:catAx>
      <c:valAx>
        <c:axId val="889650768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NH3 Agricole (Tonnes)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89645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967778499856424"/>
          <c:y val="7.7864118514655037E-2"/>
          <c:w val="0.18573307250998636"/>
          <c:h val="0.828648832390856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PM10_RM!$B$1</c:f>
              <c:strCache>
                <c:ptCount val="1"/>
                <c:pt idx="0">
                  <c:v>agricole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cat>
            <c:numRef>
              <c:f>PM10_RM!$A$2:$A$16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PM10_RM!$B$2:$B$16</c:f>
              <c:numCache>
                <c:formatCode>0.00000</c:formatCode>
                <c:ptCount val="15"/>
                <c:pt idx="0" formatCode="General">
                  <c:v>224.24472440964499</c:v>
                </c:pt>
                <c:pt idx="1">
                  <c:v>221.77967252132947</c:v>
                </c:pt>
                <c:pt idx="2" formatCode="General">
                  <c:v>219.31462063301399</c:v>
                </c:pt>
                <c:pt idx="3">
                  <c:v>216.56053078036899</c:v>
                </c:pt>
                <c:pt idx="4" formatCode="General">
                  <c:v>213.806440927724</c:v>
                </c:pt>
                <c:pt idx="5">
                  <c:v>213.42928544173699</c:v>
                </c:pt>
                <c:pt idx="6" formatCode="General">
                  <c:v>213.05212995574999</c:v>
                </c:pt>
                <c:pt idx="7">
                  <c:v>213.70866614972149</c:v>
                </c:pt>
                <c:pt idx="8" formatCode="General">
                  <c:v>214.365202343693</c:v>
                </c:pt>
                <c:pt idx="9">
                  <c:v>212.6723354708885</c:v>
                </c:pt>
                <c:pt idx="10" formatCode="General">
                  <c:v>210.979468598084</c:v>
                </c:pt>
                <c:pt idx="11" formatCode="General">
                  <c:v>208.09805360755001</c:v>
                </c:pt>
                <c:pt idx="12" formatCode="General">
                  <c:v>195.65396732532099</c:v>
                </c:pt>
                <c:pt idx="13">
                  <c:v>194.67327752088102</c:v>
                </c:pt>
                <c:pt idx="14" formatCode="General">
                  <c:v>193.69258771644101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3A-4B8B-84E6-602F9264E7F4}"/>
            </c:ext>
          </c:extLst>
        </c:ser>
        <c:ser>
          <c:idx val="1"/>
          <c:order val="1"/>
          <c:tx>
            <c:strRef>
              <c:f>PM10_RM!$C$1</c:f>
              <c:strCache>
                <c:ptCount val="1"/>
                <c:pt idx="0">
                  <c:v>autres_transports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PM10_RM!$A$2:$A$16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PM10_RM!$C$2:$C$16</c:f>
              <c:numCache>
                <c:formatCode>0.00000</c:formatCode>
                <c:ptCount val="15"/>
                <c:pt idx="0" formatCode="General">
                  <c:v>53.987306746638602</c:v>
                </c:pt>
                <c:pt idx="1">
                  <c:v>53.036609770060153</c:v>
                </c:pt>
                <c:pt idx="2" formatCode="General">
                  <c:v>52.085912793481697</c:v>
                </c:pt>
                <c:pt idx="3">
                  <c:v>48.760625492890753</c:v>
                </c:pt>
                <c:pt idx="4" formatCode="General">
                  <c:v>45.435338192299803</c:v>
                </c:pt>
                <c:pt idx="5">
                  <c:v>42.88263260236625</c:v>
                </c:pt>
                <c:pt idx="6" formatCode="General">
                  <c:v>40.329927012432698</c:v>
                </c:pt>
                <c:pt idx="7">
                  <c:v>39.412203289758999</c:v>
                </c:pt>
                <c:pt idx="8" formatCode="General">
                  <c:v>38.4944795670853</c:v>
                </c:pt>
                <c:pt idx="9">
                  <c:v>32.8207849456753</c:v>
                </c:pt>
                <c:pt idx="10" formatCode="General">
                  <c:v>27.147090324265299</c:v>
                </c:pt>
                <c:pt idx="11" formatCode="General">
                  <c:v>33.578478069978203</c:v>
                </c:pt>
                <c:pt idx="12" formatCode="General">
                  <c:v>14.8456421475921</c:v>
                </c:pt>
                <c:pt idx="13">
                  <c:v>19.163558725866</c:v>
                </c:pt>
                <c:pt idx="14" formatCode="General">
                  <c:v>23.481475304139899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3A-4B8B-84E6-602F9264E7F4}"/>
            </c:ext>
          </c:extLst>
        </c:ser>
        <c:ser>
          <c:idx val="2"/>
          <c:order val="2"/>
          <c:tx>
            <c:strRef>
              <c:f>PM10_RM!$D$1</c:f>
              <c:strCache>
                <c:ptCount val="1"/>
                <c:pt idx="0">
                  <c:v>dechets</c:v>
                </c:pt>
              </c:strCache>
            </c:strRef>
          </c:tx>
          <c:spPr>
            <a:solidFill>
              <a:srgbClr val="990000"/>
            </a:solidFill>
            <a:ln>
              <a:noFill/>
            </a:ln>
            <a:effectLst/>
          </c:spPr>
          <c:invertIfNegative val="0"/>
          <c:cat>
            <c:numRef>
              <c:f>PM10_RM!$A$2:$A$16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PM10_RM!$D$2:$D$16</c:f>
              <c:numCache>
                <c:formatCode>0.00000</c:formatCode>
                <c:ptCount val="15"/>
                <c:pt idx="0" formatCode="General">
                  <c:v>0.46943798010903298</c:v>
                </c:pt>
                <c:pt idx="1">
                  <c:v>0.46943798010903298</c:v>
                </c:pt>
                <c:pt idx="2" formatCode="General">
                  <c:v>0.46943798010903298</c:v>
                </c:pt>
                <c:pt idx="3">
                  <c:v>0.46943798010903298</c:v>
                </c:pt>
                <c:pt idx="4" formatCode="General">
                  <c:v>0.46943798010903298</c:v>
                </c:pt>
                <c:pt idx="5">
                  <c:v>0.46943798010903298</c:v>
                </c:pt>
                <c:pt idx="6" formatCode="General">
                  <c:v>0.46943798010903298</c:v>
                </c:pt>
                <c:pt idx="7">
                  <c:v>0.355730745862815</c:v>
                </c:pt>
                <c:pt idx="8" formatCode="General">
                  <c:v>0.24202351161659699</c:v>
                </c:pt>
                <c:pt idx="9">
                  <c:v>0.1344530435979398</c:v>
                </c:pt>
                <c:pt idx="10" formatCode="General">
                  <c:v>2.68825755792826E-2</c:v>
                </c:pt>
                <c:pt idx="11" formatCode="General">
                  <c:v>2.7919868474260898E-2</c:v>
                </c:pt>
                <c:pt idx="12" formatCode="General">
                  <c:v>3.0531077254500001E-2</c:v>
                </c:pt>
                <c:pt idx="13">
                  <c:v>2.56384675770326E-2</c:v>
                </c:pt>
                <c:pt idx="14" formatCode="General">
                  <c:v>2.07458578995652E-2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3A-4B8B-84E6-602F9264E7F4}"/>
            </c:ext>
          </c:extLst>
        </c:ser>
        <c:ser>
          <c:idx val="3"/>
          <c:order val="3"/>
          <c:tx>
            <c:strRef>
              <c:f>PM10_RM!$E$1</c:f>
              <c:strCache>
                <c:ptCount val="1"/>
                <c:pt idx="0">
                  <c:v>industrie_energie</c:v>
                </c:pt>
              </c:strCache>
            </c:strRef>
          </c:tx>
          <c:spPr>
            <a:solidFill>
              <a:srgbClr val="3174C5"/>
            </a:solidFill>
            <a:ln>
              <a:noFill/>
            </a:ln>
            <a:effectLst/>
          </c:spPr>
          <c:invertIfNegative val="0"/>
          <c:cat>
            <c:numRef>
              <c:f>PM10_RM!$A$2:$A$16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PM10_RM!$E$2:$E$16</c:f>
              <c:numCache>
                <c:formatCode>0.00000</c:formatCode>
                <c:ptCount val="15"/>
                <c:pt idx="0" formatCode="General">
                  <c:v>0.84352494683495405</c:v>
                </c:pt>
                <c:pt idx="1">
                  <c:v>1.0154548184025121</c:v>
                </c:pt>
                <c:pt idx="2" formatCode="General">
                  <c:v>1.18738468997007</c:v>
                </c:pt>
                <c:pt idx="3">
                  <c:v>1.223704915907045</c:v>
                </c:pt>
                <c:pt idx="4" formatCode="General">
                  <c:v>1.26002514184402</c:v>
                </c:pt>
                <c:pt idx="5">
                  <c:v>3.6441716381284399</c:v>
                </c:pt>
                <c:pt idx="6" formatCode="General">
                  <c:v>6.02831813441286</c:v>
                </c:pt>
                <c:pt idx="7">
                  <c:v>5.410611608288975</c:v>
                </c:pt>
                <c:pt idx="8" formatCode="General">
                  <c:v>4.79290508216509</c:v>
                </c:pt>
                <c:pt idx="9">
                  <c:v>9.4278910020024949</c:v>
                </c:pt>
                <c:pt idx="10" formatCode="General">
                  <c:v>14.0628769218399</c:v>
                </c:pt>
                <c:pt idx="11" formatCode="General">
                  <c:v>11.6247947620031</c:v>
                </c:pt>
                <c:pt idx="12" formatCode="General">
                  <c:v>2.7748376494029801</c:v>
                </c:pt>
                <c:pt idx="13">
                  <c:v>1.771144280577545</c:v>
                </c:pt>
                <c:pt idx="14" formatCode="General">
                  <c:v>0.76745091175211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3A-4B8B-84E6-602F9264E7F4}"/>
            </c:ext>
          </c:extLst>
        </c:ser>
        <c:ser>
          <c:idx val="4"/>
          <c:order val="4"/>
          <c:tx>
            <c:strRef>
              <c:f>PM10_RM!$F$1</c:f>
              <c:strCache>
                <c:ptCount val="1"/>
                <c:pt idx="0">
                  <c:v>industrie_hors_energie</c:v>
                </c:pt>
              </c:strCache>
            </c:strRef>
          </c:tx>
          <c:spPr>
            <a:solidFill>
              <a:srgbClr val="8EB4E3"/>
            </a:solidFill>
            <a:ln>
              <a:noFill/>
            </a:ln>
            <a:effectLst/>
          </c:spPr>
          <c:invertIfNegative val="0"/>
          <c:cat>
            <c:numRef>
              <c:f>PM10_RM!$A$2:$A$16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PM10_RM!$F$2:$F$16</c:f>
              <c:numCache>
                <c:formatCode>0.00000</c:formatCode>
                <c:ptCount val="15"/>
                <c:pt idx="0" formatCode="General">
                  <c:v>138.04855919664899</c:v>
                </c:pt>
                <c:pt idx="1">
                  <c:v>148.8142582549425</c:v>
                </c:pt>
                <c:pt idx="2" formatCode="General">
                  <c:v>159.57995731323601</c:v>
                </c:pt>
                <c:pt idx="3">
                  <c:v>151.17540276745149</c:v>
                </c:pt>
                <c:pt idx="4" formatCode="General">
                  <c:v>142.77084822166699</c:v>
                </c:pt>
                <c:pt idx="5">
                  <c:v>141.34744007220502</c:v>
                </c:pt>
                <c:pt idx="6" formatCode="General">
                  <c:v>139.92403192274301</c:v>
                </c:pt>
                <c:pt idx="7">
                  <c:v>146.05161609217851</c:v>
                </c:pt>
                <c:pt idx="8" formatCode="General">
                  <c:v>152.179200261614</c:v>
                </c:pt>
                <c:pt idx="9">
                  <c:v>133.46855583831899</c:v>
                </c:pt>
                <c:pt idx="10" formatCode="General">
                  <c:v>114.757911415024</c:v>
                </c:pt>
                <c:pt idx="11" formatCode="General">
                  <c:v>113.610730013756</c:v>
                </c:pt>
                <c:pt idx="12" formatCode="General">
                  <c:v>114.918269405128</c:v>
                </c:pt>
                <c:pt idx="13">
                  <c:v>119.013920117582</c:v>
                </c:pt>
                <c:pt idx="14" formatCode="General">
                  <c:v>123.10957083003601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3A-4B8B-84E6-602F9264E7F4}"/>
            </c:ext>
          </c:extLst>
        </c:ser>
        <c:ser>
          <c:idx val="5"/>
          <c:order val="5"/>
          <c:tx>
            <c:strRef>
              <c:f>PM10_RM!$G$1</c:f>
              <c:strCache>
                <c:ptCount val="1"/>
                <c:pt idx="0">
                  <c:v>residentiel</c:v>
                </c:pt>
              </c:strCache>
            </c:strRef>
          </c:tx>
          <c:spPr>
            <a:solidFill>
              <a:srgbClr val="A38FBB"/>
            </a:solidFill>
            <a:ln>
              <a:noFill/>
            </a:ln>
            <a:effectLst/>
          </c:spPr>
          <c:invertIfNegative val="0"/>
          <c:cat>
            <c:numRef>
              <c:f>PM10_RM!$A$2:$A$16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PM10_RM!$G$2:$G$16</c:f>
              <c:numCache>
                <c:formatCode>0.00000</c:formatCode>
                <c:ptCount val="15"/>
                <c:pt idx="0" formatCode="General">
                  <c:v>613.30204166480496</c:v>
                </c:pt>
                <c:pt idx="1">
                  <c:v>620.25000021427797</c:v>
                </c:pt>
                <c:pt idx="2" formatCode="General">
                  <c:v>627.19795876375099</c:v>
                </c:pt>
                <c:pt idx="3">
                  <c:v>579.53367042767752</c:v>
                </c:pt>
                <c:pt idx="4" formatCode="General">
                  <c:v>531.86938209160405</c:v>
                </c:pt>
                <c:pt idx="5">
                  <c:v>483.270637173757</c:v>
                </c:pt>
                <c:pt idx="6" formatCode="General">
                  <c:v>434.67189225591</c:v>
                </c:pt>
                <c:pt idx="7">
                  <c:v>491.11862971298899</c:v>
                </c:pt>
                <c:pt idx="8" formatCode="General">
                  <c:v>547.56536717006804</c:v>
                </c:pt>
                <c:pt idx="9">
                  <c:v>515.29254987788408</c:v>
                </c:pt>
                <c:pt idx="10" formatCode="General">
                  <c:v>483.01973258570001</c:v>
                </c:pt>
                <c:pt idx="11" formatCode="General">
                  <c:v>455.685941915657</c:v>
                </c:pt>
                <c:pt idx="12" formatCode="General">
                  <c:v>398.80750061995002</c:v>
                </c:pt>
                <c:pt idx="13">
                  <c:v>384.58496546786955</c:v>
                </c:pt>
                <c:pt idx="14" formatCode="General">
                  <c:v>370.36243031578903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3A-4B8B-84E6-602F9264E7F4}"/>
            </c:ext>
          </c:extLst>
        </c:ser>
        <c:ser>
          <c:idx val="6"/>
          <c:order val="6"/>
          <c:tx>
            <c:strRef>
              <c:f>PM10_RM!$H$1</c:f>
              <c:strCache>
                <c:ptCount val="1"/>
                <c:pt idx="0">
                  <c:v>routier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cat>
            <c:numRef>
              <c:f>PM10_RM!$A$2:$A$16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PM10_RM!$H$2:$H$16</c:f>
              <c:numCache>
                <c:formatCode>0.00000</c:formatCode>
                <c:ptCount val="15"/>
                <c:pt idx="0" formatCode="General">
                  <c:v>516.92473280321803</c:v>
                </c:pt>
                <c:pt idx="1">
                  <c:v>505.01581225545601</c:v>
                </c:pt>
                <c:pt idx="2" formatCode="General">
                  <c:v>493.10689170769399</c:v>
                </c:pt>
                <c:pt idx="3">
                  <c:v>468.76147711146245</c:v>
                </c:pt>
                <c:pt idx="4" formatCode="General">
                  <c:v>444.41606251523098</c:v>
                </c:pt>
                <c:pt idx="5">
                  <c:v>428.71097587397196</c:v>
                </c:pt>
                <c:pt idx="6" formatCode="General">
                  <c:v>413.005889232713</c:v>
                </c:pt>
                <c:pt idx="7">
                  <c:v>407.99290848571701</c:v>
                </c:pt>
                <c:pt idx="8" formatCode="General">
                  <c:v>402.97992773872102</c:v>
                </c:pt>
                <c:pt idx="9">
                  <c:v>395.4402223976557</c:v>
                </c:pt>
                <c:pt idx="10" formatCode="General">
                  <c:v>387.90051705659039</c:v>
                </c:pt>
                <c:pt idx="11" formatCode="General">
                  <c:v>380.36081171552502</c:v>
                </c:pt>
                <c:pt idx="12" formatCode="General">
                  <c:v>297.09610877931402</c:v>
                </c:pt>
                <c:pt idx="13">
                  <c:v>317.21730819265849</c:v>
                </c:pt>
                <c:pt idx="14" formatCode="General">
                  <c:v>337.33850760600302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D3A-4B8B-84E6-602F9264E7F4}"/>
            </c:ext>
          </c:extLst>
        </c:ser>
        <c:ser>
          <c:idx val="7"/>
          <c:order val="7"/>
          <c:tx>
            <c:strRef>
              <c:f>PM10_RM!$I$1</c:f>
              <c:strCache>
                <c:ptCount val="1"/>
                <c:pt idx="0">
                  <c:v>tertiaire</c:v>
                </c:pt>
              </c:strCache>
            </c:strRef>
          </c:tx>
          <c:spPr>
            <a:solidFill>
              <a:srgbClr val="CCC1DA"/>
            </a:solidFill>
            <a:ln>
              <a:noFill/>
            </a:ln>
            <a:effectLst/>
          </c:spPr>
          <c:invertIfNegative val="0"/>
          <c:cat>
            <c:numRef>
              <c:f>PM10_RM!$A$2:$A$16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PM10_RM!$I$2:$I$16</c:f>
              <c:numCache>
                <c:formatCode>0.00000</c:formatCode>
                <c:ptCount val="15"/>
                <c:pt idx="0" formatCode="General">
                  <c:v>7.0024579244984198</c:v>
                </c:pt>
                <c:pt idx="1">
                  <c:v>6.3632472374283804</c:v>
                </c:pt>
                <c:pt idx="2" formatCode="General">
                  <c:v>5.7240365503583401</c:v>
                </c:pt>
                <c:pt idx="3">
                  <c:v>5.5073852660635847</c:v>
                </c:pt>
                <c:pt idx="4" formatCode="General">
                  <c:v>5.2907339817688301</c:v>
                </c:pt>
                <c:pt idx="5">
                  <c:v>4.6198234911043645</c:v>
                </c:pt>
                <c:pt idx="6" formatCode="General">
                  <c:v>3.9489130004398998</c:v>
                </c:pt>
                <c:pt idx="7">
                  <c:v>4.3213662200099101</c:v>
                </c:pt>
                <c:pt idx="8" formatCode="General">
                  <c:v>4.6938194395799204</c:v>
                </c:pt>
                <c:pt idx="9">
                  <c:v>4.858948415395675</c:v>
                </c:pt>
                <c:pt idx="10" formatCode="General">
                  <c:v>5.0240773912114296</c:v>
                </c:pt>
                <c:pt idx="11" formatCode="General">
                  <c:v>4.7889873617873402</c:v>
                </c:pt>
                <c:pt idx="12" formatCode="General">
                  <c:v>4.9583273513100599</c:v>
                </c:pt>
                <c:pt idx="13">
                  <c:v>5.0074078960990249</c:v>
                </c:pt>
                <c:pt idx="14" formatCode="General">
                  <c:v>5.05648844088799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D3A-4B8B-84E6-602F9264E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3412704"/>
        <c:axId val="413417984"/>
      </c:barChart>
      <c:catAx>
        <c:axId val="41341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3417984"/>
        <c:crosses val="autoZero"/>
        <c:auto val="1"/>
        <c:lblAlgn val="ctr"/>
        <c:lblOffset val="100"/>
        <c:noMultiLvlLbl val="0"/>
      </c:catAx>
      <c:valAx>
        <c:axId val="413417984"/>
        <c:scaling>
          <c:orientation val="minMax"/>
          <c:max val="16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PM10 (tonnes)</a:t>
                </a:r>
              </a:p>
            </c:rich>
          </c:tx>
          <c:layout>
            <c:manualLayout>
              <c:xMode val="edge"/>
              <c:yMode val="edge"/>
              <c:x val="1.5290519877675841E-2"/>
              <c:y val="0.327620704993639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341270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PM25_RM!$B$1</c:f>
              <c:strCache>
                <c:ptCount val="1"/>
                <c:pt idx="0">
                  <c:v>agricole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cat>
            <c:numRef>
              <c:f>PM25_RM!$A$2:$A$16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PM25_RM!$B$2:$B$16</c:f>
              <c:numCache>
                <c:formatCode>0.00000</c:formatCode>
                <c:ptCount val="15"/>
                <c:pt idx="0" formatCode="General">
                  <c:v>63.0115866546032</c:v>
                </c:pt>
                <c:pt idx="1">
                  <c:v>61.415285862075848</c:v>
                </c:pt>
                <c:pt idx="2" formatCode="General">
                  <c:v>59.818985069548503</c:v>
                </c:pt>
                <c:pt idx="3">
                  <c:v>57.810579904684047</c:v>
                </c:pt>
                <c:pt idx="4" formatCode="General">
                  <c:v>55.802174739819598</c:v>
                </c:pt>
                <c:pt idx="5">
                  <c:v>54.8058102161541</c:v>
                </c:pt>
                <c:pt idx="6" formatCode="General">
                  <c:v>53.809445692488602</c:v>
                </c:pt>
                <c:pt idx="7">
                  <c:v>52.65331655394165</c:v>
                </c:pt>
                <c:pt idx="8" formatCode="General">
                  <c:v>51.497187415394698</c:v>
                </c:pt>
                <c:pt idx="9">
                  <c:v>50.696016934862854</c:v>
                </c:pt>
                <c:pt idx="10" formatCode="General">
                  <c:v>49.894846454331002</c:v>
                </c:pt>
                <c:pt idx="11" formatCode="General">
                  <c:v>48.602111925241097</c:v>
                </c:pt>
                <c:pt idx="12" formatCode="General">
                  <c:v>45.799891292822302</c:v>
                </c:pt>
                <c:pt idx="13">
                  <c:v>45.059004283971149</c:v>
                </c:pt>
                <c:pt idx="14" formatCode="General">
                  <c:v>44.318117275120002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89-40AD-B9B6-D2C5C15CC860}"/>
            </c:ext>
          </c:extLst>
        </c:ser>
        <c:ser>
          <c:idx val="1"/>
          <c:order val="1"/>
          <c:tx>
            <c:strRef>
              <c:f>PM25_RM!$C$1</c:f>
              <c:strCache>
                <c:ptCount val="1"/>
                <c:pt idx="0">
                  <c:v>autres_transports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PM25_RM!$A$2:$A$16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PM25_RM!$C$2:$C$16</c:f>
              <c:numCache>
                <c:formatCode>0.00000</c:formatCode>
                <c:ptCount val="15"/>
                <c:pt idx="0" formatCode="General">
                  <c:v>28.1956258427434</c:v>
                </c:pt>
                <c:pt idx="1">
                  <c:v>27.528415719125348</c:v>
                </c:pt>
                <c:pt idx="2" formatCode="General">
                  <c:v>26.8612055955073</c:v>
                </c:pt>
                <c:pt idx="3">
                  <c:v>25.016680265177801</c:v>
                </c:pt>
                <c:pt idx="4" formatCode="General">
                  <c:v>23.172154934848301</c:v>
                </c:pt>
                <c:pt idx="5">
                  <c:v>21.63970609689645</c:v>
                </c:pt>
                <c:pt idx="6" formatCode="General">
                  <c:v>20.1072572589446</c:v>
                </c:pt>
                <c:pt idx="7">
                  <c:v>19.439676295784302</c:v>
                </c:pt>
                <c:pt idx="8" formatCode="General">
                  <c:v>18.772095332624001</c:v>
                </c:pt>
                <c:pt idx="9">
                  <c:v>16.219157597071401</c:v>
                </c:pt>
                <c:pt idx="10" formatCode="General">
                  <c:v>13.666219861518799</c:v>
                </c:pt>
                <c:pt idx="11" formatCode="General">
                  <c:v>16.350667121735899</c:v>
                </c:pt>
                <c:pt idx="12" formatCode="General">
                  <c:v>6.6999932583053496</c:v>
                </c:pt>
                <c:pt idx="13">
                  <c:v>8.5056948558421759</c:v>
                </c:pt>
                <c:pt idx="14" formatCode="General">
                  <c:v>10.311396453379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89-40AD-B9B6-D2C5C15CC860}"/>
            </c:ext>
          </c:extLst>
        </c:ser>
        <c:ser>
          <c:idx val="2"/>
          <c:order val="2"/>
          <c:tx>
            <c:strRef>
              <c:f>PM25_RM!$D$1</c:f>
              <c:strCache>
                <c:ptCount val="1"/>
                <c:pt idx="0">
                  <c:v>dechets</c:v>
                </c:pt>
              </c:strCache>
            </c:strRef>
          </c:tx>
          <c:spPr>
            <a:solidFill>
              <a:srgbClr val="990000"/>
            </a:solidFill>
            <a:ln>
              <a:noFill/>
            </a:ln>
            <a:effectLst/>
          </c:spPr>
          <c:invertIfNegative val="0"/>
          <c:cat>
            <c:numRef>
              <c:f>PM25_RM!$A$2:$A$16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PM25_RM!$D$2:$D$16</c:f>
              <c:numCache>
                <c:formatCode>0.00000</c:formatCode>
                <c:ptCount val="15"/>
                <c:pt idx="0" formatCode="General">
                  <c:v>0.41711626110521799</c:v>
                </c:pt>
                <c:pt idx="1">
                  <c:v>0.41711626110521799</c:v>
                </c:pt>
                <c:pt idx="2" formatCode="General">
                  <c:v>0.41711626110521799</c:v>
                </c:pt>
                <c:pt idx="3">
                  <c:v>0.41711626110521799</c:v>
                </c:pt>
                <c:pt idx="4" formatCode="General">
                  <c:v>0.41711626110521799</c:v>
                </c:pt>
                <c:pt idx="5">
                  <c:v>0.41711626110521799</c:v>
                </c:pt>
                <c:pt idx="6" formatCode="General">
                  <c:v>0.41711626110521799</c:v>
                </c:pt>
                <c:pt idx="7">
                  <c:v>0.316045736438608</c:v>
                </c:pt>
                <c:pt idx="8" formatCode="General">
                  <c:v>0.21497521177199799</c:v>
                </c:pt>
                <c:pt idx="9">
                  <c:v>0.1190563900674468</c:v>
                </c:pt>
                <c:pt idx="10" formatCode="General">
                  <c:v>2.31375683628956E-2</c:v>
                </c:pt>
                <c:pt idx="11" formatCode="General">
                  <c:v>2.4059606491765199E-2</c:v>
                </c:pt>
                <c:pt idx="12" formatCode="General">
                  <c:v>2.6318062027950801E-2</c:v>
                </c:pt>
                <c:pt idx="13">
                  <c:v>2.2379412302671001E-2</c:v>
                </c:pt>
                <c:pt idx="14" formatCode="General">
                  <c:v>1.84407625773912E-2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89-40AD-B9B6-D2C5C15CC860}"/>
            </c:ext>
          </c:extLst>
        </c:ser>
        <c:ser>
          <c:idx val="3"/>
          <c:order val="3"/>
          <c:tx>
            <c:strRef>
              <c:f>PM25_RM!$E$1</c:f>
              <c:strCache>
                <c:ptCount val="1"/>
                <c:pt idx="0">
                  <c:v>industrie_energie</c:v>
                </c:pt>
              </c:strCache>
            </c:strRef>
          </c:tx>
          <c:spPr>
            <a:solidFill>
              <a:srgbClr val="3174C5"/>
            </a:solidFill>
            <a:ln>
              <a:noFill/>
            </a:ln>
            <a:effectLst/>
          </c:spPr>
          <c:invertIfNegative val="0"/>
          <c:cat>
            <c:numRef>
              <c:f>PM25_RM!$A$2:$A$16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PM25_RM!$E$2:$E$16</c:f>
              <c:numCache>
                <c:formatCode>0.00000</c:formatCode>
                <c:ptCount val="15"/>
                <c:pt idx="0" formatCode="General">
                  <c:v>0.77519453805155702</c:v>
                </c:pt>
                <c:pt idx="1">
                  <c:v>0.87893079055833345</c:v>
                </c:pt>
                <c:pt idx="2" formatCode="General">
                  <c:v>0.98266704306510999</c:v>
                </c:pt>
                <c:pt idx="3">
                  <c:v>1.079475725292335</c:v>
                </c:pt>
                <c:pt idx="4" formatCode="General">
                  <c:v>1.17628440751956</c:v>
                </c:pt>
                <c:pt idx="5">
                  <c:v>3.5493395119206199</c:v>
                </c:pt>
                <c:pt idx="6" formatCode="General">
                  <c:v>5.9223946163216796</c:v>
                </c:pt>
                <c:pt idx="7">
                  <c:v>5.1519938732062052</c:v>
                </c:pt>
                <c:pt idx="8" formatCode="General">
                  <c:v>4.3815931300907298</c:v>
                </c:pt>
                <c:pt idx="9">
                  <c:v>9.0444838926186648</c:v>
                </c:pt>
                <c:pt idx="10" formatCode="General">
                  <c:v>13.7073746551466</c:v>
                </c:pt>
                <c:pt idx="11" formatCode="General">
                  <c:v>11.1838348231274</c:v>
                </c:pt>
                <c:pt idx="12" formatCode="General">
                  <c:v>2.69912389224426</c:v>
                </c:pt>
                <c:pt idx="13">
                  <c:v>1.6783475339727456</c:v>
                </c:pt>
                <c:pt idx="14" formatCode="General">
                  <c:v>0.65757117570123103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89-40AD-B9B6-D2C5C15CC860}"/>
            </c:ext>
          </c:extLst>
        </c:ser>
        <c:ser>
          <c:idx val="4"/>
          <c:order val="4"/>
          <c:tx>
            <c:strRef>
              <c:f>PM25_RM!$F$1</c:f>
              <c:strCache>
                <c:ptCount val="1"/>
                <c:pt idx="0">
                  <c:v>industrie_hors_energie</c:v>
                </c:pt>
              </c:strCache>
            </c:strRef>
          </c:tx>
          <c:spPr>
            <a:solidFill>
              <a:srgbClr val="8EB4E3"/>
            </a:solidFill>
            <a:ln>
              <a:noFill/>
            </a:ln>
            <a:effectLst/>
          </c:spPr>
          <c:invertIfNegative val="0"/>
          <c:cat>
            <c:numRef>
              <c:f>PM25_RM!$A$2:$A$16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PM25_RM!$F$2:$F$16</c:f>
              <c:numCache>
                <c:formatCode>0.00000</c:formatCode>
                <c:ptCount val="15"/>
                <c:pt idx="0" formatCode="General">
                  <c:v>58.864994711723298</c:v>
                </c:pt>
                <c:pt idx="1">
                  <c:v>63.779700253428047</c:v>
                </c:pt>
                <c:pt idx="2" formatCode="General">
                  <c:v>68.694405795132795</c:v>
                </c:pt>
                <c:pt idx="3">
                  <c:v>65.84526693993655</c:v>
                </c:pt>
                <c:pt idx="4" formatCode="General">
                  <c:v>62.996128084740299</c:v>
                </c:pt>
                <c:pt idx="5">
                  <c:v>65.523389335242143</c:v>
                </c:pt>
                <c:pt idx="6" formatCode="General">
                  <c:v>68.050650585743995</c:v>
                </c:pt>
                <c:pt idx="7">
                  <c:v>68.974307873972251</c:v>
                </c:pt>
                <c:pt idx="8" formatCode="General">
                  <c:v>69.897965162200506</c:v>
                </c:pt>
                <c:pt idx="9">
                  <c:v>61.429504157842004</c:v>
                </c:pt>
                <c:pt idx="10" formatCode="General">
                  <c:v>52.961043153483502</c:v>
                </c:pt>
                <c:pt idx="11" formatCode="General">
                  <c:v>47.867178591785198</c:v>
                </c:pt>
                <c:pt idx="12" formatCode="General">
                  <c:v>45.930996906186998</c:v>
                </c:pt>
                <c:pt idx="13">
                  <c:v>47.473246223472202</c:v>
                </c:pt>
                <c:pt idx="14" formatCode="General">
                  <c:v>49.015495540757399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89-40AD-B9B6-D2C5C15CC860}"/>
            </c:ext>
          </c:extLst>
        </c:ser>
        <c:ser>
          <c:idx val="5"/>
          <c:order val="5"/>
          <c:tx>
            <c:strRef>
              <c:f>PM25_RM!$G$1</c:f>
              <c:strCache>
                <c:ptCount val="1"/>
                <c:pt idx="0">
                  <c:v>residentiel</c:v>
                </c:pt>
              </c:strCache>
            </c:strRef>
          </c:tx>
          <c:spPr>
            <a:solidFill>
              <a:srgbClr val="A38FBB"/>
            </a:solidFill>
            <a:ln>
              <a:noFill/>
            </a:ln>
            <a:effectLst/>
          </c:spPr>
          <c:invertIfNegative val="0"/>
          <c:cat>
            <c:numRef>
              <c:f>PM25_RM!$A$2:$A$16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PM25_RM!$G$2:$G$16</c:f>
              <c:numCache>
                <c:formatCode>0.00000</c:formatCode>
                <c:ptCount val="15"/>
                <c:pt idx="0" formatCode="General">
                  <c:v>600.58973330495803</c:v>
                </c:pt>
                <c:pt idx="1">
                  <c:v>607.39292147934498</c:v>
                </c:pt>
                <c:pt idx="2" formatCode="General">
                  <c:v>614.19610965373204</c:v>
                </c:pt>
                <c:pt idx="3">
                  <c:v>567.53129872844704</c:v>
                </c:pt>
                <c:pt idx="4" formatCode="General">
                  <c:v>520.86648780316204</c:v>
                </c:pt>
                <c:pt idx="5">
                  <c:v>473.27979657634052</c:v>
                </c:pt>
                <c:pt idx="6" formatCode="General">
                  <c:v>425.69310534951899</c:v>
                </c:pt>
                <c:pt idx="7">
                  <c:v>480.96026886505598</c:v>
                </c:pt>
                <c:pt idx="8" formatCode="General">
                  <c:v>536.22743238059297</c:v>
                </c:pt>
                <c:pt idx="9">
                  <c:v>504.62296144429047</c:v>
                </c:pt>
                <c:pt idx="10" formatCode="General">
                  <c:v>473.01849050798802</c:v>
                </c:pt>
                <c:pt idx="11" formatCode="General">
                  <c:v>446.25525386004301</c:v>
                </c:pt>
                <c:pt idx="12" formatCode="General">
                  <c:v>390.569395843206</c:v>
                </c:pt>
                <c:pt idx="13">
                  <c:v>376.63460189210548</c:v>
                </c:pt>
                <c:pt idx="14" formatCode="General">
                  <c:v>362.69980794100502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489-40AD-B9B6-D2C5C15CC860}"/>
            </c:ext>
          </c:extLst>
        </c:ser>
        <c:ser>
          <c:idx val="6"/>
          <c:order val="6"/>
          <c:tx>
            <c:strRef>
              <c:f>PM25_RM!$H$1</c:f>
              <c:strCache>
                <c:ptCount val="1"/>
                <c:pt idx="0">
                  <c:v>routier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cat>
            <c:numRef>
              <c:f>PM25_RM!$A$2:$A$16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PM25_RM!$H$2:$H$16</c:f>
              <c:numCache>
                <c:formatCode>0.00000</c:formatCode>
                <c:ptCount val="15"/>
                <c:pt idx="0" formatCode="General">
                  <c:v>394.950007192469</c:v>
                </c:pt>
                <c:pt idx="1">
                  <c:v>382.78947110034949</c:v>
                </c:pt>
                <c:pt idx="2" formatCode="General">
                  <c:v>370.62893500822997</c:v>
                </c:pt>
                <c:pt idx="3">
                  <c:v>347.56572933781695</c:v>
                </c:pt>
                <c:pt idx="4" formatCode="General">
                  <c:v>324.50252366740398</c:v>
                </c:pt>
                <c:pt idx="5">
                  <c:v>307.38434713128152</c:v>
                </c:pt>
                <c:pt idx="6" formatCode="General">
                  <c:v>290.266170595159</c:v>
                </c:pt>
                <c:pt idx="7">
                  <c:v>282.77891040416353</c:v>
                </c:pt>
                <c:pt idx="8" formatCode="General">
                  <c:v>275.291650213168</c:v>
                </c:pt>
                <c:pt idx="9">
                  <c:v>265.498773835105</c:v>
                </c:pt>
                <c:pt idx="10" formatCode="General">
                  <c:v>255.705897457042</c:v>
                </c:pt>
                <c:pt idx="11" formatCode="General">
                  <c:v>245.913021078979</c:v>
                </c:pt>
                <c:pt idx="12" formatCode="General">
                  <c:v>187.63553248643601</c:v>
                </c:pt>
                <c:pt idx="13">
                  <c:v>196.98235278732051</c:v>
                </c:pt>
                <c:pt idx="14" formatCode="General">
                  <c:v>206.32917308820501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489-40AD-B9B6-D2C5C15CC860}"/>
            </c:ext>
          </c:extLst>
        </c:ser>
        <c:ser>
          <c:idx val="7"/>
          <c:order val="7"/>
          <c:tx>
            <c:strRef>
              <c:f>PM25_RM!$I$1</c:f>
              <c:strCache>
                <c:ptCount val="1"/>
                <c:pt idx="0">
                  <c:v>tertiaire</c:v>
                </c:pt>
              </c:strCache>
            </c:strRef>
          </c:tx>
          <c:spPr>
            <a:solidFill>
              <a:srgbClr val="CCC1DA"/>
            </a:solidFill>
            <a:ln>
              <a:noFill/>
            </a:ln>
            <a:effectLst/>
          </c:spPr>
          <c:invertIfNegative val="0"/>
          <c:cat>
            <c:numRef>
              <c:f>PM25_RM!$A$2:$A$16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PM25_RM!$I$2:$I$16</c:f>
              <c:numCache>
                <c:formatCode>0.00000</c:formatCode>
                <c:ptCount val="15"/>
                <c:pt idx="0" formatCode="General">
                  <c:v>6.8864537245502504</c:v>
                </c:pt>
                <c:pt idx="1">
                  <c:v>6.2427709029073704</c:v>
                </c:pt>
                <c:pt idx="2" formatCode="General">
                  <c:v>5.5990880812644903</c:v>
                </c:pt>
                <c:pt idx="3">
                  <c:v>5.2671467338377402</c:v>
                </c:pt>
                <c:pt idx="4" formatCode="General">
                  <c:v>4.9352053864109902</c:v>
                </c:pt>
                <c:pt idx="5">
                  <c:v>4.2942538894930298</c:v>
                </c:pt>
                <c:pt idx="6" formatCode="General">
                  <c:v>3.6533023925750698</c:v>
                </c:pt>
                <c:pt idx="7">
                  <c:v>4.0221421289274648</c:v>
                </c:pt>
                <c:pt idx="8" formatCode="General">
                  <c:v>4.3909818652798602</c:v>
                </c:pt>
                <c:pt idx="9">
                  <c:v>4.5801753785716048</c:v>
                </c:pt>
                <c:pt idx="10" formatCode="General">
                  <c:v>4.7693688918633503</c:v>
                </c:pt>
                <c:pt idx="11" formatCode="General">
                  <c:v>4.5249098723910999</c:v>
                </c:pt>
                <c:pt idx="12" formatCode="General">
                  <c:v>4.7112328970091601</c:v>
                </c:pt>
                <c:pt idx="13">
                  <c:v>4.7586257830040752</c:v>
                </c:pt>
                <c:pt idx="14" formatCode="General">
                  <c:v>4.8060186689989903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489-40AD-B9B6-D2C5C15CC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3412704"/>
        <c:axId val="413417984"/>
      </c:barChart>
      <c:catAx>
        <c:axId val="41341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3417984"/>
        <c:crosses val="autoZero"/>
        <c:auto val="1"/>
        <c:lblAlgn val="ctr"/>
        <c:lblOffset val="100"/>
        <c:noMultiLvlLbl val="0"/>
      </c:catAx>
      <c:valAx>
        <c:axId val="413417984"/>
        <c:scaling>
          <c:orientation val="minMax"/>
          <c:max val="12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PM2.5 (tonnes)</a:t>
                </a:r>
              </a:p>
            </c:rich>
          </c:tx>
          <c:layout>
            <c:manualLayout>
              <c:xMode val="edge"/>
              <c:yMode val="edge"/>
              <c:x val="1.5290519877675841E-2"/>
              <c:y val="0.327620704993639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341270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NOX_RM!$B$1</c:f>
              <c:strCache>
                <c:ptCount val="1"/>
                <c:pt idx="0">
                  <c:v>agricole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cat>
            <c:numRef>
              <c:f>NOX_RM!$A$2:$A$16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NOX_RM!$B$2:$B$16</c:f>
              <c:numCache>
                <c:formatCode>0.00000</c:formatCode>
                <c:ptCount val="15"/>
                <c:pt idx="0" formatCode="General">
                  <c:v>225.209851183756</c:v>
                </c:pt>
                <c:pt idx="1">
                  <c:v>216.36833626427</c:v>
                </c:pt>
                <c:pt idx="2" formatCode="General">
                  <c:v>207.526821344784</c:v>
                </c:pt>
                <c:pt idx="3">
                  <c:v>192.3581206909785</c:v>
                </c:pt>
                <c:pt idx="4" formatCode="General">
                  <c:v>177.18942003717299</c:v>
                </c:pt>
                <c:pt idx="5">
                  <c:v>169.29731785460299</c:v>
                </c:pt>
                <c:pt idx="6" formatCode="General">
                  <c:v>161.40521567203299</c:v>
                </c:pt>
                <c:pt idx="7">
                  <c:v>146.08039533555598</c:v>
                </c:pt>
                <c:pt idx="8" formatCode="General">
                  <c:v>130.75557499907899</c:v>
                </c:pt>
                <c:pt idx="9">
                  <c:v>124.40054990152748</c:v>
                </c:pt>
                <c:pt idx="10" formatCode="General">
                  <c:v>118.04552480397599</c:v>
                </c:pt>
                <c:pt idx="11" formatCode="General">
                  <c:v>102.204230210416</c:v>
                </c:pt>
                <c:pt idx="12" formatCode="General">
                  <c:v>96.670132020371199</c:v>
                </c:pt>
                <c:pt idx="13">
                  <c:v>86.413730268492401</c:v>
                </c:pt>
                <c:pt idx="14" formatCode="General">
                  <c:v>76.157328516613603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2C-4B47-B942-44365D1A996C}"/>
            </c:ext>
          </c:extLst>
        </c:ser>
        <c:ser>
          <c:idx val="1"/>
          <c:order val="1"/>
          <c:tx>
            <c:strRef>
              <c:f>NOX_RM!$C$1</c:f>
              <c:strCache>
                <c:ptCount val="1"/>
                <c:pt idx="0">
                  <c:v>autres_transports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NOX_RM!$A$2:$A$16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NOX_RM!$C$2:$C$16</c:f>
              <c:numCache>
                <c:formatCode>0.00000</c:formatCode>
                <c:ptCount val="15"/>
                <c:pt idx="0" formatCode="General">
                  <c:v>218.27286140597499</c:v>
                </c:pt>
                <c:pt idx="1">
                  <c:v>207.3943066267725</c:v>
                </c:pt>
                <c:pt idx="2" formatCode="General">
                  <c:v>196.51575184756999</c:v>
                </c:pt>
                <c:pt idx="3">
                  <c:v>175.83326346755899</c:v>
                </c:pt>
                <c:pt idx="4" formatCode="General">
                  <c:v>155.150775087548</c:v>
                </c:pt>
                <c:pt idx="5">
                  <c:v>139.629016116662</c:v>
                </c:pt>
                <c:pt idx="6" formatCode="General">
                  <c:v>124.107257145776</c:v>
                </c:pt>
                <c:pt idx="7">
                  <c:v>112.8428164520965</c:v>
                </c:pt>
                <c:pt idx="8" formatCode="General">
                  <c:v>101.578375758417</c:v>
                </c:pt>
                <c:pt idx="9">
                  <c:v>90.108318362793341</c:v>
                </c:pt>
                <c:pt idx="10" formatCode="General">
                  <c:v>78.6382609671697</c:v>
                </c:pt>
                <c:pt idx="11" formatCode="General">
                  <c:v>75.881686397363495</c:v>
                </c:pt>
                <c:pt idx="12" formatCode="General">
                  <c:v>33.334503658224897</c:v>
                </c:pt>
                <c:pt idx="13">
                  <c:v>39.115346530253298</c:v>
                </c:pt>
                <c:pt idx="14" formatCode="General">
                  <c:v>44.896189402281699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2C-4B47-B942-44365D1A996C}"/>
            </c:ext>
          </c:extLst>
        </c:ser>
        <c:ser>
          <c:idx val="2"/>
          <c:order val="2"/>
          <c:tx>
            <c:strRef>
              <c:f>NOX_RM!$D$1</c:f>
              <c:strCache>
                <c:ptCount val="1"/>
                <c:pt idx="0">
                  <c:v>dechets</c:v>
                </c:pt>
              </c:strCache>
            </c:strRef>
          </c:tx>
          <c:spPr>
            <a:solidFill>
              <a:srgbClr val="990000"/>
            </a:solidFill>
            <a:ln>
              <a:noFill/>
            </a:ln>
            <a:effectLst/>
          </c:spPr>
          <c:invertIfNegative val="0"/>
          <c:cat>
            <c:numRef>
              <c:f>NOX_RM!$A$2:$A$16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NOX_RM!$D$2:$D$16</c:f>
              <c:numCache>
                <c:formatCode>0.00000</c:formatCode>
                <c:ptCount val="15"/>
                <c:pt idx="0" formatCode="General">
                  <c:v>2.45620880011408</c:v>
                </c:pt>
                <c:pt idx="1">
                  <c:v>2.4658098748978903</c:v>
                </c:pt>
                <c:pt idx="2" formatCode="General">
                  <c:v>2.4754109496817001</c:v>
                </c:pt>
                <c:pt idx="3">
                  <c:v>2.4838663020018652</c:v>
                </c:pt>
                <c:pt idx="4" formatCode="General">
                  <c:v>2.4923216543220299</c:v>
                </c:pt>
                <c:pt idx="5">
                  <c:v>2.498136397100625</c:v>
                </c:pt>
                <c:pt idx="6" formatCode="General">
                  <c:v>2.50395113987922</c:v>
                </c:pt>
                <c:pt idx="7">
                  <c:v>2.2401846470945901</c:v>
                </c:pt>
                <c:pt idx="8" formatCode="General">
                  <c:v>1.9764181543099599</c:v>
                </c:pt>
                <c:pt idx="9">
                  <c:v>1.7643209957666599</c:v>
                </c:pt>
                <c:pt idx="10" formatCode="General">
                  <c:v>1.5522238372233601</c:v>
                </c:pt>
                <c:pt idx="11" formatCode="General">
                  <c:v>1.62114925100319</c:v>
                </c:pt>
                <c:pt idx="12" formatCode="General">
                  <c:v>1.60281627105997</c:v>
                </c:pt>
                <c:pt idx="13">
                  <c:v>1.452538973780795</c:v>
                </c:pt>
                <c:pt idx="14" formatCode="General">
                  <c:v>1.3022616765016199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2C-4B47-B942-44365D1A996C}"/>
            </c:ext>
          </c:extLst>
        </c:ser>
        <c:ser>
          <c:idx val="3"/>
          <c:order val="3"/>
          <c:tx>
            <c:strRef>
              <c:f>NOX_RM!$E$1</c:f>
              <c:strCache>
                <c:ptCount val="1"/>
                <c:pt idx="0">
                  <c:v>industrie_energie</c:v>
                </c:pt>
              </c:strCache>
            </c:strRef>
          </c:tx>
          <c:spPr>
            <a:solidFill>
              <a:srgbClr val="3174C5"/>
            </a:solidFill>
            <a:ln>
              <a:noFill/>
            </a:ln>
            <a:effectLst/>
          </c:spPr>
          <c:invertIfNegative val="0"/>
          <c:cat>
            <c:numRef>
              <c:f>NOX_RM!$A$2:$A$16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NOX_RM!$E$2:$E$16</c:f>
              <c:numCache>
                <c:formatCode>0.00000</c:formatCode>
                <c:ptCount val="15"/>
                <c:pt idx="0" formatCode="General">
                  <c:v>244.32381716926201</c:v>
                </c:pt>
                <c:pt idx="1">
                  <c:v>224.122994170357</c:v>
                </c:pt>
                <c:pt idx="2" formatCode="General">
                  <c:v>203.92217117145199</c:v>
                </c:pt>
                <c:pt idx="3">
                  <c:v>172.68866489924898</c:v>
                </c:pt>
                <c:pt idx="4" formatCode="General">
                  <c:v>141.45515862704599</c:v>
                </c:pt>
                <c:pt idx="5">
                  <c:v>203.86937571757099</c:v>
                </c:pt>
                <c:pt idx="6" formatCode="General">
                  <c:v>266.28359280809599</c:v>
                </c:pt>
                <c:pt idx="7">
                  <c:v>275.9950290874495</c:v>
                </c:pt>
                <c:pt idx="8" formatCode="General">
                  <c:v>285.706465366803</c:v>
                </c:pt>
                <c:pt idx="9">
                  <c:v>258.56806490358849</c:v>
                </c:pt>
                <c:pt idx="10" formatCode="General">
                  <c:v>231.42966444037401</c:v>
                </c:pt>
                <c:pt idx="11" formatCode="General">
                  <c:v>326.87656986740802</c:v>
                </c:pt>
                <c:pt idx="12" formatCode="General">
                  <c:v>202.84857557997699</c:v>
                </c:pt>
                <c:pt idx="13">
                  <c:v>209.37359620132401</c:v>
                </c:pt>
                <c:pt idx="14" formatCode="General">
                  <c:v>215.89861682267099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2C-4B47-B942-44365D1A996C}"/>
            </c:ext>
          </c:extLst>
        </c:ser>
        <c:ser>
          <c:idx val="4"/>
          <c:order val="4"/>
          <c:tx>
            <c:strRef>
              <c:f>NOX_RM!$F$1</c:f>
              <c:strCache>
                <c:ptCount val="1"/>
                <c:pt idx="0">
                  <c:v>industrie_hors_energie</c:v>
                </c:pt>
              </c:strCache>
            </c:strRef>
          </c:tx>
          <c:spPr>
            <a:solidFill>
              <a:srgbClr val="8EB4E3"/>
            </a:solidFill>
            <a:ln>
              <a:noFill/>
            </a:ln>
            <a:effectLst/>
          </c:spPr>
          <c:invertIfNegative val="0"/>
          <c:cat>
            <c:numRef>
              <c:f>NOX_RM!$A$2:$A$16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NOX_RM!$F$2:$F$16</c:f>
              <c:numCache>
                <c:formatCode>0.00000</c:formatCode>
                <c:ptCount val="15"/>
                <c:pt idx="0" formatCode="General">
                  <c:v>410.46886970981399</c:v>
                </c:pt>
                <c:pt idx="1">
                  <c:v>425.7165330729585</c:v>
                </c:pt>
                <c:pt idx="2" formatCode="General">
                  <c:v>440.96419643610301</c:v>
                </c:pt>
                <c:pt idx="3">
                  <c:v>416.711880353661</c:v>
                </c:pt>
                <c:pt idx="4" formatCode="General">
                  <c:v>392.45956427121899</c:v>
                </c:pt>
                <c:pt idx="5">
                  <c:v>416.33075594584147</c:v>
                </c:pt>
                <c:pt idx="6" formatCode="General">
                  <c:v>440.20194762046401</c:v>
                </c:pt>
                <c:pt idx="7">
                  <c:v>413.3262980563585</c:v>
                </c:pt>
                <c:pt idx="8" formatCode="General">
                  <c:v>386.45064849225298</c:v>
                </c:pt>
                <c:pt idx="9">
                  <c:v>383.74842229048795</c:v>
                </c:pt>
                <c:pt idx="10" formatCode="General">
                  <c:v>381.04619608872298</c:v>
                </c:pt>
                <c:pt idx="11" formatCode="General">
                  <c:v>358.35311571680802</c:v>
                </c:pt>
                <c:pt idx="12" formatCode="General">
                  <c:v>321.32137035428099</c:v>
                </c:pt>
                <c:pt idx="13">
                  <c:v>345.05985668317646</c:v>
                </c:pt>
                <c:pt idx="14" formatCode="General">
                  <c:v>368.798343012072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2C-4B47-B942-44365D1A996C}"/>
            </c:ext>
          </c:extLst>
        </c:ser>
        <c:ser>
          <c:idx val="5"/>
          <c:order val="5"/>
          <c:tx>
            <c:strRef>
              <c:f>NOX_RM!$G$1</c:f>
              <c:strCache>
                <c:ptCount val="1"/>
                <c:pt idx="0">
                  <c:v>residentiel</c:v>
                </c:pt>
              </c:strCache>
            </c:strRef>
          </c:tx>
          <c:spPr>
            <a:solidFill>
              <a:srgbClr val="A38FBB"/>
            </a:solidFill>
            <a:ln>
              <a:noFill/>
            </a:ln>
            <a:effectLst/>
          </c:spPr>
          <c:invertIfNegative val="0"/>
          <c:cat>
            <c:numRef>
              <c:f>NOX_RM!$A$2:$A$16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NOX_RM!$G$2:$G$16</c:f>
              <c:numCache>
                <c:formatCode>0.00000</c:formatCode>
                <c:ptCount val="15"/>
                <c:pt idx="0" formatCode="General">
                  <c:v>305.34477167066399</c:v>
                </c:pt>
                <c:pt idx="1">
                  <c:v>303.03352464398</c:v>
                </c:pt>
                <c:pt idx="2" formatCode="General">
                  <c:v>300.72227761729602</c:v>
                </c:pt>
                <c:pt idx="3">
                  <c:v>285.37547287728648</c:v>
                </c:pt>
                <c:pt idx="4" formatCode="General">
                  <c:v>270.02866813727701</c:v>
                </c:pt>
                <c:pt idx="5">
                  <c:v>245.4202392916695</c:v>
                </c:pt>
                <c:pt idx="6" formatCode="General">
                  <c:v>220.811810446062</c:v>
                </c:pt>
                <c:pt idx="7">
                  <c:v>241.69685836198599</c:v>
                </c:pt>
                <c:pt idx="8" formatCode="General">
                  <c:v>262.58190627790998</c:v>
                </c:pt>
                <c:pt idx="9">
                  <c:v>245.18418223614248</c:v>
                </c:pt>
                <c:pt idx="10" formatCode="General">
                  <c:v>227.786458194375</c:v>
                </c:pt>
                <c:pt idx="11" formatCode="General">
                  <c:v>222.63670596099999</c:v>
                </c:pt>
                <c:pt idx="12" formatCode="General">
                  <c:v>208.58394284865099</c:v>
                </c:pt>
                <c:pt idx="13">
                  <c:v>196.593709988981</c:v>
                </c:pt>
                <c:pt idx="14" formatCode="General">
                  <c:v>184.60347712931099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E2C-4B47-B942-44365D1A996C}"/>
            </c:ext>
          </c:extLst>
        </c:ser>
        <c:ser>
          <c:idx val="6"/>
          <c:order val="6"/>
          <c:tx>
            <c:strRef>
              <c:f>NOX_RM!$H$1</c:f>
              <c:strCache>
                <c:ptCount val="1"/>
                <c:pt idx="0">
                  <c:v>routier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cat>
            <c:numRef>
              <c:f>NOX_RM!$A$2:$A$16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NOX_RM!$H$2:$H$16</c:f>
              <c:numCache>
                <c:formatCode>0.00000</c:formatCode>
                <c:ptCount val="15"/>
                <c:pt idx="0" formatCode="General">
                  <c:v>5031.3548480075096</c:v>
                </c:pt>
                <c:pt idx="1">
                  <c:v>4748.1765430079449</c:v>
                </c:pt>
                <c:pt idx="2" formatCode="General">
                  <c:v>4464.9982380083802</c:v>
                </c:pt>
                <c:pt idx="3">
                  <c:v>4212.3899067520051</c:v>
                </c:pt>
                <c:pt idx="4" formatCode="General">
                  <c:v>3959.78157549563</c:v>
                </c:pt>
                <c:pt idx="5">
                  <c:v>3880.293717509715</c:v>
                </c:pt>
                <c:pt idx="6" formatCode="General">
                  <c:v>3800.8058595237999</c:v>
                </c:pt>
                <c:pt idx="7">
                  <c:v>3661.3011426569801</c:v>
                </c:pt>
                <c:pt idx="8" formatCode="General">
                  <c:v>3521.7964257901599</c:v>
                </c:pt>
                <c:pt idx="9">
                  <c:v>3375.5704137259499</c:v>
                </c:pt>
                <c:pt idx="10" formatCode="General">
                  <c:v>3229.34440166174</c:v>
                </c:pt>
                <c:pt idx="11" formatCode="General">
                  <c:v>3083.11838959753</c:v>
                </c:pt>
                <c:pt idx="12" formatCode="General">
                  <c:v>2312.2005153628302</c:v>
                </c:pt>
                <c:pt idx="13">
                  <c:v>2330.9878441368051</c:v>
                </c:pt>
                <c:pt idx="14" formatCode="General">
                  <c:v>2349.7751729107799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E2C-4B47-B942-44365D1A996C}"/>
            </c:ext>
          </c:extLst>
        </c:ser>
        <c:ser>
          <c:idx val="7"/>
          <c:order val="7"/>
          <c:tx>
            <c:strRef>
              <c:f>NOX_RM!$I$1</c:f>
              <c:strCache>
                <c:ptCount val="1"/>
                <c:pt idx="0">
                  <c:v>tertiaire</c:v>
                </c:pt>
              </c:strCache>
            </c:strRef>
          </c:tx>
          <c:spPr>
            <a:solidFill>
              <a:srgbClr val="CCC1DA"/>
            </a:solidFill>
            <a:ln>
              <a:noFill/>
            </a:ln>
            <a:effectLst/>
          </c:spPr>
          <c:invertIfNegative val="0"/>
          <c:cat>
            <c:numRef>
              <c:f>NOX_RM!$A$2:$A$16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NOX_RM!$I$2:$I$16</c:f>
              <c:numCache>
                <c:formatCode>0.00000</c:formatCode>
                <c:ptCount val="15"/>
                <c:pt idx="0" formatCode="General">
                  <c:v>204.14313526807001</c:v>
                </c:pt>
                <c:pt idx="1">
                  <c:v>191.59515843177951</c:v>
                </c:pt>
                <c:pt idx="2" formatCode="General">
                  <c:v>179.04718159548901</c:v>
                </c:pt>
                <c:pt idx="3">
                  <c:v>165.25723834560802</c:v>
                </c:pt>
                <c:pt idx="4" formatCode="General">
                  <c:v>151.467295095727</c:v>
                </c:pt>
                <c:pt idx="5">
                  <c:v>124.16039911804835</c:v>
                </c:pt>
                <c:pt idx="6" formatCode="General">
                  <c:v>96.853503140369696</c:v>
                </c:pt>
                <c:pt idx="7">
                  <c:v>107.57150841879886</c:v>
                </c:pt>
                <c:pt idx="8" formatCode="General">
                  <c:v>118.289513697228</c:v>
                </c:pt>
                <c:pt idx="9">
                  <c:v>146.82652863732599</c:v>
                </c:pt>
                <c:pt idx="10" formatCode="General">
                  <c:v>175.363543577424</c:v>
                </c:pt>
                <c:pt idx="11" formatCode="General">
                  <c:v>166.24127331058301</c:v>
                </c:pt>
                <c:pt idx="12" formatCode="General">
                  <c:v>170.95391782384701</c:v>
                </c:pt>
                <c:pt idx="13">
                  <c:v>174.38508532541951</c:v>
                </c:pt>
                <c:pt idx="14" formatCode="General">
                  <c:v>177.81625282699201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E2C-4B47-B942-44365D1A99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3412704"/>
        <c:axId val="413417984"/>
      </c:barChart>
      <c:catAx>
        <c:axId val="41341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3417984"/>
        <c:crosses val="autoZero"/>
        <c:auto val="1"/>
        <c:lblAlgn val="ctr"/>
        <c:lblOffset val="100"/>
        <c:noMultiLvlLbl val="0"/>
      </c:catAx>
      <c:valAx>
        <c:axId val="413417984"/>
        <c:scaling>
          <c:orientation val="minMax"/>
          <c:max val="70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NOX (tonnes)</a:t>
                </a:r>
              </a:p>
            </c:rich>
          </c:tx>
          <c:layout>
            <c:manualLayout>
              <c:xMode val="edge"/>
              <c:yMode val="edge"/>
              <c:x val="1.5290519877675841E-2"/>
              <c:y val="0.327620704993639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3412704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E8230EF-CACD-C19E-A029-5C8B201614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F6DB368-BAE8-7D41-4E35-92DA13DC2C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246DA-6ABD-49D2-B083-3812693D3C57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EF0244E-B330-2E72-745D-A9DBFDE9D7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E3E6D1-E2B9-3E0C-4F34-724F7036E1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4DE6D-CCC6-4790-AF13-EDA4D9F55E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067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32413-38AE-40BE-AFFF-8B8FD932406B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20BF9-4C51-42D0-BFEF-56B143440C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62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Part des PM2,5 du résidentiel qui augmente de 11% en lien avec le changement de méthodo et la prise en compte des condensables par rapport à la V5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20BF9-4C51-42D0-BFEF-56B143440CA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014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84% chauffage collectif compris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20BF9-4C51-42D0-BFEF-56B143440CA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284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A7011-AE4E-6AB0-E923-DD0512BF2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217C32-64F3-31A6-653D-465FA50F97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2FF518D-D746-EB4D-7BAB-56650679EB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84% chauffage collectif compris !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499B56-6ACC-AA4D-7D27-267A6347D1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20BF9-4C51-42D0-BFEF-56B143440CA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33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hart" Target="../charts/chart2.xml"/><Relationship Id="rId7" Type="http://schemas.openxmlformats.org/officeDocument/2006/relationships/image" Target="../media/image20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7.jpeg"/><Relationship Id="rId4" Type="http://schemas.openxmlformats.org/officeDocument/2006/relationships/chart" Target="../charts/chart3.xml"/><Relationship Id="rId9" Type="http://schemas.openxmlformats.org/officeDocument/2006/relationships/image" Target="../media/image15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hart" Target="../charts/chart5.xml"/><Relationship Id="rId7" Type="http://schemas.openxmlformats.org/officeDocument/2006/relationships/image" Target="../media/image20.png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7.jpeg"/><Relationship Id="rId4" Type="http://schemas.openxmlformats.org/officeDocument/2006/relationships/chart" Target="../charts/chart6.xml"/><Relationship Id="rId9" Type="http://schemas.openxmlformats.org/officeDocument/2006/relationships/image" Target="../media/image15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7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50764-6707-104C-8716-FE445AAA4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1AEB042-89FD-3F4D-8118-67389B7EE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9D83CB-D19E-714E-B122-B275F920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521A-91B5-3C48-8B17-718FD8FF53DC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299DE8-2779-2F41-B656-DEE4BB3F8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8ED0D8-9357-1048-982F-1ADB5AB2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2D0D-C007-CF46-8E8B-CA6CCECA29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51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51BFA2-DE89-0C46-BE93-8E7C1376A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2D0D-C007-CF46-8E8B-CA6CCECA29C9}" type="slidenum">
              <a:rPr lang="fr-FR" smtClean="0"/>
              <a:t>‹N°›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1F45AA-92E5-B749-AC0E-68898B376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146"/>
          <a:stretch/>
        </p:blipFill>
        <p:spPr>
          <a:xfrm>
            <a:off x="0" y="0"/>
            <a:ext cx="6095998" cy="68607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9185A48-A538-144E-8BBD-ADB34F6B54AC}"/>
              </a:ext>
            </a:extLst>
          </p:cNvPr>
          <p:cNvSpPr/>
          <p:nvPr userDrawn="1"/>
        </p:nvSpPr>
        <p:spPr>
          <a:xfrm>
            <a:off x="1080716" y="861391"/>
            <a:ext cx="45719" cy="2567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02EFEF-E6E2-6B48-A719-A2EFB2E229EB}"/>
              </a:ext>
            </a:extLst>
          </p:cNvPr>
          <p:cNvSpPr/>
          <p:nvPr userDrawn="1"/>
        </p:nvSpPr>
        <p:spPr>
          <a:xfrm>
            <a:off x="902475" y="1981200"/>
            <a:ext cx="45719" cy="2567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A304DE2-8721-814A-B055-436B3932AECD}"/>
              </a:ext>
            </a:extLst>
          </p:cNvPr>
          <p:cNvSpPr txBox="1"/>
          <p:nvPr userDrawn="1"/>
        </p:nvSpPr>
        <p:spPr>
          <a:xfrm>
            <a:off x="1268894" y="365125"/>
            <a:ext cx="2570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4A42BF6-3BD2-BE42-829C-B471F1126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2416" y="365125"/>
            <a:ext cx="4572001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28019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8CAB83D-2276-1B4C-BC7A-4C8F9B229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111"/>
          <a:stretch/>
        </p:blipFill>
        <p:spPr>
          <a:xfrm>
            <a:off x="-1" y="0"/>
            <a:ext cx="6095998" cy="685800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51BFA2-DE89-0C46-BE93-8E7C1376A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2D0D-C007-CF46-8E8B-CA6CCECA29C9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185A48-A538-144E-8BBD-ADB34F6B54AC}"/>
              </a:ext>
            </a:extLst>
          </p:cNvPr>
          <p:cNvSpPr/>
          <p:nvPr userDrawn="1"/>
        </p:nvSpPr>
        <p:spPr>
          <a:xfrm>
            <a:off x="1080716" y="861391"/>
            <a:ext cx="45719" cy="2567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02EFEF-E6E2-6B48-A719-A2EFB2E229EB}"/>
              </a:ext>
            </a:extLst>
          </p:cNvPr>
          <p:cNvSpPr/>
          <p:nvPr userDrawn="1"/>
        </p:nvSpPr>
        <p:spPr>
          <a:xfrm>
            <a:off x="902475" y="1981200"/>
            <a:ext cx="45719" cy="2567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A304DE2-8721-814A-B055-436B3932AECD}"/>
              </a:ext>
            </a:extLst>
          </p:cNvPr>
          <p:cNvSpPr txBox="1"/>
          <p:nvPr userDrawn="1"/>
        </p:nvSpPr>
        <p:spPr>
          <a:xfrm>
            <a:off x="1268894" y="365125"/>
            <a:ext cx="2570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1AC2135-60CE-2342-AAEC-AFA54DD55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2416" y="365125"/>
            <a:ext cx="4572001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981716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B476EC6-0493-8149-8E97-91DB0A0094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306550" cy="2142309"/>
          </a:xfrm>
          <a:prstGeom prst="rect">
            <a:avLst/>
          </a:prstGeom>
        </p:spPr>
      </p:pic>
      <p:sp>
        <p:nvSpPr>
          <p:cNvPr id="28" name="Titre 27">
            <a:extLst>
              <a:ext uri="{FF2B5EF4-FFF2-40B4-BE49-F238E27FC236}">
                <a16:creationId xmlns:a16="http://schemas.microsoft.com/office/drawing/2014/main" id="{36C307E2-9811-AC43-8FDE-BECB7AEE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536" y="365125"/>
            <a:ext cx="9995263" cy="1325563"/>
          </a:xfrm>
        </p:spPr>
        <p:txBody>
          <a:bodyPr>
            <a:normAutofit/>
          </a:bodyPr>
          <a:lstStyle>
            <a:lvl1pPr algn="l">
              <a:defRPr sz="3600" b="0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0C1AC0A-FB44-B84F-ADA3-85CE089FEF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4018" y="364765"/>
            <a:ext cx="1592539" cy="15816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BFADAC1-F3C2-364E-8D44-63465DD3E7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0000"/>
          </a:blip>
          <a:stretch>
            <a:fillRect/>
          </a:stretch>
        </p:blipFill>
        <p:spPr>
          <a:xfrm rot="10800000">
            <a:off x="-1597229" y="-2225016"/>
            <a:ext cx="4025437" cy="39442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4ECB4AD-19B7-5A4E-A545-880754F48A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927770" y="6194119"/>
            <a:ext cx="2264230" cy="663881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F5DAD8F9-87D9-1E42-81AF-480902F5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502D0D-C007-CF46-8E8B-CA6CCECA29C9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2026E4E-07F5-214E-99E1-E9483D0317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15131" y="6271659"/>
            <a:ext cx="1285176" cy="12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54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4ECB4AD-19B7-5A4E-A545-880754F48A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927770" y="6194119"/>
            <a:ext cx="2264230" cy="66388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476EC6-0493-8149-8E97-91DB0A009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7306550" cy="2142309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DAD8F9-87D9-1E42-81AF-480902F5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2D0D-C007-CF46-8E8B-CA6CCECA29C9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0C1AC0A-FB44-B84F-ADA3-85CE089FEF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4018" y="364765"/>
            <a:ext cx="1592539" cy="15816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2026E4E-07F5-214E-99E1-E9483D0317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15131" y="6271659"/>
            <a:ext cx="1285176" cy="12592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FADAC1-F3C2-364E-8D44-63465DD3E7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0000"/>
          </a:blip>
          <a:stretch>
            <a:fillRect/>
          </a:stretch>
        </p:blipFill>
        <p:spPr>
          <a:xfrm rot="10800000">
            <a:off x="-1597229" y="-2225016"/>
            <a:ext cx="4025437" cy="3944280"/>
          </a:xfrm>
          <a:prstGeom prst="rect">
            <a:avLst/>
          </a:prstGeom>
        </p:spPr>
      </p:pic>
      <p:sp>
        <p:nvSpPr>
          <p:cNvPr id="13" name="Titre 27">
            <a:extLst>
              <a:ext uri="{FF2B5EF4-FFF2-40B4-BE49-F238E27FC236}">
                <a16:creationId xmlns:a16="http://schemas.microsoft.com/office/drawing/2014/main" id="{C1DEE999-F77F-944D-AAAA-DA66BB114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536" y="365125"/>
            <a:ext cx="9995263" cy="1325563"/>
          </a:xfrm>
        </p:spPr>
        <p:txBody>
          <a:bodyPr>
            <a:normAutofit/>
          </a:bodyPr>
          <a:lstStyle>
            <a:lvl1pPr algn="l">
              <a:defRPr sz="3600" b="0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7480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6DBAD69-11F4-314D-ACB3-25C52AC93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927770" y="6194119"/>
            <a:ext cx="2264230" cy="66388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5ECB64F-3A7D-A04D-B33A-685B68F478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7306550" cy="2142309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DAD8F9-87D9-1E42-81AF-480902F5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2D0D-C007-CF46-8E8B-CA6CCECA29C9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0C1AC0A-FB44-B84F-ADA3-85CE089FEF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24018" y="364765"/>
            <a:ext cx="1592539" cy="158160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D97AEAC-C12C-A645-873C-C31071E4AE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 rot="10800000">
            <a:off x="-1597229" y="-2225016"/>
            <a:ext cx="4025437" cy="394428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8F1536B-5757-574F-87B0-F899F2C552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15131" y="6271659"/>
            <a:ext cx="1285176" cy="1259265"/>
          </a:xfrm>
          <a:prstGeom prst="rect">
            <a:avLst/>
          </a:prstGeom>
        </p:spPr>
      </p:pic>
      <p:sp>
        <p:nvSpPr>
          <p:cNvPr id="15" name="Titre 27">
            <a:extLst>
              <a:ext uri="{FF2B5EF4-FFF2-40B4-BE49-F238E27FC236}">
                <a16:creationId xmlns:a16="http://schemas.microsoft.com/office/drawing/2014/main" id="{787FCAA2-FFAD-D84D-AE8C-7222FF2F1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536" y="365125"/>
            <a:ext cx="9995263" cy="1325563"/>
          </a:xfrm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74257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57695FB-F4AD-C54B-8664-220E13D29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927770" y="6194119"/>
            <a:ext cx="2264230" cy="6638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681C64-52F2-B141-AE70-939BB1716A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7306550" cy="2142309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DAD8F9-87D9-1E42-81AF-480902F5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2D0D-C007-CF46-8E8B-CA6CCECA29C9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0C1AC0A-FB44-B84F-ADA3-85CE089FEF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24018" y="364765"/>
            <a:ext cx="1592539" cy="158160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B51037-44F9-9A41-AE54-A7317348F3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 rot="10800000">
            <a:off x="-1597229" y="-2225016"/>
            <a:ext cx="4025437" cy="394428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ABBB5FE-89E3-D749-8FDE-9EFA1653DC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15131" y="6271659"/>
            <a:ext cx="1285176" cy="1259265"/>
          </a:xfrm>
          <a:prstGeom prst="rect">
            <a:avLst/>
          </a:prstGeom>
        </p:spPr>
      </p:pic>
      <p:sp>
        <p:nvSpPr>
          <p:cNvPr id="12" name="Titre 27">
            <a:extLst>
              <a:ext uri="{FF2B5EF4-FFF2-40B4-BE49-F238E27FC236}">
                <a16:creationId xmlns:a16="http://schemas.microsoft.com/office/drawing/2014/main" id="{E1EE333B-488C-9947-B6EC-32449BD32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536" y="365125"/>
            <a:ext cx="9995263" cy="1325563"/>
          </a:xfrm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84536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0F5A0D7-FC98-9A4E-BC7E-58831BB3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927770" y="6194119"/>
            <a:ext cx="2264230" cy="6638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7326E7-E178-814D-97B6-4E919BCBED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6961"/>
            <a:ext cx="7306550" cy="2142309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DAD8F9-87D9-1E42-81AF-480902F5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2D0D-C007-CF46-8E8B-CA6CCECA29C9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0C1AC0A-FB44-B84F-ADA3-85CE089FEF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24018" y="364765"/>
            <a:ext cx="1592539" cy="15816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0CB447-C332-5E4D-970C-170BA623789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 rot="10800000">
            <a:off x="-1597229" y="-2225016"/>
            <a:ext cx="4025437" cy="394428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5FFDA64-E88F-FE48-9B44-74B1715E24B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15131" y="6271659"/>
            <a:ext cx="1285176" cy="1259265"/>
          </a:xfrm>
          <a:prstGeom prst="rect">
            <a:avLst/>
          </a:prstGeom>
        </p:spPr>
      </p:pic>
      <p:sp>
        <p:nvSpPr>
          <p:cNvPr id="12" name="Titre 27">
            <a:extLst>
              <a:ext uri="{FF2B5EF4-FFF2-40B4-BE49-F238E27FC236}">
                <a16:creationId xmlns:a16="http://schemas.microsoft.com/office/drawing/2014/main" id="{F7C4A791-E844-7243-A126-3AE388547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536" y="365125"/>
            <a:ext cx="9995263" cy="1325563"/>
          </a:xfrm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83009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3D82673-E516-EB47-AAA2-11A925AA73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</a:blip>
          <a:stretch>
            <a:fillRect/>
          </a:stretch>
        </p:blipFill>
        <p:spPr>
          <a:xfrm>
            <a:off x="-3" y="0"/>
            <a:ext cx="12192000" cy="21667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C9DC9F3-21F8-1547-847A-F7EF7C776B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9927770" y="6194119"/>
            <a:ext cx="2264230" cy="663881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DAD8F9-87D9-1E42-81AF-480902F5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2D0D-C007-CF46-8E8B-CA6CCECA29C9}" type="slidenum">
              <a:rPr lang="fr-FR" smtClean="0"/>
              <a:t>‹N°›</a:t>
            </a:fld>
            <a:endParaRPr lang="fr-FR"/>
          </a:p>
        </p:txBody>
      </p:sp>
      <p:sp>
        <p:nvSpPr>
          <p:cNvPr id="28" name="Titre 27">
            <a:extLst>
              <a:ext uri="{FF2B5EF4-FFF2-40B4-BE49-F238E27FC236}">
                <a16:creationId xmlns:a16="http://schemas.microsoft.com/office/drawing/2014/main" id="{36C307E2-9811-AC43-8FDE-BECB7AEE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536" y="365125"/>
            <a:ext cx="9995263" cy="1325563"/>
          </a:xfrm>
        </p:spPr>
        <p:txBody>
          <a:bodyPr>
            <a:normAutofit/>
          </a:bodyPr>
          <a:lstStyle>
            <a:lvl1pPr algn="ctr">
              <a:defRPr sz="3600" b="0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0C1AC0A-FB44-B84F-ADA3-85CE089FEF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5845" y="365125"/>
            <a:ext cx="1592539" cy="158160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50AB18D-0D5E-3544-BB31-6FF503DE4D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15131" y="6271659"/>
            <a:ext cx="1285176" cy="12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5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DAD8F9-87D9-1E42-81AF-480902F5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2D0D-C007-CF46-8E8B-CA6CCECA29C9}" type="slidenum">
              <a:rPr lang="fr-FR" smtClean="0"/>
              <a:t>‹N°›</a:t>
            </a:fld>
            <a:endParaRPr lang="fr-FR"/>
          </a:p>
        </p:txBody>
      </p:sp>
      <p:sp>
        <p:nvSpPr>
          <p:cNvPr id="28" name="Titre 27">
            <a:extLst>
              <a:ext uri="{FF2B5EF4-FFF2-40B4-BE49-F238E27FC236}">
                <a16:creationId xmlns:a16="http://schemas.microsoft.com/office/drawing/2014/main" id="{36C307E2-9811-AC43-8FDE-BECB7AEE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118335-24CB-1B41-A9BF-AD2456FB0D9D}"/>
              </a:ext>
            </a:extLst>
          </p:cNvPr>
          <p:cNvSpPr/>
          <p:nvPr userDrawn="1"/>
        </p:nvSpPr>
        <p:spPr>
          <a:xfrm rot="5400000">
            <a:off x="-316671" y="1067808"/>
            <a:ext cx="1482993" cy="77627"/>
          </a:xfrm>
          <a:prstGeom prst="rect">
            <a:avLst/>
          </a:prstGeom>
          <a:solidFill>
            <a:srgbClr val="FFC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B5F3C39-BDD0-2A49-87BE-4D57035878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32869" b="38646"/>
          <a:stretch>
            <a:fillRect/>
          </a:stretch>
        </p:blipFill>
        <p:spPr>
          <a:xfrm>
            <a:off x="10325721" y="0"/>
            <a:ext cx="1866279" cy="171812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88AD48F-C5A0-4BCA-84CC-1A476E4E68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7530" y="136525"/>
            <a:ext cx="1592539" cy="158160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667B34-192B-D1C0-01DF-95E02FB806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685" y="376603"/>
            <a:ext cx="1085845" cy="108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60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DAD8F9-87D9-1E42-81AF-480902F5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2D0D-C007-CF46-8E8B-CA6CCECA29C9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 52">
            <a:extLst>
              <a:ext uri="{FF2B5EF4-FFF2-40B4-BE49-F238E27FC236}">
                <a16:creationId xmlns:a16="http://schemas.microsoft.com/office/drawing/2014/main" id="{FE2FF2F7-D52F-8B43-9338-B21108A6B793}"/>
              </a:ext>
            </a:extLst>
          </p:cNvPr>
          <p:cNvGrpSpPr/>
          <p:nvPr userDrawn="1"/>
        </p:nvGrpSpPr>
        <p:grpSpPr>
          <a:xfrm>
            <a:off x="3478213" y="823913"/>
            <a:ext cx="5210174" cy="5210174"/>
            <a:chOff x="2282825" y="1614488"/>
            <a:chExt cx="4552950" cy="455295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75AC8D4-F459-4145-96D5-BB765CA23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0" y="2398713"/>
              <a:ext cx="1260475" cy="1320800"/>
            </a:xfrm>
            <a:custGeom>
              <a:avLst/>
              <a:gdLst>
                <a:gd name="T0" fmla="*/ 0 w 103"/>
                <a:gd name="T1" fmla="*/ 58 h 108"/>
                <a:gd name="T2" fmla="*/ 58 w 103"/>
                <a:gd name="T3" fmla="*/ 0 h 108"/>
                <a:gd name="T4" fmla="*/ 103 w 103"/>
                <a:gd name="T5" fmla="*/ 108 h 108"/>
                <a:gd name="T6" fmla="*/ 21 w 103"/>
                <a:gd name="T7" fmla="*/ 108 h 108"/>
                <a:gd name="T8" fmla="*/ 0 w 103"/>
                <a:gd name="T9" fmla="*/ 5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8">
                  <a:moveTo>
                    <a:pt x="0" y="58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84" y="29"/>
                    <a:pt x="100" y="67"/>
                    <a:pt x="103" y="108"/>
                  </a:cubicBezTo>
                  <a:cubicBezTo>
                    <a:pt x="21" y="108"/>
                    <a:pt x="21" y="108"/>
                    <a:pt x="21" y="108"/>
                  </a:cubicBezTo>
                  <a:cubicBezTo>
                    <a:pt x="18" y="90"/>
                    <a:pt x="11" y="73"/>
                    <a:pt x="0" y="58"/>
                  </a:cubicBezTo>
                  <a:close/>
                </a:path>
              </a:pathLst>
            </a:custGeom>
            <a:solidFill>
              <a:srgbClr val="059D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61409F5-6DEE-7B4A-9D84-C04DB97EC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0" y="4049713"/>
              <a:ext cx="1260475" cy="1335088"/>
            </a:xfrm>
            <a:custGeom>
              <a:avLst/>
              <a:gdLst>
                <a:gd name="T0" fmla="*/ 21 w 103"/>
                <a:gd name="T1" fmla="*/ 0 h 109"/>
                <a:gd name="T2" fmla="*/ 103 w 103"/>
                <a:gd name="T3" fmla="*/ 0 h 109"/>
                <a:gd name="T4" fmla="*/ 58 w 103"/>
                <a:gd name="T5" fmla="*/ 109 h 109"/>
                <a:gd name="T6" fmla="*/ 0 w 103"/>
                <a:gd name="T7" fmla="*/ 51 h 109"/>
                <a:gd name="T8" fmla="*/ 21 w 103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9">
                  <a:moveTo>
                    <a:pt x="21" y="0"/>
                  </a:moveTo>
                  <a:cubicBezTo>
                    <a:pt x="103" y="0"/>
                    <a:pt x="103" y="0"/>
                    <a:pt x="103" y="0"/>
                  </a:cubicBezTo>
                  <a:cubicBezTo>
                    <a:pt x="100" y="42"/>
                    <a:pt x="84" y="79"/>
                    <a:pt x="58" y="10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1" y="36"/>
                    <a:pt x="18" y="19"/>
                    <a:pt x="21" y="0"/>
                  </a:cubicBezTo>
                  <a:close/>
                </a:path>
              </a:pathLst>
            </a:custGeom>
            <a:solidFill>
              <a:srgbClr val="FFCC0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FD1B983F-E12F-854D-BADE-29BCA236E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750" y="1614488"/>
              <a:ext cx="1322388" cy="1260475"/>
            </a:xfrm>
            <a:custGeom>
              <a:avLst/>
              <a:gdLst>
                <a:gd name="T0" fmla="*/ 0 w 108"/>
                <a:gd name="T1" fmla="*/ 82 h 103"/>
                <a:gd name="T2" fmla="*/ 0 w 108"/>
                <a:gd name="T3" fmla="*/ 0 h 103"/>
                <a:gd name="T4" fmla="*/ 108 w 108"/>
                <a:gd name="T5" fmla="*/ 45 h 103"/>
                <a:gd name="T6" fmla="*/ 50 w 108"/>
                <a:gd name="T7" fmla="*/ 103 h 103"/>
                <a:gd name="T8" fmla="*/ 0 w 108"/>
                <a:gd name="T9" fmla="*/ 8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3">
                  <a:moveTo>
                    <a:pt x="0" y="8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3"/>
                    <a:pt x="79" y="19"/>
                    <a:pt x="108" y="45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36" y="92"/>
                    <a:pt x="18" y="85"/>
                    <a:pt x="0" y="82"/>
                  </a:cubicBezTo>
                  <a:close/>
                </a:path>
              </a:pathLst>
            </a:custGeom>
            <a:solidFill>
              <a:srgbClr val="FFCC0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0D1F65D-5B3E-0643-A605-2D667DF47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2825" y="4049713"/>
              <a:ext cx="1260475" cy="1335088"/>
            </a:xfrm>
            <a:custGeom>
              <a:avLst/>
              <a:gdLst>
                <a:gd name="T0" fmla="*/ 103 w 103"/>
                <a:gd name="T1" fmla="*/ 51 h 109"/>
                <a:gd name="T2" fmla="*/ 45 w 103"/>
                <a:gd name="T3" fmla="*/ 109 h 109"/>
                <a:gd name="T4" fmla="*/ 0 w 103"/>
                <a:gd name="T5" fmla="*/ 0 h 109"/>
                <a:gd name="T6" fmla="*/ 83 w 103"/>
                <a:gd name="T7" fmla="*/ 0 h 109"/>
                <a:gd name="T8" fmla="*/ 103 w 103"/>
                <a:gd name="T9" fmla="*/ 5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9">
                  <a:moveTo>
                    <a:pt x="103" y="51"/>
                  </a:moveTo>
                  <a:cubicBezTo>
                    <a:pt x="45" y="109"/>
                    <a:pt x="45" y="109"/>
                    <a:pt x="45" y="109"/>
                  </a:cubicBezTo>
                  <a:cubicBezTo>
                    <a:pt x="20" y="79"/>
                    <a:pt x="3" y="42"/>
                    <a:pt x="0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5" y="19"/>
                    <a:pt x="92" y="36"/>
                    <a:pt x="103" y="51"/>
                  </a:cubicBezTo>
                  <a:close/>
                </a:path>
              </a:pathLst>
            </a:custGeom>
            <a:solidFill>
              <a:srgbClr val="059D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AB92F16-8FD6-ED4D-BBB7-6DD78EF72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7050" y="4906963"/>
              <a:ext cx="1333500" cy="1260475"/>
            </a:xfrm>
            <a:custGeom>
              <a:avLst/>
              <a:gdLst>
                <a:gd name="T0" fmla="*/ 109 w 109"/>
                <a:gd name="T1" fmla="*/ 20 h 103"/>
                <a:gd name="T2" fmla="*/ 109 w 109"/>
                <a:gd name="T3" fmla="*/ 103 h 103"/>
                <a:gd name="T4" fmla="*/ 0 w 109"/>
                <a:gd name="T5" fmla="*/ 58 h 103"/>
                <a:gd name="T6" fmla="*/ 58 w 109"/>
                <a:gd name="T7" fmla="*/ 0 h 103"/>
                <a:gd name="T8" fmla="*/ 109 w 109"/>
                <a:gd name="T9" fmla="*/ 2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03">
                  <a:moveTo>
                    <a:pt x="109" y="20"/>
                  </a:moveTo>
                  <a:cubicBezTo>
                    <a:pt x="109" y="103"/>
                    <a:pt x="109" y="103"/>
                    <a:pt x="109" y="103"/>
                  </a:cubicBezTo>
                  <a:cubicBezTo>
                    <a:pt x="67" y="100"/>
                    <a:pt x="30" y="83"/>
                    <a:pt x="0" y="5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73" y="11"/>
                    <a:pt x="90" y="18"/>
                    <a:pt x="109" y="20"/>
                  </a:cubicBezTo>
                  <a:close/>
                </a:path>
              </a:pathLst>
            </a:custGeom>
            <a:solidFill>
              <a:srgbClr val="FFCC0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3F7A15F-239B-2346-89CF-49FAF702F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750" y="4906963"/>
              <a:ext cx="1322388" cy="1260475"/>
            </a:xfrm>
            <a:custGeom>
              <a:avLst/>
              <a:gdLst>
                <a:gd name="T0" fmla="*/ 50 w 108"/>
                <a:gd name="T1" fmla="*/ 0 h 103"/>
                <a:gd name="T2" fmla="*/ 108 w 108"/>
                <a:gd name="T3" fmla="*/ 58 h 103"/>
                <a:gd name="T4" fmla="*/ 0 w 108"/>
                <a:gd name="T5" fmla="*/ 103 h 103"/>
                <a:gd name="T6" fmla="*/ 0 w 108"/>
                <a:gd name="T7" fmla="*/ 20 h 103"/>
                <a:gd name="T8" fmla="*/ 50 w 108"/>
                <a:gd name="T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3">
                  <a:moveTo>
                    <a:pt x="50" y="0"/>
                  </a:moveTo>
                  <a:cubicBezTo>
                    <a:pt x="108" y="58"/>
                    <a:pt x="108" y="58"/>
                    <a:pt x="108" y="58"/>
                  </a:cubicBezTo>
                  <a:cubicBezTo>
                    <a:pt x="79" y="83"/>
                    <a:pt x="41" y="100"/>
                    <a:pt x="0" y="10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8" y="18"/>
                    <a:pt x="36" y="11"/>
                    <a:pt x="50" y="0"/>
                  </a:cubicBezTo>
                  <a:close/>
                </a:path>
              </a:pathLst>
            </a:custGeom>
            <a:solidFill>
              <a:srgbClr val="059DD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TextBox 79">
            <a:extLst>
              <a:ext uri="{FF2B5EF4-FFF2-40B4-BE49-F238E27FC236}">
                <a16:creationId xmlns:a16="http://schemas.microsoft.com/office/drawing/2014/main" id="{45048352-6569-884A-AEAD-D7F23DA26D9D}"/>
              </a:ext>
            </a:extLst>
          </p:cNvPr>
          <p:cNvSpPr txBox="1"/>
          <p:nvPr userDrawn="1"/>
        </p:nvSpPr>
        <p:spPr>
          <a:xfrm>
            <a:off x="2590642" y="2189360"/>
            <a:ext cx="3113797" cy="73866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maximus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ex, fermentum pharetra ex. </a:t>
            </a:r>
          </a:p>
        </p:txBody>
      </p:sp>
      <p:sp>
        <p:nvSpPr>
          <p:cNvPr id="15" name="TextBox 101">
            <a:extLst>
              <a:ext uri="{FF2B5EF4-FFF2-40B4-BE49-F238E27FC236}">
                <a16:creationId xmlns:a16="http://schemas.microsoft.com/office/drawing/2014/main" id="{ED72FF80-22EC-4343-B6DD-A8BD934CACBD}"/>
              </a:ext>
            </a:extLst>
          </p:cNvPr>
          <p:cNvSpPr txBox="1"/>
          <p:nvPr userDrawn="1"/>
        </p:nvSpPr>
        <p:spPr>
          <a:xfrm>
            <a:off x="7792776" y="566536"/>
            <a:ext cx="1518657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TextBox 102">
            <a:extLst>
              <a:ext uri="{FF2B5EF4-FFF2-40B4-BE49-F238E27FC236}">
                <a16:creationId xmlns:a16="http://schemas.microsoft.com/office/drawing/2014/main" id="{6A1453CB-63D9-934B-AAD1-C32A085073E8}"/>
              </a:ext>
            </a:extLst>
          </p:cNvPr>
          <p:cNvSpPr txBox="1"/>
          <p:nvPr userDrawn="1"/>
        </p:nvSpPr>
        <p:spPr>
          <a:xfrm>
            <a:off x="7185527" y="631951"/>
            <a:ext cx="60724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7" name="TextBox 104">
            <a:extLst>
              <a:ext uri="{FF2B5EF4-FFF2-40B4-BE49-F238E27FC236}">
                <a16:creationId xmlns:a16="http://schemas.microsoft.com/office/drawing/2014/main" id="{94CA9FD3-9CA6-1245-9673-64AEDD63CAA3}"/>
              </a:ext>
            </a:extLst>
          </p:cNvPr>
          <p:cNvSpPr txBox="1"/>
          <p:nvPr userDrawn="1"/>
        </p:nvSpPr>
        <p:spPr>
          <a:xfrm>
            <a:off x="8802784" y="2564957"/>
            <a:ext cx="1518657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TextBox 105">
            <a:extLst>
              <a:ext uri="{FF2B5EF4-FFF2-40B4-BE49-F238E27FC236}">
                <a16:creationId xmlns:a16="http://schemas.microsoft.com/office/drawing/2014/main" id="{33CCD10F-2DA2-C14D-8EBD-549B776B3C12}"/>
              </a:ext>
            </a:extLst>
          </p:cNvPr>
          <p:cNvSpPr txBox="1"/>
          <p:nvPr userDrawn="1"/>
        </p:nvSpPr>
        <p:spPr>
          <a:xfrm>
            <a:off x="8802784" y="2126375"/>
            <a:ext cx="60724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9" name="TextBox 107">
            <a:extLst>
              <a:ext uri="{FF2B5EF4-FFF2-40B4-BE49-F238E27FC236}">
                <a16:creationId xmlns:a16="http://schemas.microsoft.com/office/drawing/2014/main" id="{B8B01ACE-BEFF-0345-87A2-42EA13A54D46}"/>
              </a:ext>
            </a:extLst>
          </p:cNvPr>
          <p:cNvSpPr txBox="1"/>
          <p:nvPr userDrawn="1"/>
        </p:nvSpPr>
        <p:spPr>
          <a:xfrm>
            <a:off x="8073733" y="5698303"/>
            <a:ext cx="1518657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TextBox 108">
            <a:extLst>
              <a:ext uri="{FF2B5EF4-FFF2-40B4-BE49-F238E27FC236}">
                <a16:creationId xmlns:a16="http://schemas.microsoft.com/office/drawing/2014/main" id="{5F2CECB6-3073-C94C-92A2-5AB2831E7952}"/>
              </a:ext>
            </a:extLst>
          </p:cNvPr>
          <p:cNvSpPr txBox="1"/>
          <p:nvPr userDrawn="1"/>
        </p:nvSpPr>
        <p:spPr>
          <a:xfrm>
            <a:off x="7466485" y="5763718"/>
            <a:ext cx="60724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F0E596D6-2BED-5149-84ED-F69CCDBC57D7}"/>
              </a:ext>
            </a:extLst>
          </p:cNvPr>
          <p:cNvSpPr txBox="1"/>
          <p:nvPr userDrawn="1"/>
        </p:nvSpPr>
        <p:spPr>
          <a:xfrm flipH="1">
            <a:off x="2599613" y="5698303"/>
            <a:ext cx="1518657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CE4CFC64-ED2F-A34E-8994-AAC6795208A2}"/>
              </a:ext>
            </a:extLst>
          </p:cNvPr>
          <p:cNvSpPr txBox="1"/>
          <p:nvPr userDrawn="1"/>
        </p:nvSpPr>
        <p:spPr>
          <a:xfrm flipH="1">
            <a:off x="4118270" y="5763718"/>
            <a:ext cx="60724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b="1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23" name="TextBox 113">
            <a:extLst>
              <a:ext uri="{FF2B5EF4-FFF2-40B4-BE49-F238E27FC236}">
                <a16:creationId xmlns:a16="http://schemas.microsoft.com/office/drawing/2014/main" id="{1635E573-834B-BD46-A7AC-C85CE89C4E4C}"/>
              </a:ext>
            </a:extLst>
          </p:cNvPr>
          <p:cNvSpPr txBox="1"/>
          <p:nvPr userDrawn="1"/>
        </p:nvSpPr>
        <p:spPr>
          <a:xfrm>
            <a:off x="8797237" y="4320221"/>
            <a:ext cx="1518657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4" name="TextBox 114">
            <a:extLst>
              <a:ext uri="{FF2B5EF4-FFF2-40B4-BE49-F238E27FC236}">
                <a16:creationId xmlns:a16="http://schemas.microsoft.com/office/drawing/2014/main" id="{1FF6C0B1-5340-B943-85E5-713EF24F3F49}"/>
              </a:ext>
            </a:extLst>
          </p:cNvPr>
          <p:cNvSpPr txBox="1"/>
          <p:nvPr userDrawn="1"/>
        </p:nvSpPr>
        <p:spPr>
          <a:xfrm>
            <a:off x="8797237" y="3881639"/>
            <a:ext cx="60724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5" name="TextBox 116">
            <a:extLst>
              <a:ext uri="{FF2B5EF4-FFF2-40B4-BE49-F238E27FC236}">
                <a16:creationId xmlns:a16="http://schemas.microsoft.com/office/drawing/2014/main" id="{8C66DA8B-D9A4-C446-932B-FEDDCDB311E0}"/>
              </a:ext>
            </a:extLst>
          </p:cNvPr>
          <p:cNvSpPr txBox="1"/>
          <p:nvPr userDrawn="1"/>
        </p:nvSpPr>
        <p:spPr>
          <a:xfrm>
            <a:off x="1876109" y="4320221"/>
            <a:ext cx="1518657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b="0" i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6" name="TextBox 117">
            <a:extLst>
              <a:ext uri="{FF2B5EF4-FFF2-40B4-BE49-F238E27FC236}">
                <a16:creationId xmlns:a16="http://schemas.microsoft.com/office/drawing/2014/main" id="{3A7D706B-E52E-D84F-BF81-E2930CE9281E}"/>
              </a:ext>
            </a:extLst>
          </p:cNvPr>
          <p:cNvSpPr txBox="1"/>
          <p:nvPr userDrawn="1"/>
        </p:nvSpPr>
        <p:spPr>
          <a:xfrm>
            <a:off x="2787518" y="3881639"/>
            <a:ext cx="60724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b="1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28" name="Titre 27">
            <a:extLst>
              <a:ext uri="{FF2B5EF4-FFF2-40B4-BE49-F238E27FC236}">
                <a16:creationId xmlns:a16="http://schemas.microsoft.com/office/drawing/2014/main" id="{36C307E2-9811-AC43-8FDE-BECB7AEE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118335-24CB-1B41-A9BF-AD2456FB0D9D}"/>
              </a:ext>
            </a:extLst>
          </p:cNvPr>
          <p:cNvSpPr/>
          <p:nvPr userDrawn="1"/>
        </p:nvSpPr>
        <p:spPr>
          <a:xfrm rot="5400000">
            <a:off x="-635669" y="1386806"/>
            <a:ext cx="2133600" cy="90238"/>
          </a:xfrm>
          <a:prstGeom prst="rect">
            <a:avLst/>
          </a:prstGeom>
          <a:solidFill>
            <a:srgbClr val="059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618A548B-A2A9-0047-8803-B3FD9DC927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5721" y="0"/>
            <a:ext cx="2780058" cy="280035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AFB9B873-4E50-EE49-A7F0-EF44457BD7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235762"/>
            <a:ext cx="1622238" cy="1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1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84" y="0"/>
            <a:ext cx="12253084" cy="685262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50A78F1-E80D-EB49-9C33-B80367827C37}"/>
              </a:ext>
            </a:extLst>
          </p:cNvPr>
          <p:cNvSpPr/>
          <p:nvPr userDrawn="1"/>
        </p:nvSpPr>
        <p:spPr>
          <a:xfrm>
            <a:off x="0" y="0"/>
            <a:ext cx="12214981" cy="6858000"/>
          </a:xfrm>
          <a:prstGeom prst="rect">
            <a:avLst/>
          </a:prstGeom>
          <a:solidFill>
            <a:srgbClr val="434842">
              <a:alpha val="4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CD132D4-2FE0-3C4D-A9DD-FD2F9D55E268}"/>
              </a:ext>
            </a:extLst>
          </p:cNvPr>
          <p:cNvSpPr txBox="1"/>
          <p:nvPr userDrawn="1"/>
        </p:nvSpPr>
        <p:spPr>
          <a:xfrm>
            <a:off x="38100" y="341388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PRÉSENTATION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B623109-F42C-8147-9BE3-6BD068D879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1453" y="1152223"/>
            <a:ext cx="2189091" cy="217405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1253E63-D58E-7C44-9BC3-3EFCF365596B}"/>
              </a:ext>
            </a:extLst>
          </p:cNvPr>
          <p:cNvSpPr txBox="1"/>
          <p:nvPr userDrawn="1"/>
        </p:nvSpPr>
        <p:spPr>
          <a:xfrm>
            <a:off x="1191363" y="461531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 titre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B387549E-F325-734A-B6B6-E6586EAAC1A3}"/>
              </a:ext>
            </a:extLst>
          </p:cNvPr>
          <p:cNvCxnSpPr>
            <a:endCxn id="8" idx="1"/>
          </p:cNvCxnSpPr>
          <p:nvPr userDrawn="1"/>
        </p:nvCxnSpPr>
        <p:spPr>
          <a:xfrm flipH="1" flipV="1">
            <a:off x="38100" y="3798601"/>
            <a:ext cx="3726180" cy="829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EA8A9434-849C-6748-BB06-3516121FD140}"/>
              </a:ext>
            </a:extLst>
          </p:cNvPr>
          <p:cNvCxnSpPr/>
          <p:nvPr userDrawn="1"/>
        </p:nvCxnSpPr>
        <p:spPr>
          <a:xfrm flipH="1">
            <a:off x="8503921" y="3917479"/>
            <a:ext cx="3726179" cy="401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CDE8B38D-07D3-9745-B450-1AC1B8E7215F}"/>
              </a:ext>
            </a:extLst>
          </p:cNvPr>
          <p:cNvSpPr/>
          <p:nvPr userDrawn="1"/>
        </p:nvSpPr>
        <p:spPr>
          <a:xfrm>
            <a:off x="0" y="6454259"/>
            <a:ext cx="121919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fr-FR" sz="12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www.airbreizh.asso.fr</a:t>
            </a:r>
            <a:endParaRPr lang="fr-FR" sz="12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906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E9FF13-36FA-4348-AD5D-1524B1C9E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2D0D-C007-CF46-8E8B-CA6CCECA29C9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7AA106D-7EBF-8B43-BC7F-5FBF7D00C02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04C915-17D6-486A-86EC-048CBE10C825}" type="slidenum">
              <a:rPr lang="en-US" smtClean="0"/>
              <a:pPr/>
              <a:t>‹N°›</a:t>
            </a:fld>
            <a:endParaRPr lang="en-US"/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056D40CA-B5F0-B64A-8E91-3165608C48C1}"/>
              </a:ext>
            </a:extLst>
          </p:cNvPr>
          <p:cNvGrpSpPr/>
          <p:nvPr userDrawn="1"/>
        </p:nvGrpSpPr>
        <p:grpSpPr>
          <a:xfrm>
            <a:off x="7469384" y="2272309"/>
            <a:ext cx="3426157" cy="910754"/>
            <a:chOff x="7469384" y="2329188"/>
            <a:chExt cx="3426157" cy="910754"/>
          </a:xfrm>
        </p:grpSpPr>
        <p:sp>
          <p:nvSpPr>
            <p:cNvPr id="11" name="TextBox 48">
              <a:extLst>
                <a:ext uri="{FF2B5EF4-FFF2-40B4-BE49-F238E27FC236}">
                  <a16:creationId xmlns:a16="http://schemas.microsoft.com/office/drawing/2014/main" id="{68E41468-122C-6543-946C-BA1368989E2E}"/>
                </a:ext>
              </a:extLst>
            </p:cNvPr>
            <p:cNvSpPr txBox="1"/>
            <p:nvPr/>
          </p:nvSpPr>
          <p:spPr>
            <a:xfrm>
              <a:off x="7469384" y="2593611"/>
              <a:ext cx="3426157" cy="64633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just">
                <a:defRPr sz="1400"/>
              </a:lvl1pPr>
            </a:lstStyle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consectetur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adipiscing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Mauris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tincidunt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maximus </a:t>
              </a:r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accumsan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2" name="TextBox 52">
              <a:extLst>
                <a:ext uri="{FF2B5EF4-FFF2-40B4-BE49-F238E27FC236}">
                  <a16:creationId xmlns:a16="http://schemas.microsoft.com/office/drawing/2014/main" id="{B3AF7CCA-C2C8-554B-B33B-787F2092DA63}"/>
                </a:ext>
              </a:extLst>
            </p:cNvPr>
            <p:cNvSpPr txBox="1"/>
            <p:nvPr/>
          </p:nvSpPr>
          <p:spPr>
            <a:xfrm>
              <a:off x="7469385" y="2329188"/>
              <a:ext cx="1188720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i="0">
                  <a:solidFill>
                    <a:srgbClr val="FFCC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</a:p>
          </p:txBody>
        </p:sp>
      </p:grpSp>
      <p:grpSp>
        <p:nvGrpSpPr>
          <p:cNvPr id="16" name="Group 7">
            <a:extLst>
              <a:ext uri="{FF2B5EF4-FFF2-40B4-BE49-F238E27FC236}">
                <a16:creationId xmlns:a16="http://schemas.microsoft.com/office/drawing/2014/main" id="{B13B30CB-60DD-1743-88F9-493C9ED3FDD7}"/>
              </a:ext>
            </a:extLst>
          </p:cNvPr>
          <p:cNvGrpSpPr/>
          <p:nvPr userDrawn="1"/>
        </p:nvGrpSpPr>
        <p:grpSpPr>
          <a:xfrm>
            <a:off x="7469384" y="3674940"/>
            <a:ext cx="3426157" cy="919222"/>
            <a:chOff x="7469384" y="3731362"/>
            <a:chExt cx="3426157" cy="919222"/>
          </a:xfrm>
        </p:grpSpPr>
        <p:sp>
          <p:nvSpPr>
            <p:cNvPr id="17" name="TextBox 76">
              <a:extLst>
                <a:ext uri="{FF2B5EF4-FFF2-40B4-BE49-F238E27FC236}">
                  <a16:creationId xmlns:a16="http://schemas.microsoft.com/office/drawing/2014/main" id="{B3AC1518-77C5-B04C-BEF5-3FDFFA73704B}"/>
                </a:ext>
              </a:extLst>
            </p:cNvPr>
            <p:cNvSpPr txBox="1"/>
            <p:nvPr/>
          </p:nvSpPr>
          <p:spPr>
            <a:xfrm>
              <a:off x="7469384" y="4004253"/>
              <a:ext cx="3426157" cy="64633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just">
                <a:defRPr sz="1400"/>
              </a:lvl1pPr>
            </a:lstStyle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consectetur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adipiscing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Mauris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tincidunt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maximus </a:t>
              </a:r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en-US" err="1">
                  <a:latin typeface="Arial" panose="020B0604020202020204" pitchFamily="34" charset="0"/>
                  <a:cs typeface="Arial" panose="020B0604020202020204" pitchFamily="34" charset="0"/>
                </a:rPr>
                <a:t>accumsan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8" name="TextBox 77">
              <a:extLst>
                <a:ext uri="{FF2B5EF4-FFF2-40B4-BE49-F238E27FC236}">
                  <a16:creationId xmlns:a16="http://schemas.microsoft.com/office/drawing/2014/main" id="{E186B87C-5A38-AE4B-B729-A6FCEDFE6DAF}"/>
                </a:ext>
              </a:extLst>
            </p:cNvPr>
            <p:cNvSpPr txBox="1"/>
            <p:nvPr/>
          </p:nvSpPr>
          <p:spPr>
            <a:xfrm>
              <a:off x="7469385" y="3731362"/>
              <a:ext cx="1188720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i="0">
                  <a:solidFill>
                    <a:srgbClr val="FFCC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</a:p>
          </p:txBody>
        </p:sp>
      </p:grpSp>
      <p:graphicFrame>
        <p:nvGraphicFramePr>
          <p:cNvPr id="19" name="Chart 78">
            <a:extLst>
              <a:ext uri="{FF2B5EF4-FFF2-40B4-BE49-F238E27FC236}">
                <a16:creationId xmlns:a16="http://schemas.microsoft.com/office/drawing/2014/main" id="{7860ECC1-9A5C-314F-8760-EB86B50A333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67431993"/>
              </p:ext>
            </p:extLst>
          </p:nvPr>
        </p:nvGraphicFramePr>
        <p:xfrm>
          <a:off x="5958441" y="3440272"/>
          <a:ext cx="1664752" cy="138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Oval 79">
            <a:extLst>
              <a:ext uri="{FF2B5EF4-FFF2-40B4-BE49-F238E27FC236}">
                <a16:creationId xmlns:a16="http://schemas.microsoft.com/office/drawing/2014/main" id="{88D54063-64AC-6549-B148-6976C590ECCF}"/>
              </a:ext>
            </a:extLst>
          </p:cNvPr>
          <p:cNvSpPr/>
          <p:nvPr userDrawn="1"/>
        </p:nvSpPr>
        <p:spPr>
          <a:xfrm>
            <a:off x="6360011" y="3703515"/>
            <a:ext cx="861613" cy="86161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981EE923-780C-DA41-9CEF-0C1A06D096B5}"/>
              </a:ext>
            </a:extLst>
          </p:cNvPr>
          <p:cNvGrpSpPr/>
          <p:nvPr userDrawn="1"/>
        </p:nvGrpSpPr>
        <p:grpSpPr>
          <a:xfrm>
            <a:off x="7469384" y="5093817"/>
            <a:ext cx="3426157" cy="902287"/>
            <a:chOff x="7469384" y="5158936"/>
            <a:chExt cx="3426157" cy="902287"/>
          </a:xfrm>
        </p:grpSpPr>
        <p:sp>
          <p:nvSpPr>
            <p:cNvPr id="23" name="TextBox 84">
              <a:extLst>
                <a:ext uri="{FF2B5EF4-FFF2-40B4-BE49-F238E27FC236}">
                  <a16:creationId xmlns:a16="http://schemas.microsoft.com/office/drawing/2014/main" id="{229BBB1D-8BD2-C844-930C-B2B5B9BB6EC1}"/>
                </a:ext>
              </a:extLst>
            </p:cNvPr>
            <p:cNvSpPr txBox="1"/>
            <p:nvPr/>
          </p:nvSpPr>
          <p:spPr>
            <a:xfrm>
              <a:off x="7469384" y="5414892"/>
              <a:ext cx="3426157" cy="64633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just">
                <a:defRPr sz="1400"/>
              </a:lvl1pPr>
            </a:lstStyle>
            <a:p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sz="140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err="1">
                  <a:latin typeface="Arial" panose="020B0604020202020204" pitchFamily="34" charset="0"/>
                  <a:cs typeface="Arial" panose="020B0604020202020204" pitchFamily="34" charset="0"/>
                </a:rPr>
                <a:t>consectetur</a:t>
              </a:r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err="1">
                  <a:latin typeface="Arial" panose="020B0604020202020204" pitchFamily="34" charset="0"/>
                  <a:cs typeface="Arial" panose="020B0604020202020204" pitchFamily="34" charset="0"/>
                </a:rPr>
                <a:t>adipiscing</a:t>
              </a:r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err="1"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400" err="1">
                  <a:latin typeface="Arial" panose="020B0604020202020204" pitchFamily="34" charset="0"/>
                  <a:cs typeface="Arial" panose="020B0604020202020204" pitchFamily="34" charset="0"/>
                </a:rPr>
                <a:t>Mauris</a:t>
              </a:r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err="1">
                  <a:latin typeface="Arial" panose="020B0604020202020204" pitchFamily="34" charset="0"/>
                  <a:cs typeface="Arial" panose="020B0604020202020204" pitchFamily="34" charset="0"/>
                </a:rPr>
                <a:t>tincidunt</a:t>
              </a:r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 maximus </a:t>
              </a:r>
              <a:r>
                <a:rPr lang="en-US" sz="1400" err="1"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en-US" sz="1400" err="1">
                  <a:latin typeface="Arial" panose="020B0604020202020204" pitchFamily="34" charset="0"/>
                  <a:cs typeface="Arial" panose="020B0604020202020204" pitchFamily="34" charset="0"/>
                </a:rPr>
                <a:t>accumsan</a:t>
              </a:r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24" name="TextBox 85">
              <a:extLst>
                <a:ext uri="{FF2B5EF4-FFF2-40B4-BE49-F238E27FC236}">
                  <a16:creationId xmlns:a16="http://schemas.microsoft.com/office/drawing/2014/main" id="{7A58716F-2A6C-FC41-BD9D-685CA98F3192}"/>
                </a:ext>
              </a:extLst>
            </p:cNvPr>
            <p:cNvSpPr txBox="1"/>
            <p:nvPr/>
          </p:nvSpPr>
          <p:spPr>
            <a:xfrm>
              <a:off x="7469384" y="5158936"/>
              <a:ext cx="1188720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i="0">
                  <a:solidFill>
                    <a:srgbClr val="FFCC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</a:p>
          </p:txBody>
        </p:sp>
      </p:grpSp>
      <p:graphicFrame>
        <p:nvGraphicFramePr>
          <p:cNvPr id="25" name="Chart 86">
            <a:extLst>
              <a:ext uri="{FF2B5EF4-FFF2-40B4-BE49-F238E27FC236}">
                <a16:creationId xmlns:a16="http://schemas.microsoft.com/office/drawing/2014/main" id="{E8B72B73-340D-A14F-A284-C768F2D837A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871774907"/>
              </p:ext>
            </p:extLst>
          </p:nvPr>
        </p:nvGraphicFramePr>
        <p:xfrm>
          <a:off x="5958441" y="4850911"/>
          <a:ext cx="1664752" cy="138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Oval 87">
            <a:extLst>
              <a:ext uri="{FF2B5EF4-FFF2-40B4-BE49-F238E27FC236}">
                <a16:creationId xmlns:a16="http://schemas.microsoft.com/office/drawing/2014/main" id="{FA95D7A8-2A72-4D43-9E46-833C53F53D6A}"/>
              </a:ext>
            </a:extLst>
          </p:cNvPr>
          <p:cNvSpPr/>
          <p:nvPr userDrawn="1"/>
        </p:nvSpPr>
        <p:spPr>
          <a:xfrm>
            <a:off x="6360011" y="5114154"/>
            <a:ext cx="861613" cy="86161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93">
            <a:extLst>
              <a:ext uri="{FF2B5EF4-FFF2-40B4-BE49-F238E27FC236}">
                <a16:creationId xmlns:a16="http://schemas.microsoft.com/office/drawing/2014/main" id="{FD7569AE-8B61-8E4B-81F1-60BD3F4EC129}"/>
              </a:ext>
            </a:extLst>
          </p:cNvPr>
          <p:cNvCxnSpPr/>
          <p:nvPr userDrawn="1"/>
        </p:nvCxnSpPr>
        <p:spPr>
          <a:xfrm>
            <a:off x="6360011" y="3429001"/>
            <a:ext cx="491245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94">
            <a:extLst>
              <a:ext uri="{FF2B5EF4-FFF2-40B4-BE49-F238E27FC236}">
                <a16:creationId xmlns:a16="http://schemas.microsoft.com/office/drawing/2014/main" id="{6C521CF7-08B2-7946-B4AC-645131839A85}"/>
              </a:ext>
            </a:extLst>
          </p:cNvPr>
          <p:cNvCxnSpPr/>
          <p:nvPr userDrawn="1"/>
        </p:nvCxnSpPr>
        <p:spPr>
          <a:xfrm>
            <a:off x="6360011" y="4839642"/>
            <a:ext cx="491245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9">
            <a:extLst>
              <a:ext uri="{FF2B5EF4-FFF2-40B4-BE49-F238E27FC236}">
                <a16:creationId xmlns:a16="http://schemas.microsoft.com/office/drawing/2014/main" id="{56B232F9-C06C-C840-8F70-8FCD098C56D2}"/>
              </a:ext>
            </a:extLst>
          </p:cNvPr>
          <p:cNvGrpSpPr/>
          <p:nvPr userDrawn="1"/>
        </p:nvGrpSpPr>
        <p:grpSpPr>
          <a:xfrm>
            <a:off x="7469383" y="846684"/>
            <a:ext cx="3426157" cy="902287"/>
            <a:chOff x="7469384" y="927014"/>
            <a:chExt cx="3426157" cy="902287"/>
          </a:xfrm>
        </p:grpSpPr>
        <p:sp>
          <p:nvSpPr>
            <p:cNvPr id="31" name="TextBox 95">
              <a:extLst>
                <a:ext uri="{FF2B5EF4-FFF2-40B4-BE49-F238E27FC236}">
                  <a16:creationId xmlns:a16="http://schemas.microsoft.com/office/drawing/2014/main" id="{6B5B0B93-A45A-6B48-8AFF-17ACAA5F62B3}"/>
                </a:ext>
              </a:extLst>
            </p:cNvPr>
            <p:cNvSpPr txBox="1"/>
            <p:nvPr/>
          </p:nvSpPr>
          <p:spPr>
            <a:xfrm>
              <a:off x="7469384" y="1182970"/>
              <a:ext cx="3426157" cy="64633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1400" b="0" i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sz="1400" b="0" i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sz="1400" b="0" i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b="0" i="0" err="1">
                  <a:latin typeface="Arial" panose="020B0604020202020204" pitchFamily="34" charset="0"/>
                  <a:cs typeface="Arial" panose="020B0604020202020204" pitchFamily="34" charset="0"/>
                </a:rPr>
                <a:t>consectetur</a:t>
              </a:r>
              <a:r>
                <a:rPr lang="en-US" sz="1400" b="0" i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0" i="0" err="1">
                  <a:latin typeface="Arial" panose="020B0604020202020204" pitchFamily="34" charset="0"/>
                  <a:cs typeface="Arial" panose="020B0604020202020204" pitchFamily="34" charset="0"/>
                </a:rPr>
                <a:t>adipiscing</a:t>
              </a:r>
              <a:r>
                <a:rPr lang="en-US" sz="1400" b="0" i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0" i="0" err="1"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  <a:r>
                <a:rPr lang="en-US" sz="1400" b="0" i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400" b="0" i="0" err="1">
                  <a:latin typeface="Arial" panose="020B0604020202020204" pitchFamily="34" charset="0"/>
                  <a:cs typeface="Arial" panose="020B0604020202020204" pitchFamily="34" charset="0"/>
                </a:rPr>
                <a:t>Mauris</a:t>
              </a:r>
              <a:r>
                <a:rPr lang="en-US" sz="1400" b="0" i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0" i="0" err="1">
                  <a:latin typeface="Arial" panose="020B0604020202020204" pitchFamily="34" charset="0"/>
                  <a:cs typeface="Arial" panose="020B0604020202020204" pitchFamily="34" charset="0"/>
                </a:rPr>
                <a:t>tincidunt</a:t>
              </a:r>
              <a:r>
                <a:rPr lang="en-US" sz="1400" b="0" i="0">
                  <a:latin typeface="Arial" panose="020B0604020202020204" pitchFamily="34" charset="0"/>
                  <a:cs typeface="Arial" panose="020B0604020202020204" pitchFamily="34" charset="0"/>
                </a:rPr>
                <a:t> maximus </a:t>
              </a:r>
              <a:r>
                <a:rPr lang="en-US" sz="1400" b="0" i="0" err="1"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en-US" sz="1400" b="0" i="0"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en-US" sz="1400" b="0" i="0" err="1">
                  <a:latin typeface="Arial" panose="020B0604020202020204" pitchFamily="34" charset="0"/>
                  <a:cs typeface="Arial" panose="020B0604020202020204" pitchFamily="34" charset="0"/>
                </a:rPr>
                <a:t>accumsan</a:t>
              </a:r>
              <a:r>
                <a:rPr lang="en-US" sz="1400" b="0" i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32" name="TextBox 96">
              <a:extLst>
                <a:ext uri="{FF2B5EF4-FFF2-40B4-BE49-F238E27FC236}">
                  <a16:creationId xmlns:a16="http://schemas.microsoft.com/office/drawing/2014/main" id="{2BFDC1C3-1E9F-6342-BB3C-5BC0732F6A59}"/>
                </a:ext>
              </a:extLst>
            </p:cNvPr>
            <p:cNvSpPr txBox="1"/>
            <p:nvPr/>
          </p:nvSpPr>
          <p:spPr>
            <a:xfrm>
              <a:off x="7469384" y="927014"/>
              <a:ext cx="1188720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i="0">
                  <a:solidFill>
                    <a:srgbClr val="FFCC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</a:p>
          </p:txBody>
        </p:sp>
      </p:grpSp>
      <p:graphicFrame>
        <p:nvGraphicFramePr>
          <p:cNvPr id="33" name="Chart 97">
            <a:extLst>
              <a:ext uri="{FF2B5EF4-FFF2-40B4-BE49-F238E27FC236}">
                <a16:creationId xmlns:a16="http://schemas.microsoft.com/office/drawing/2014/main" id="{72F5074A-CDA5-564D-A623-386B31574CE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22350520"/>
              </p:ext>
            </p:extLst>
          </p:nvPr>
        </p:nvGraphicFramePr>
        <p:xfrm>
          <a:off x="5958441" y="618989"/>
          <a:ext cx="1664752" cy="138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6" name="Straight Connector 110">
            <a:extLst>
              <a:ext uri="{FF2B5EF4-FFF2-40B4-BE49-F238E27FC236}">
                <a16:creationId xmlns:a16="http://schemas.microsoft.com/office/drawing/2014/main" id="{DB72E612-C8E9-6C48-81FB-C8E0C15D4CA0}"/>
              </a:ext>
            </a:extLst>
          </p:cNvPr>
          <p:cNvCxnSpPr/>
          <p:nvPr userDrawn="1"/>
        </p:nvCxnSpPr>
        <p:spPr>
          <a:xfrm>
            <a:off x="6360011" y="2018360"/>
            <a:ext cx="491245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">
            <a:extLst>
              <a:ext uri="{FF2B5EF4-FFF2-40B4-BE49-F238E27FC236}">
                <a16:creationId xmlns:a16="http://schemas.microsoft.com/office/drawing/2014/main" id="{79597E04-37B9-344D-9023-AE324D2C068D}"/>
              </a:ext>
            </a:extLst>
          </p:cNvPr>
          <p:cNvSpPr txBox="1"/>
          <p:nvPr userDrawn="1"/>
        </p:nvSpPr>
        <p:spPr>
          <a:xfrm>
            <a:off x="885532" y="2430012"/>
            <a:ext cx="4405312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b="0" i="0">
                <a:latin typeface="Arial" panose="020B0604020202020204" pitchFamily="34" charset="0"/>
                <a:cs typeface="Arial" panose="020B0604020202020204" pitchFamily="34" charset="0"/>
              </a:rPr>
              <a:t>Sous </a:t>
            </a:r>
            <a:r>
              <a:rPr lang="en-US" sz="2000" b="0" i="0" err="1">
                <a:latin typeface="Arial" panose="020B0604020202020204" pitchFamily="34" charset="0"/>
                <a:cs typeface="Arial" panose="020B0604020202020204" pitchFamily="34" charset="0"/>
              </a:rPr>
              <a:t>titre</a:t>
            </a:r>
            <a:endParaRPr lang="en-US" sz="20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4FD512-0822-EC4D-8706-1925E8B518D1}"/>
              </a:ext>
            </a:extLst>
          </p:cNvPr>
          <p:cNvSpPr/>
          <p:nvPr userDrawn="1"/>
        </p:nvSpPr>
        <p:spPr>
          <a:xfrm>
            <a:off x="885532" y="3048717"/>
            <a:ext cx="4912459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maximus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ex, fermentum pharetra ex.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fringilla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sagittis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varius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Nam sit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ante vel lorem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iaculis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diam id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mattis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0" i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Etiam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ipsum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hendrerit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finibus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B25CE1ED-CC98-204F-9CE9-FE9AB90832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0904" y="1058611"/>
            <a:ext cx="600720" cy="60072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695DC73F-F9D6-8E40-A580-68D3FA0E07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0904" y="2430012"/>
            <a:ext cx="600720" cy="60072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9F5BF03-E075-EB45-87C2-C0E363D3AE4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60342" y="3893923"/>
            <a:ext cx="552663" cy="60072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564E4CE2-13DA-2D4E-B288-DC760F349CF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660342" y="5297636"/>
            <a:ext cx="600720" cy="600720"/>
          </a:xfrm>
          <a:prstGeom prst="rect">
            <a:avLst/>
          </a:prstGeom>
        </p:spPr>
      </p:pic>
      <p:sp>
        <p:nvSpPr>
          <p:cNvPr id="49" name="Titre 48">
            <a:extLst>
              <a:ext uri="{FF2B5EF4-FFF2-40B4-BE49-F238E27FC236}">
                <a16:creationId xmlns:a16="http://schemas.microsoft.com/office/drawing/2014/main" id="{93B34807-80E0-D149-8896-C31FBC327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31183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9B9EF81-FB2C-CE4E-B3E2-59EB0FD3A1CF}"/>
              </a:ext>
            </a:extLst>
          </p:cNvPr>
          <p:cNvSpPr/>
          <p:nvPr userDrawn="1"/>
        </p:nvSpPr>
        <p:spPr>
          <a:xfrm rot="5400000">
            <a:off x="-635669" y="1386806"/>
            <a:ext cx="2133600" cy="90238"/>
          </a:xfrm>
          <a:prstGeom prst="rect">
            <a:avLst/>
          </a:prstGeom>
          <a:solidFill>
            <a:srgbClr val="F79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EA87A610-30EC-E248-851C-F821B4CA971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25721" y="0"/>
            <a:ext cx="2780058" cy="280035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E0BB6C32-9D8C-4044-AC43-9FC624AB7CA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5235762"/>
            <a:ext cx="1622238" cy="1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42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E9FF13-36FA-4348-AD5D-1524B1C9E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2D0D-C007-CF46-8E8B-CA6CCECA29C9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7AA106D-7EBF-8B43-BC7F-5FBF7D00C02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04C915-17D6-486A-86EC-048CBE10C825}" type="slidenum">
              <a:rPr lang="en-US" smtClean="0"/>
              <a:pPr/>
              <a:t>‹N°›</a:t>
            </a:fld>
            <a:endParaRPr lang="en-US"/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056D40CA-B5F0-B64A-8E91-3165608C48C1}"/>
              </a:ext>
            </a:extLst>
          </p:cNvPr>
          <p:cNvGrpSpPr/>
          <p:nvPr userDrawn="1"/>
        </p:nvGrpSpPr>
        <p:grpSpPr>
          <a:xfrm>
            <a:off x="7469384" y="2272309"/>
            <a:ext cx="3426157" cy="910754"/>
            <a:chOff x="7469384" y="2329188"/>
            <a:chExt cx="3426157" cy="910754"/>
          </a:xfrm>
        </p:grpSpPr>
        <p:sp>
          <p:nvSpPr>
            <p:cNvPr id="11" name="TextBox 48">
              <a:extLst>
                <a:ext uri="{FF2B5EF4-FFF2-40B4-BE49-F238E27FC236}">
                  <a16:creationId xmlns:a16="http://schemas.microsoft.com/office/drawing/2014/main" id="{68E41468-122C-6543-946C-BA1368989E2E}"/>
                </a:ext>
              </a:extLst>
            </p:cNvPr>
            <p:cNvSpPr txBox="1"/>
            <p:nvPr/>
          </p:nvSpPr>
          <p:spPr>
            <a:xfrm>
              <a:off x="7469384" y="2593611"/>
              <a:ext cx="3426157" cy="64633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just">
                <a:defRPr sz="1400"/>
              </a:lvl1pPr>
            </a:lstStyle>
            <a:p>
              <a:r>
                <a:rPr lang="en-US">
                  <a:latin typeface="Neo Sans Light" panose="02000506020000020004" pitchFamily="2" charset="0"/>
                </a:rPr>
                <a:t>Lorem ipsum dolor sit </a:t>
              </a:r>
              <a:r>
                <a:rPr lang="en-US" err="1">
                  <a:latin typeface="Neo Sans Light" panose="02000506020000020004" pitchFamily="2" charset="0"/>
                </a:rPr>
                <a:t>amet</a:t>
              </a:r>
              <a:r>
                <a:rPr lang="en-US">
                  <a:latin typeface="Neo Sans Light" panose="02000506020000020004" pitchFamily="2" charset="0"/>
                </a:rPr>
                <a:t>, </a:t>
              </a:r>
              <a:r>
                <a:rPr lang="en-US" err="1">
                  <a:latin typeface="Neo Sans Light" panose="02000506020000020004" pitchFamily="2" charset="0"/>
                </a:rPr>
                <a:t>consectetur</a:t>
              </a:r>
              <a:r>
                <a:rPr lang="en-US">
                  <a:latin typeface="Neo Sans Light" panose="02000506020000020004" pitchFamily="2" charset="0"/>
                </a:rPr>
                <a:t> </a:t>
              </a:r>
              <a:r>
                <a:rPr lang="en-US" err="1">
                  <a:latin typeface="Neo Sans Light" panose="02000506020000020004" pitchFamily="2" charset="0"/>
                </a:rPr>
                <a:t>adipiscing</a:t>
              </a:r>
              <a:r>
                <a:rPr lang="en-US">
                  <a:latin typeface="Neo Sans Light" panose="02000506020000020004" pitchFamily="2" charset="0"/>
                </a:rPr>
                <a:t> </a:t>
              </a:r>
              <a:r>
                <a:rPr lang="en-US" err="1">
                  <a:latin typeface="Neo Sans Light" panose="02000506020000020004" pitchFamily="2" charset="0"/>
                </a:rPr>
                <a:t>elit</a:t>
              </a:r>
              <a:r>
                <a:rPr lang="en-US">
                  <a:latin typeface="Neo Sans Light" panose="02000506020000020004" pitchFamily="2" charset="0"/>
                </a:rPr>
                <a:t>. </a:t>
              </a:r>
              <a:r>
                <a:rPr lang="en-US" err="1">
                  <a:latin typeface="Neo Sans Light" panose="02000506020000020004" pitchFamily="2" charset="0"/>
                </a:rPr>
                <a:t>Mauris</a:t>
              </a:r>
              <a:r>
                <a:rPr lang="en-US">
                  <a:latin typeface="Neo Sans Light" panose="02000506020000020004" pitchFamily="2" charset="0"/>
                </a:rPr>
                <a:t> </a:t>
              </a:r>
              <a:r>
                <a:rPr lang="en-US" err="1">
                  <a:latin typeface="Neo Sans Light" panose="02000506020000020004" pitchFamily="2" charset="0"/>
                </a:rPr>
                <a:t>tincidunt</a:t>
              </a:r>
              <a:r>
                <a:rPr lang="en-US">
                  <a:latin typeface="Neo Sans Light" panose="02000506020000020004" pitchFamily="2" charset="0"/>
                </a:rPr>
                <a:t> maximus </a:t>
              </a:r>
              <a:r>
                <a:rPr lang="en-US" err="1">
                  <a:latin typeface="Neo Sans Light" panose="02000506020000020004" pitchFamily="2" charset="0"/>
                </a:rPr>
                <a:t>justo</a:t>
              </a:r>
              <a:r>
                <a:rPr lang="en-US">
                  <a:latin typeface="Neo Sans Light" panose="02000506020000020004" pitchFamily="2" charset="0"/>
                </a:rPr>
                <a:t> et </a:t>
              </a:r>
              <a:r>
                <a:rPr lang="en-US" err="1">
                  <a:latin typeface="Neo Sans Light" panose="02000506020000020004" pitchFamily="2" charset="0"/>
                </a:rPr>
                <a:t>accumsan</a:t>
              </a:r>
              <a:r>
                <a:rPr lang="en-US">
                  <a:latin typeface="Neo Sans Light" panose="02000506020000020004" pitchFamily="2" charset="0"/>
                </a:rPr>
                <a:t>. </a:t>
              </a:r>
            </a:p>
          </p:txBody>
        </p:sp>
        <p:sp>
          <p:nvSpPr>
            <p:cNvPr id="12" name="TextBox 52">
              <a:extLst>
                <a:ext uri="{FF2B5EF4-FFF2-40B4-BE49-F238E27FC236}">
                  <a16:creationId xmlns:a16="http://schemas.microsoft.com/office/drawing/2014/main" id="{B3AF7CCA-C2C8-554B-B33B-787F2092DA63}"/>
                </a:ext>
              </a:extLst>
            </p:cNvPr>
            <p:cNvSpPr txBox="1"/>
            <p:nvPr/>
          </p:nvSpPr>
          <p:spPr>
            <a:xfrm>
              <a:off x="7469385" y="2329188"/>
              <a:ext cx="1188720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i="0">
                  <a:solidFill>
                    <a:srgbClr val="FFCC01"/>
                  </a:solidFill>
                  <a:latin typeface="Neo Sans  TR" panose="02000506020000090004" pitchFamily="2" charset="77"/>
                </a:rPr>
                <a:t>LOREM</a:t>
              </a:r>
            </a:p>
          </p:txBody>
        </p:sp>
      </p:grpSp>
      <p:grpSp>
        <p:nvGrpSpPr>
          <p:cNvPr id="16" name="Group 7">
            <a:extLst>
              <a:ext uri="{FF2B5EF4-FFF2-40B4-BE49-F238E27FC236}">
                <a16:creationId xmlns:a16="http://schemas.microsoft.com/office/drawing/2014/main" id="{B13B30CB-60DD-1743-88F9-493C9ED3FDD7}"/>
              </a:ext>
            </a:extLst>
          </p:cNvPr>
          <p:cNvGrpSpPr/>
          <p:nvPr userDrawn="1"/>
        </p:nvGrpSpPr>
        <p:grpSpPr>
          <a:xfrm>
            <a:off x="7469384" y="3674940"/>
            <a:ext cx="3426157" cy="919222"/>
            <a:chOff x="7469384" y="3731362"/>
            <a:chExt cx="3426157" cy="919222"/>
          </a:xfrm>
        </p:grpSpPr>
        <p:sp>
          <p:nvSpPr>
            <p:cNvPr id="17" name="TextBox 76">
              <a:extLst>
                <a:ext uri="{FF2B5EF4-FFF2-40B4-BE49-F238E27FC236}">
                  <a16:creationId xmlns:a16="http://schemas.microsoft.com/office/drawing/2014/main" id="{B3AC1518-77C5-B04C-BEF5-3FDFFA73704B}"/>
                </a:ext>
              </a:extLst>
            </p:cNvPr>
            <p:cNvSpPr txBox="1"/>
            <p:nvPr/>
          </p:nvSpPr>
          <p:spPr>
            <a:xfrm>
              <a:off x="7469384" y="4004253"/>
              <a:ext cx="3426157" cy="64633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just">
                <a:defRPr sz="1400"/>
              </a:lvl1pPr>
            </a:lstStyle>
            <a:p>
              <a:r>
                <a:rPr lang="en-US">
                  <a:latin typeface="Neo Sans Light" panose="02000506020000020004" pitchFamily="2" charset="0"/>
                </a:rPr>
                <a:t>Lorem ipsum dolor sit </a:t>
              </a:r>
              <a:r>
                <a:rPr lang="en-US" err="1">
                  <a:latin typeface="Neo Sans Light" panose="02000506020000020004" pitchFamily="2" charset="0"/>
                </a:rPr>
                <a:t>amet</a:t>
              </a:r>
              <a:r>
                <a:rPr lang="en-US">
                  <a:latin typeface="Neo Sans Light" panose="02000506020000020004" pitchFamily="2" charset="0"/>
                </a:rPr>
                <a:t>, </a:t>
              </a:r>
              <a:r>
                <a:rPr lang="en-US" err="1">
                  <a:latin typeface="Neo Sans Light" panose="02000506020000020004" pitchFamily="2" charset="0"/>
                </a:rPr>
                <a:t>consectetur</a:t>
              </a:r>
              <a:r>
                <a:rPr lang="en-US">
                  <a:latin typeface="Neo Sans Light" panose="02000506020000020004" pitchFamily="2" charset="0"/>
                </a:rPr>
                <a:t> </a:t>
              </a:r>
              <a:r>
                <a:rPr lang="en-US" err="1">
                  <a:latin typeface="Neo Sans Light" panose="02000506020000020004" pitchFamily="2" charset="0"/>
                </a:rPr>
                <a:t>adipiscing</a:t>
              </a:r>
              <a:r>
                <a:rPr lang="en-US">
                  <a:latin typeface="Neo Sans Light" panose="02000506020000020004" pitchFamily="2" charset="0"/>
                </a:rPr>
                <a:t> </a:t>
              </a:r>
              <a:r>
                <a:rPr lang="en-US" err="1">
                  <a:latin typeface="Neo Sans Light" panose="02000506020000020004" pitchFamily="2" charset="0"/>
                </a:rPr>
                <a:t>elit</a:t>
              </a:r>
              <a:r>
                <a:rPr lang="en-US">
                  <a:latin typeface="Neo Sans Light" panose="02000506020000020004" pitchFamily="2" charset="0"/>
                </a:rPr>
                <a:t>. </a:t>
              </a:r>
              <a:r>
                <a:rPr lang="en-US" err="1">
                  <a:latin typeface="Neo Sans Light" panose="02000506020000020004" pitchFamily="2" charset="0"/>
                </a:rPr>
                <a:t>Mauris</a:t>
              </a:r>
              <a:r>
                <a:rPr lang="en-US">
                  <a:latin typeface="Neo Sans Light" panose="02000506020000020004" pitchFamily="2" charset="0"/>
                </a:rPr>
                <a:t> </a:t>
              </a:r>
              <a:r>
                <a:rPr lang="en-US" err="1">
                  <a:latin typeface="Neo Sans Light" panose="02000506020000020004" pitchFamily="2" charset="0"/>
                </a:rPr>
                <a:t>tincidunt</a:t>
              </a:r>
              <a:r>
                <a:rPr lang="en-US">
                  <a:latin typeface="Neo Sans Light" panose="02000506020000020004" pitchFamily="2" charset="0"/>
                </a:rPr>
                <a:t> maximus </a:t>
              </a:r>
              <a:r>
                <a:rPr lang="en-US" err="1">
                  <a:latin typeface="Neo Sans Light" panose="02000506020000020004" pitchFamily="2" charset="0"/>
                </a:rPr>
                <a:t>justo</a:t>
              </a:r>
              <a:r>
                <a:rPr lang="en-US">
                  <a:latin typeface="Neo Sans Light" panose="02000506020000020004" pitchFamily="2" charset="0"/>
                </a:rPr>
                <a:t> et </a:t>
              </a:r>
              <a:r>
                <a:rPr lang="en-US" err="1">
                  <a:latin typeface="Neo Sans Light" panose="02000506020000020004" pitchFamily="2" charset="0"/>
                </a:rPr>
                <a:t>accumsan</a:t>
              </a:r>
              <a:r>
                <a:rPr lang="en-US">
                  <a:latin typeface="Neo Sans Light" panose="02000506020000020004" pitchFamily="2" charset="0"/>
                </a:rPr>
                <a:t>. </a:t>
              </a:r>
            </a:p>
          </p:txBody>
        </p:sp>
        <p:sp>
          <p:nvSpPr>
            <p:cNvPr id="18" name="TextBox 77">
              <a:extLst>
                <a:ext uri="{FF2B5EF4-FFF2-40B4-BE49-F238E27FC236}">
                  <a16:creationId xmlns:a16="http://schemas.microsoft.com/office/drawing/2014/main" id="{E186B87C-5A38-AE4B-B729-A6FCEDFE6DAF}"/>
                </a:ext>
              </a:extLst>
            </p:cNvPr>
            <p:cNvSpPr txBox="1"/>
            <p:nvPr/>
          </p:nvSpPr>
          <p:spPr>
            <a:xfrm>
              <a:off x="7469385" y="3731362"/>
              <a:ext cx="1188720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i="0">
                  <a:solidFill>
                    <a:srgbClr val="FFCC01"/>
                  </a:solidFill>
                  <a:latin typeface="Neo Sans  TR" panose="02000506020000090004" pitchFamily="2" charset="77"/>
                </a:rPr>
                <a:t>LOREM</a:t>
              </a:r>
            </a:p>
          </p:txBody>
        </p:sp>
      </p:grpSp>
      <p:graphicFrame>
        <p:nvGraphicFramePr>
          <p:cNvPr id="19" name="Chart 78">
            <a:extLst>
              <a:ext uri="{FF2B5EF4-FFF2-40B4-BE49-F238E27FC236}">
                <a16:creationId xmlns:a16="http://schemas.microsoft.com/office/drawing/2014/main" id="{7860ECC1-9A5C-314F-8760-EB86B50A333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05933779"/>
              </p:ext>
            </p:extLst>
          </p:nvPr>
        </p:nvGraphicFramePr>
        <p:xfrm>
          <a:off x="5958441" y="3440272"/>
          <a:ext cx="1664752" cy="138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Oval 79">
            <a:extLst>
              <a:ext uri="{FF2B5EF4-FFF2-40B4-BE49-F238E27FC236}">
                <a16:creationId xmlns:a16="http://schemas.microsoft.com/office/drawing/2014/main" id="{88D54063-64AC-6549-B148-6976C590ECCF}"/>
              </a:ext>
            </a:extLst>
          </p:cNvPr>
          <p:cNvSpPr/>
          <p:nvPr userDrawn="1"/>
        </p:nvSpPr>
        <p:spPr>
          <a:xfrm>
            <a:off x="6360011" y="3703515"/>
            <a:ext cx="861613" cy="86161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981EE923-780C-DA41-9CEF-0C1A06D096B5}"/>
              </a:ext>
            </a:extLst>
          </p:cNvPr>
          <p:cNvGrpSpPr/>
          <p:nvPr userDrawn="1"/>
        </p:nvGrpSpPr>
        <p:grpSpPr>
          <a:xfrm>
            <a:off x="7469384" y="5093817"/>
            <a:ext cx="3426157" cy="902287"/>
            <a:chOff x="7469384" y="5158936"/>
            <a:chExt cx="3426157" cy="902287"/>
          </a:xfrm>
        </p:grpSpPr>
        <p:sp>
          <p:nvSpPr>
            <p:cNvPr id="23" name="TextBox 84">
              <a:extLst>
                <a:ext uri="{FF2B5EF4-FFF2-40B4-BE49-F238E27FC236}">
                  <a16:creationId xmlns:a16="http://schemas.microsoft.com/office/drawing/2014/main" id="{229BBB1D-8BD2-C844-930C-B2B5B9BB6EC1}"/>
                </a:ext>
              </a:extLst>
            </p:cNvPr>
            <p:cNvSpPr txBox="1"/>
            <p:nvPr/>
          </p:nvSpPr>
          <p:spPr>
            <a:xfrm>
              <a:off x="7469384" y="5414892"/>
              <a:ext cx="3426157" cy="64633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just">
                <a:defRPr sz="1400"/>
              </a:lvl1pPr>
            </a:lstStyle>
            <a:p>
              <a:r>
                <a:rPr lang="en-US" sz="1400">
                  <a:latin typeface="Neo Sans Light" panose="02000506020000020004" pitchFamily="2" charset="0"/>
                </a:rPr>
                <a:t>Lorem ipsum dolor sit </a:t>
              </a:r>
              <a:r>
                <a:rPr lang="en-US" sz="1400" err="1">
                  <a:latin typeface="Neo Sans Light" panose="02000506020000020004" pitchFamily="2" charset="0"/>
                </a:rPr>
                <a:t>amet</a:t>
              </a:r>
              <a:r>
                <a:rPr lang="en-US" sz="1400">
                  <a:latin typeface="Neo Sans Light" panose="02000506020000020004" pitchFamily="2" charset="0"/>
                </a:rPr>
                <a:t>, </a:t>
              </a:r>
              <a:r>
                <a:rPr lang="en-US" sz="1400" err="1">
                  <a:latin typeface="Neo Sans Light" panose="02000506020000020004" pitchFamily="2" charset="0"/>
                </a:rPr>
                <a:t>consectetur</a:t>
              </a:r>
              <a:r>
                <a:rPr lang="en-US" sz="1400">
                  <a:latin typeface="Neo Sans Light" panose="02000506020000020004" pitchFamily="2" charset="0"/>
                </a:rPr>
                <a:t> </a:t>
              </a:r>
              <a:r>
                <a:rPr lang="en-US" sz="1400" err="1">
                  <a:latin typeface="Neo Sans Light" panose="02000506020000020004" pitchFamily="2" charset="0"/>
                </a:rPr>
                <a:t>adipiscing</a:t>
              </a:r>
              <a:r>
                <a:rPr lang="en-US" sz="1400">
                  <a:latin typeface="Neo Sans Light" panose="02000506020000020004" pitchFamily="2" charset="0"/>
                </a:rPr>
                <a:t> </a:t>
              </a:r>
              <a:r>
                <a:rPr lang="en-US" sz="1400" err="1">
                  <a:latin typeface="Neo Sans Light" panose="02000506020000020004" pitchFamily="2" charset="0"/>
                </a:rPr>
                <a:t>elit</a:t>
              </a:r>
              <a:r>
                <a:rPr lang="en-US" sz="1400">
                  <a:latin typeface="Neo Sans Light" panose="02000506020000020004" pitchFamily="2" charset="0"/>
                </a:rPr>
                <a:t>. </a:t>
              </a:r>
              <a:r>
                <a:rPr lang="en-US" sz="1400" err="1">
                  <a:latin typeface="Neo Sans Light" panose="02000506020000020004" pitchFamily="2" charset="0"/>
                </a:rPr>
                <a:t>Mauris</a:t>
              </a:r>
              <a:r>
                <a:rPr lang="en-US" sz="1400">
                  <a:latin typeface="Neo Sans Light" panose="02000506020000020004" pitchFamily="2" charset="0"/>
                </a:rPr>
                <a:t> </a:t>
              </a:r>
              <a:r>
                <a:rPr lang="en-US" sz="1400" err="1">
                  <a:latin typeface="Neo Sans Light" panose="02000506020000020004" pitchFamily="2" charset="0"/>
                </a:rPr>
                <a:t>tincidunt</a:t>
              </a:r>
              <a:r>
                <a:rPr lang="en-US" sz="1400">
                  <a:latin typeface="Neo Sans Light" panose="02000506020000020004" pitchFamily="2" charset="0"/>
                </a:rPr>
                <a:t> maximus </a:t>
              </a:r>
              <a:r>
                <a:rPr lang="en-US" sz="1400" err="1">
                  <a:latin typeface="Neo Sans Light" panose="02000506020000020004" pitchFamily="2" charset="0"/>
                </a:rPr>
                <a:t>justo</a:t>
              </a:r>
              <a:r>
                <a:rPr lang="en-US" sz="1400">
                  <a:latin typeface="Neo Sans Light" panose="02000506020000020004" pitchFamily="2" charset="0"/>
                </a:rPr>
                <a:t> et </a:t>
              </a:r>
              <a:r>
                <a:rPr lang="en-US" sz="1400" err="1">
                  <a:latin typeface="Neo Sans Light" panose="02000506020000020004" pitchFamily="2" charset="0"/>
                </a:rPr>
                <a:t>accumsan</a:t>
              </a:r>
              <a:r>
                <a:rPr lang="en-US" sz="1400">
                  <a:latin typeface="Neo Sans Light" panose="02000506020000020004" pitchFamily="2" charset="0"/>
                </a:rPr>
                <a:t>. </a:t>
              </a:r>
            </a:p>
          </p:txBody>
        </p:sp>
        <p:sp>
          <p:nvSpPr>
            <p:cNvPr id="24" name="TextBox 85">
              <a:extLst>
                <a:ext uri="{FF2B5EF4-FFF2-40B4-BE49-F238E27FC236}">
                  <a16:creationId xmlns:a16="http://schemas.microsoft.com/office/drawing/2014/main" id="{7A58716F-2A6C-FC41-BD9D-685CA98F3192}"/>
                </a:ext>
              </a:extLst>
            </p:cNvPr>
            <p:cNvSpPr txBox="1"/>
            <p:nvPr/>
          </p:nvSpPr>
          <p:spPr>
            <a:xfrm>
              <a:off x="7469384" y="5158936"/>
              <a:ext cx="1188720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i="0">
                  <a:solidFill>
                    <a:srgbClr val="FFCC01"/>
                  </a:solidFill>
                  <a:latin typeface="Neo Sans  TR" panose="02000506020000090004" pitchFamily="2" charset="77"/>
                </a:rPr>
                <a:t>LOREM</a:t>
              </a:r>
            </a:p>
          </p:txBody>
        </p:sp>
      </p:grpSp>
      <p:graphicFrame>
        <p:nvGraphicFramePr>
          <p:cNvPr id="25" name="Chart 86">
            <a:extLst>
              <a:ext uri="{FF2B5EF4-FFF2-40B4-BE49-F238E27FC236}">
                <a16:creationId xmlns:a16="http://schemas.microsoft.com/office/drawing/2014/main" id="{E8B72B73-340D-A14F-A284-C768F2D837A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823223782"/>
              </p:ext>
            </p:extLst>
          </p:nvPr>
        </p:nvGraphicFramePr>
        <p:xfrm>
          <a:off x="5958441" y="4850911"/>
          <a:ext cx="1664752" cy="138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Oval 87">
            <a:extLst>
              <a:ext uri="{FF2B5EF4-FFF2-40B4-BE49-F238E27FC236}">
                <a16:creationId xmlns:a16="http://schemas.microsoft.com/office/drawing/2014/main" id="{FA95D7A8-2A72-4D43-9E46-833C53F53D6A}"/>
              </a:ext>
            </a:extLst>
          </p:cNvPr>
          <p:cNvSpPr/>
          <p:nvPr userDrawn="1"/>
        </p:nvSpPr>
        <p:spPr>
          <a:xfrm>
            <a:off x="6360011" y="5114154"/>
            <a:ext cx="861613" cy="86161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93">
            <a:extLst>
              <a:ext uri="{FF2B5EF4-FFF2-40B4-BE49-F238E27FC236}">
                <a16:creationId xmlns:a16="http://schemas.microsoft.com/office/drawing/2014/main" id="{FD7569AE-8B61-8E4B-81F1-60BD3F4EC129}"/>
              </a:ext>
            </a:extLst>
          </p:cNvPr>
          <p:cNvCxnSpPr/>
          <p:nvPr userDrawn="1"/>
        </p:nvCxnSpPr>
        <p:spPr>
          <a:xfrm>
            <a:off x="6360011" y="3429001"/>
            <a:ext cx="491245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94">
            <a:extLst>
              <a:ext uri="{FF2B5EF4-FFF2-40B4-BE49-F238E27FC236}">
                <a16:creationId xmlns:a16="http://schemas.microsoft.com/office/drawing/2014/main" id="{6C521CF7-08B2-7946-B4AC-645131839A85}"/>
              </a:ext>
            </a:extLst>
          </p:cNvPr>
          <p:cNvCxnSpPr/>
          <p:nvPr userDrawn="1"/>
        </p:nvCxnSpPr>
        <p:spPr>
          <a:xfrm>
            <a:off x="6360011" y="4839642"/>
            <a:ext cx="491245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9">
            <a:extLst>
              <a:ext uri="{FF2B5EF4-FFF2-40B4-BE49-F238E27FC236}">
                <a16:creationId xmlns:a16="http://schemas.microsoft.com/office/drawing/2014/main" id="{56B232F9-C06C-C840-8F70-8FCD098C56D2}"/>
              </a:ext>
            </a:extLst>
          </p:cNvPr>
          <p:cNvGrpSpPr/>
          <p:nvPr userDrawn="1"/>
        </p:nvGrpSpPr>
        <p:grpSpPr>
          <a:xfrm>
            <a:off x="7469383" y="846684"/>
            <a:ext cx="3426157" cy="902287"/>
            <a:chOff x="7469384" y="927014"/>
            <a:chExt cx="3426157" cy="902287"/>
          </a:xfrm>
        </p:grpSpPr>
        <p:sp>
          <p:nvSpPr>
            <p:cNvPr id="31" name="TextBox 95">
              <a:extLst>
                <a:ext uri="{FF2B5EF4-FFF2-40B4-BE49-F238E27FC236}">
                  <a16:creationId xmlns:a16="http://schemas.microsoft.com/office/drawing/2014/main" id="{6B5B0B93-A45A-6B48-8AFF-17ACAA5F62B3}"/>
                </a:ext>
              </a:extLst>
            </p:cNvPr>
            <p:cNvSpPr txBox="1"/>
            <p:nvPr/>
          </p:nvSpPr>
          <p:spPr>
            <a:xfrm>
              <a:off x="7469384" y="1182970"/>
              <a:ext cx="3426157" cy="64633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1400" b="0" i="0">
                  <a:latin typeface="Neo Sans Light" panose="02000506020000020004" pitchFamily="2" charset="0"/>
                </a:rPr>
                <a:t>Lorem ipsum dolor sit </a:t>
              </a:r>
              <a:r>
                <a:rPr lang="en-US" sz="1400" b="0" i="0" err="1">
                  <a:latin typeface="Neo Sans Light" panose="02000506020000020004" pitchFamily="2" charset="0"/>
                </a:rPr>
                <a:t>amet</a:t>
              </a:r>
              <a:r>
                <a:rPr lang="en-US" sz="1400" b="0" i="0">
                  <a:latin typeface="Neo Sans Light" panose="02000506020000020004" pitchFamily="2" charset="0"/>
                </a:rPr>
                <a:t>, </a:t>
              </a:r>
              <a:r>
                <a:rPr lang="en-US" sz="1400" b="0" i="0" err="1">
                  <a:latin typeface="Neo Sans Light" panose="02000506020000020004" pitchFamily="2" charset="0"/>
                </a:rPr>
                <a:t>consectetur</a:t>
              </a:r>
              <a:r>
                <a:rPr lang="en-US" sz="1400" b="0" i="0">
                  <a:latin typeface="Neo Sans Light" panose="02000506020000020004" pitchFamily="2" charset="0"/>
                </a:rPr>
                <a:t> </a:t>
              </a:r>
              <a:r>
                <a:rPr lang="en-US" sz="1400" b="0" i="0" err="1">
                  <a:latin typeface="Neo Sans Light" panose="02000506020000020004" pitchFamily="2" charset="0"/>
                </a:rPr>
                <a:t>adipiscing</a:t>
              </a:r>
              <a:r>
                <a:rPr lang="en-US" sz="1400" b="0" i="0">
                  <a:latin typeface="Neo Sans Light" panose="02000506020000020004" pitchFamily="2" charset="0"/>
                </a:rPr>
                <a:t> </a:t>
              </a:r>
              <a:r>
                <a:rPr lang="en-US" sz="1400" b="0" i="0" err="1">
                  <a:latin typeface="Neo Sans Light" panose="02000506020000020004" pitchFamily="2" charset="0"/>
                </a:rPr>
                <a:t>elit</a:t>
              </a:r>
              <a:r>
                <a:rPr lang="en-US" sz="1400" b="0" i="0">
                  <a:latin typeface="Neo Sans Light" panose="02000506020000020004" pitchFamily="2" charset="0"/>
                </a:rPr>
                <a:t>. </a:t>
              </a:r>
              <a:r>
                <a:rPr lang="en-US" sz="1400" b="0" i="0" err="1">
                  <a:latin typeface="Neo Sans Light" panose="02000506020000020004" pitchFamily="2" charset="0"/>
                </a:rPr>
                <a:t>Mauris</a:t>
              </a:r>
              <a:r>
                <a:rPr lang="en-US" sz="1400" b="0" i="0">
                  <a:latin typeface="Neo Sans Light" panose="02000506020000020004" pitchFamily="2" charset="0"/>
                </a:rPr>
                <a:t> </a:t>
              </a:r>
              <a:r>
                <a:rPr lang="en-US" sz="1400" b="0" i="0" err="1">
                  <a:latin typeface="Neo Sans Light" panose="02000506020000020004" pitchFamily="2" charset="0"/>
                </a:rPr>
                <a:t>tincidunt</a:t>
              </a:r>
              <a:r>
                <a:rPr lang="en-US" sz="1400" b="0" i="0">
                  <a:latin typeface="Neo Sans Light" panose="02000506020000020004" pitchFamily="2" charset="0"/>
                </a:rPr>
                <a:t> maximus </a:t>
              </a:r>
              <a:r>
                <a:rPr lang="en-US" sz="1400" b="0" i="0" err="1">
                  <a:latin typeface="Neo Sans Light" panose="02000506020000020004" pitchFamily="2" charset="0"/>
                </a:rPr>
                <a:t>justo</a:t>
              </a:r>
              <a:r>
                <a:rPr lang="en-US" sz="1400" b="0" i="0">
                  <a:latin typeface="Neo Sans Light" panose="02000506020000020004" pitchFamily="2" charset="0"/>
                </a:rPr>
                <a:t> et </a:t>
              </a:r>
              <a:r>
                <a:rPr lang="en-US" sz="1400" b="0" i="0" err="1">
                  <a:latin typeface="Neo Sans Light" panose="02000506020000020004" pitchFamily="2" charset="0"/>
                </a:rPr>
                <a:t>accumsan</a:t>
              </a:r>
              <a:r>
                <a:rPr lang="en-US" sz="1400" b="0" i="0">
                  <a:latin typeface="Neo Sans Light" panose="02000506020000020004" pitchFamily="2" charset="0"/>
                </a:rPr>
                <a:t>. </a:t>
              </a:r>
            </a:p>
          </p:txBody>
        </p:sp>
        <p:sp>
          <p:nvSpPr>
            <p:cNvPr id="32" name="TextBox 96">
              <a:extLst>
                <a:ext uri="{FF2B5EF4-FFF2-40B4-BE49-F238E27FC236}">
                  <a16:creationId xmlns:a16="http://schemas.microsoft.com/office/drawing/2014/main" id="{2BFDC1C3-1E9F-6342-BB3C-5BC0732F6A59}"/>
                </a:ext>
              </a:extLst>
            </p:cNvPr>
            <p:cNvSpPr txBox="1"/>
            <p:nvPr/>
          </p:nvSpPr>
          <p:spPr>
            <a:xfrm>
              <a:off x="7469384" y="927014"/>
              <a:ext cx="1188720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i="0">
                  <a:solidFill>
                    <a:srgbClr val="FFCC01"/>
                  </a:solidFill>
                  <a:latin typeface="Neo Sans  TR" panose="02000506020000090004" pitchFamily="2" charset="77"/>
                </a:rPr>
                <a:t>LOREM</a:t>
              </a:r>
            </a:p>
          </p:txBody>
        </p:sp>
      </p:grpSp>
      <p:graphicFrame>
        <p:nvGraphicFramePr>
          <p:cNvPr id="33" name="Chart 97">
            <a:extLst>
              <a:ext uri="{FF2B5EF4-FFF2-40B4-BE49-F238E27FC236}">
                <a16:creationId xmlns:a16="http://schemas.microsoft.com/office/drawing/2014/main" id="{72F5074A-CDA5-564D-A623-386B31574CE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139214818"/>
              </p:ext>
            </p:extLst>
          </p:nvPr>
        </p:nvGraphicFramePr>
        <p:xfrm>
          <a:off x="5958441" y="618989"/>
          <a:ext cx="1664752" cy="138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6" name="Straight Connector 110">
            <a:extLst>
              <a:ext uri="{FF2B5EF4-FFF2-40B4-BE49-F238E27FC236}">
                <a16:creationId xmlns:a16="http://schemas.microsoft.com/office/drawing/2014/main" id="{DB72E612-C8E9-6C48-81FB-C8E0C15D4CA0}"/>
              </a:ext>
            </a:extLst>
          </p:cNvPr>
          <p:cNvCxnSpPr/>
          <p:nvPr userDrawn="1"/>
        </p:nvCxnSpPr>
        <p:spPr>
          <a:xfrm>
            <a:off x="6360011" y="2018360"/>
            <a:ext cx="491245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">
            <a:extLst>
              <a:ext uri="{FF2B5EF4-FFF2-40B4-BE49-F238E27FC236}">
                <a16:creationId xmlns:a16="http://schemas.microsoft.com/office/drawing/2014/main" id="{79597E04-37B9-344D-9023-AE324D2C068D}"/>
              </a:ext>
            </a:extLst>
          </p:cNvPr>
          <p:cNvSpPr txBox="1"/>
          <p:nvPr userDrawn="1"/>
        </p:nvSpPr>
        <p:spPr>
          <a:xfrm>
            <a:off x="885532" y="2430012"/>
            <a:ext cx="4405312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>
                <a:latin typeface="Neo Sans Light" panose="02000506020000020004" pitchFamily="2" charset="0"/>
              </a:rPr>
              <a:t>Sous </a:t>
            </a:r>
            <a:r>
              <a:rPr lang="en-US" sz="2000" err="1">
                <a:latin typeface="Neo Sans Light" panose="02000506020000020004" pitchFamily="2" charset="0"/>
              </a:rPr>
              <a:t>titre</a:t>
            </a:r>
            <a:endParaRPr lang="en-US" sz="2000">
              <a:latin typeface="Neo Sans Light" panose="02000506020000020004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4FD512-0822-EC4D-8706-1925E8B518D1}"/>
              </a:ext>
            </a:extLst>
          </p:cNvPr>
          <p:cNvSpPr/>
          <p:nvPr userDrawn="1"/>
        </p:nvSpPr>
        <p:spPr>
          <a:xfrm>
            <a:off x="885532" y="3048717"/>
            <a:ext cx="4912459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Lorem ipsum dolor sit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amet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,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consectetur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adipiscing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elit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.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Mauris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tincidunt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maximus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justo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et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accumsan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.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Vivamus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nec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elementum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ex, fermentum pharetra ex.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Pellentesque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fringilla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erat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a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sagittis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varius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. Nam sit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amet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ante vel lorem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consectetur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aliquam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.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Pellentesque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iaculis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nec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diam id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mattis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.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Etiam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ultricies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tortor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non ipsum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malesuada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hendrerit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.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Aliquam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facilisis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commodo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eros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nec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Neo Sans Light" panose="02000506020000020004" pitchFamily="2" charset="0"/>
              </a:rPr>
              <a:t>finibus</a:t>
            </a:r>
            <a:r>
              <a:rPr lang="en-US" sz="1600">
                <a:solidFill>
                  <a:srgbClr val="000000"/>
                </a:solidFill>
                <a:latin typeface="Neo Sans Light" panose="02000506020000020004" pitchFamily="2" charset="0"/>
              </a:rPr>
              <a:t>. </a:t>
            </a:r>
            <a:endParaRPr lang="en-US" sz="1600">
              <a:latin typeface="Neo Sans Light" panose="02000506020000020004" pitchFamily="2" charset="0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B25CE1ED-CC98-204F-9CE9-FE9AB90832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0904" y="1058611"/>
            <a:ext cx="600720" cy="60072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695DC73F-F9D6-8E40-A580-68D3FA0E07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0904" y="2430012"/>
            <a:ext cx="600720" cy="60072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9F5BF03-E075-EB45-87C2-C0E363D3AE4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60342" y="3893923"/>
            <a:ext cx="552663" cy="60072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564E4CE2-13DA-2D4E-B288-DC760F349CF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660342" y="5297636"/>
            <a:ext cx="600720" cy="600720"/>
          </a:xfrm>
          <a:prstGeom prst="rect">
            <a:avLst/>
          </a:prstGeom>
        </p:spPr>
      </p:pic>
      <p:sp>
        <p:nvSpPr>
          <p:cNvPr id="49" name="Titre 48">
            <a:extLst>
              <a:ext uri="{FF2B5EF4-FFF2-40B4-BE49-F238E27FC236}">
                <a16:creationId xmlns:a16="http://schemas.microsoft.com/office/drawing/2014/main" id="{93B34807-80E0-D149-8896-C31FBC327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31183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434842"/>
                </a:solidFill>
                <a:latin typeface="Neo Sans  TR" panose="02000506020000090004" pitchFamily="2" charset="77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9B9EF81-FB2C-CE4E-B3E2-59EB0FD3A1CF}"/>
              </a:ext>
            </a:extLst>
          </p:cNvPr>
          <p:cNvSpPr/>
          <p:nvPr userDrawn="1"/>
        </p:nvSpPr>
        <p:spPr>
          <a:xfrm rot="5400000">
            <a:off x="-635669" y="1386806"/>
            <a:ext cx="2133600" cy="90238"/>
          </a:xfrm>
          <a:prstGeom prst="rect">
            <a:avLst/>
          </a:prstGeom>
          <a:solidFill>
            <a:srgbClr val="F79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731B475C-9538-6F43-AE09-E44B0BC7D39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25721" y="0"/>
            <a:ext cx="2780058" cy="280035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67727306-0775-4648-A35D-5F359FE229C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5235762"/>
            <a:ext cx="1622238" cy="1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60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>
            <a:extLst>
              <a:ext uri="{FF2B5EF4-FFF2-40B4-BE49-F238E27FC236}">
                <a16:creationId xmlns:a16="http://schemas.microsoft.com/office/drawing/2014/main" id="{54ECA2BC-2BBF-8748-9428-361D91B66E45}"/>
              </a:ext>
            </a:extLst>
          </p:cNvPr>
          <p:cNvGrpSpPr/>
          <p:nvPr userDrawn="1"/>
        </p:nvGrpSpPr>
        <p:grpSpPr>
          <a:xfrm>
            <a:off x="2534516" y="3605816"/>
            <a:ext cx="6829514" cy="1775048"/>
            <a:chOff x="2902930" y="4970162"/>
            <a:chExt cx="18617547" cy="4838856"/>
          </a:xfrm>
        </p:grpSpPr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1F88DBB6-727E-1A4B-B1C3-337A30F505B5}"/>
                </a:ext>
              </a:extLst>
            </p:cNvPr>
            <p:cNvSpPr txBox="1"/>
            <p:nvPr/>
          </p:nvSpPr>
          <p:spPr>
            <a:xfrm>
              <a:off x="2902930" y="7094706"/>
              <a:ext cx="3339443" cy="1090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434842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Title One</a:t>
              </a:r>
            </a:p>
          </p:txBody>
        </p:sp>
        <p:grpSp>
          <p:nvGrpSpPr>
            <p:cNvPr id="33" name="Group 1">
              <a:extLst>
                <a:ext uri="{FF2B5EF4-FFF2-40B4-BE49-F238E27FC236}">
                  <a16:creationId xmlns:a16="http://schemas.microsoft.com/office/drawing/2014/main" id="{6CD7582E-2C71-E14C-A920-5808A51A6607}"/>
                </a:ext>
              </a:extLst>
            </p:cNvPr>
            <p:cNvGrpSpPr/>
            <p:nvPr/>
          </p:nvGrpSpPr>
          <p:grpSpPr>
            <a:xfrm>
              <a:off x="7071990" y="4970162"/>
              <a:ext cx="10205358" cy="4838856"/>
              <a:chOff x="7071990" y="4970162"/>
              <a:chExt cx="10205358" cy="3187698"/>
            </a:xfrm>
          </p:grpSpPr>
          <p:cxnSp>
            <p:nvCxnSpPr>
              <p:cNvPr id="40" name="Straight Connector 40">
                <a:extLst>
                  <a:ext uri="{FF2B5EF4-FFF2-40B4-BE49-F238E27FC236}">
                    <a16:creationId xmlns:a16="http://schemas.microsoft.com/office/drawing/2014/main" id="{807188A1-0C9C-A54D-8BC5-5E5F757681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77348" y="4970162"/>
                <a:ext cx="0" cy="3187698"/>
              </a:xfrm>
              <a:prstGeom prst="line">
                <a:avLst/>
              </a:pr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3">
                <a:extLst>
                  <a:ext uri="{FF2B5EF4-FFF2-40B4-BE49-F238E27FC236}">
                    <a16:creationId xmlns:a16="http://schemas.microsoft.com/office/drawing/2014/main" id="{739C986B-4916-DA44-9472-A2511743B8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66505" y="4970162"/>
                <a:ext cx="0" cy="3187698"/>
              </a:xfrm>
              <a:prstGeom prst="line">
                <a:avLst/>
              </a:pr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" name="Straight Connector 46">
                <a:extLst>
                  <a:ext uri="{FF2B5EF4-FFF2-40B4-BE49-F238E27FC236}">
                    <a16:creationId xmlns:a16="http://schemas.microsoft.com/office/drawing/2014/main" id="{FB4A1B63-3A65-4044-A8AD-446CF5FE1C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1990" y="4970162"/>
                <a:ext cx="0" cy="3187698"/>
              </a:xfrm>
              <a:prstGeom prst="line">
                <a:avLst/>
              </a:prstGeom>
              <a:noFill/>
              <a:ln w="6350" cap="flat" cmpd="sng" algn="ctr">
                <a:solidFill>
                  <a:srgbClr val="FFFFFF">
                    <a:lumMod val="85000"/>
                  </a:srgbClr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4" name="TextBox 56">
              <a:extLst>
                <a:ext uri="{FF2B5EF4-FFF2-40B4-BE49-F238E27FC236}">
                  <a16:creationId xmlns:a16="http://schemas.microsoft.com/office/drawing/2014/main" id="{07459192-7507-814E-93BA-036D7D8E9E0F}"/>
                </a:ext>
              </a:extLst>
            </p:cNvPr>
            <p:cNvSpPr txBox="1"/>
            <p:nvPr/>
          </p:nvSpPr>
          <p:spPr>
            <a:xfrm>
              <a:off x="7977371" y="7094706"/>
              <a:ext cx="3343813" cy="1090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434842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Title Two</a:t>
              </a:r>
            </a:p>
          </p:txBody>
        </p:sp>
        <p:sp>
          <p:nvSpPr>
            <p:cNvPr id="35" name="TextBox 57">
              <a:extLst>
                <a:ext uri="{FF2B5EF4-FFF2-40B4-BE49-F238E27FC236}">
                  <a16:creationId xmlns:a16="http://schemas.microsoft.com/office/drawing/2014/main" id="{C5FC4F6F-9B88-9B4B-B2C5-8071C572181D}"/>
                </a:ext>
              </a:extLst>
            </p:cNvPr>
            <p:cNvSpPr txBox="1"/>
            <p:nvPr/>
          </p:nvSpPr>
          <p:spPr>
            <a:xfrm>
              <a:off x="12798751" y="7094706"/>
              <a:ext cx="3846348" cy="1090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434842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Title Three</a:t>
              </a:r>
            </a:p>
          </p:txBody>
        </p:sp>
        <p:sp>
          <p:nvSpPr>
            <p:cNvPr id="36" name="TextBox 58">
              <a:extLst>
                <a:ext uri="{FF2B5EF4-FFF2-40B4-BE49-F238E27FC236}">
                  <a16:creationId xmlns:a16="http://schemas.microsoft.com/office/drawing/2014/main" id="{162EBED5-AB33-684E-AE9B-9C217E4B9D3B}"/>
                </a:ext>
              </a:extLst>
            </p:cNvPr>
            <p:cNvSpPr txBox="1"/>
            <p:nvPr/>
          </p:nvSpPr>
          <p:spPr>
            <a:xfrm>
              <a:off x="18063048" y="7094706"/>
              <a:ext cx="3457429" cy="1090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434842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Title Four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44FAFB5C-8184-E649-B8EC-7247A81A7FB2}"/>
              </a:ext>
            </a:extLst>
          </p:cNvPr>
          <p:cNvSpPr/>
          <p:nvPr userDrawn="1"/>
        </p:nvSpPr>
        <p:spPr>
          <a:xfrm rot="5400000">
            <a:off x="-635669" y="1386806"/>
            <a:ext cx="2133600" cy="90238"/>
          </a:xfrm>
          <a:prstGeom prst="rect">
            <a:avLst/>
          </a:prstGeom>
          <a:solidFill>
            <a:srgbClr val="059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4F841494-4309-A94B-BBE7-2A4EAA1D74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6614" y="3667162"/>
            <a:ext cx="712195" cy="505548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293005E4-D037-F748-A38D-CDFB9B0AB7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06420" y="3615032"/>
            <a:ext cx="605744" cy="609809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E81F250A-607F-DC4B-9392-98FC9CB1E6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45750" y="3619576"/>
            <a:ext cx="552663" cy="600721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14BEFFFD-E5D0-DC47-BCF9-8015208140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45284" y="3610316"/>
            <a:ext cx="573830" cy="61924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8DEAF98-154C-D64B-9E44-9A37DB14F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7" name="Espace réservé du numéro de diapositive 56">
            <a:extLst>
              <a:ext uri="{FF2B5EF4-FFF2-40B4-BE49-F238E27FC236}">
                <a16:creationId xmlns:a16="http://schemas.microsoft.com/office/drawing/2014/main" id="{F679D05C-67D9-CC45-A0D0-C38BD80C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2D0D-C007-CF46-8E8B-CA6CCECA29C9}" type="slidenum">
              <a:rPr lang="fr-FR" smtClean="0"/>
              <a:t>‹N°›</a:t>
            </a:fld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B85E8B0A-A41E-B241-AD71-63A1B365A38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25721" y="0"/>
            <a:ext cx="2780058" cy="280035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8EC70B77-8C18-BC42-966D-C59000F9217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235762"/>
            <a:ext cx="1622238" cy="1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33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2827E57-0661-3943-8FA1-EC71B9D14C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47" y="0"/>
            <a:ext cx="1221009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50A78F1-E80D-EB49-9C33-B80367827C37}"/>
              </a:ext>
            </a:extLst>
          </p:cNvPr>
          <p:cNvSpPr/>
          <p:nvPr userDrawn="1"/>
        </p:nvSpPr>
        <p:spPr>
          <a:xfrm>
            <a:off x="160020" y="131118"/>
            <a:ext cx="11864340" cy="6566862"/>
          </a:xfrm>
          <a:prstGeom prst="rect">
            <a:avLst/>
          </a:prstGeom>
          <a:solidFill>
            <a:srgbClr val="434842">
              <a:alpha val="4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B623109-F42C-8147-9BE3-6BD068D879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1453" y="1152223"/>
            <a:ext cx="2189091" cy="2174056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B387549E-F325-734A-B6B6-E6586EAAC1A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" y="3903103"/>
            <a:ext cx="3726180" cy="829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EA8A9434-849C-6748-BB06-3516121FD140}"/>
              </a:ext>
            </a:extLst>
          </p:cNvPr>
          <p:cNvCxnSpPr/>
          <p:nvPr userDrawn="1"/>
        </p:nvCxnSpPr>
        <p:spPr>
          <a:xfrm flipH="1">
            <a:off x="8503921" y="3917479"/>
            <a:ext cx="3726179" cy="401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3D271411-364F-F34A-9236-A05014595480}"/>
              </a:ext>
            </a:extLst>
          </p:cNvPr>
          <p:cNvSpPr txBox="1"/>
          <p:nvPr userDrawn="1"/>
        </p:nvSpPr>
        <p:spPr>
          <a:xfrm>
            <a:off x="1" y="351838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2835449-75A7-2E4B-B496-2783B3568C2D}"/>
              </a:ext>
            </a:extLst>
          </p:cNvPr>
          <p:cNvSpPr txBox="1"/>
          <p:nvPr userDrawn="1"/>
        </p:nvSpPr>
        <p:spPr>
          <a:xfrm>
            <a:off x="0" y="447850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 titre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CCFDF-4079-3B4F-9651-C4E8A9741227}"/>
              </a:ext>
            </a:extLst>
          </p:cNvPr>
          <p:cNvSpPr/>
          <p:nvPr userDrawn="1"/>
        </p:nvSpPr>
        <p:spPr>
          <a:xfrm>
            <a:off x="0" y="6454259"/>
            <a:ext cx="121919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fr-FR" sz="12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www.airbreizh.asso.fr</a:t>
            </a:r>
            <a:endParaRPr lang="fr-FR" sz="12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985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4FC48B7-C284-DA43-8B0A-7702BAC70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44652" y="0"/>
            <a:ext cx="8067034" cy="10185400"/>
          </a:xfrm>
          <a:prstGeom prst="rect">
            <a:avLst/>
          </a:prstGeom>
        </p:spPr>
      </p:pic>
      <p:sp>
        <p:nvSpPr>
          <p:cNvPr id="6" name="Titre 16">
            <a:extLst>
              <a:ext uri="{FF2B5EF4-FFF2-40B4-BE49-F238E27FC236}">
                <a16:creationId xmlns:a16="http://schemas.microsoft.com/office/drawing/2014/main" id="{E4F7E0E6-2BD8-EA4E-82EA-AC0B8D98AAD7}"/>
              </a:ext>
            </a:extLst>
          </p:cNvPr>
          <p:cNvSpPr txBox="1">
            <a:spLocks/>
          </p:cNvSpPr>
          <p:nvPr userDrawn="1"/>
        </p:nvSpPr>
        <p:spPr>
          <a:xfrm>
            <a:off x="609600" y="29216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3600" b="1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TITRE PRESENTATION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E9D860-2489-6246-89B8-6090DDAB6D16}"/>
              </a:ext>
            </a:extLst>
          </p:cNvPr>
          <p:cNvSpPr/>
          <p:nvPr userDrawn="1"/>
        </p:nvSpPr>
        <p:spPr>
          <a:xfrm>
            <a:off x="0" y="6454259"/>
            <a:ext cx="121919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fr-FR" sz="1200" b="0" i="0" err="1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www.airbreizh.asso.fr</a:t>
            </a:r>
            <a:endParaRPr lang="fr-FR" sz="1200" b="0" i="0">
              <a:solidFill>
                <a:srgbClr val="4348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8A95F2B1-C2F6-9F4B-A8C3-7C4AC8251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047" y="3598849"/>
            <a:ext cx="10515600" cy="1325563"/>
          </a:xfrm>
        </p:spPr>
        <p:txBody>
          <a:bodyPr>
            <a:normAutofit/>
          </a:bodyPr>
          <a:lstStyle>
            <a:lvl1pPr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Sous titre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AED34A-547E-0142-AF5C-5A9BDAB8FD60}"/>
              </a:ext>
            </a:extLst>
          </p:cNvPr>
          <p:cNvSpPr/>
          <p:nvPr userDrawn="1"/>
        </p:nvSpPr>
        <p:spPr>
          <a:xfrm rot="5400000">
            <a:off x="-654810" y="3539342"/>
            <a:ext cx="2133600" cy="90238"/>
          </a:xfrm>
          <a:prstGeom prst="rect">
            <a:avLst/>
          </a:prstGeom>
          <a:solidFill>
            <a:srgbClr val="FFC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1A991C-61C2-7E44-A9B8-609D4C6658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09832" y="2497433"/>
            <a:ext cx="2189091" cy="217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7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575047-CFEC-F347-9E89-89BC6551533C}"/>
              </a:ext>
            </a:extLst>
          </p:cNvPr>
          <p:cNvSpPr/>
          <p:nvPr userDrawn="1"/>
        </p:nvSpPr>
        <p:spPr>
          <a:xfrm>
            <a:off x="152401" y="155575"/>
            <a:ext cx="11887200" cy="6539231"/>
          </a:xfrm>
          <a:prstGeom prst="rect">
            <a:avLst/>
          </a:prstGeom>
          <a:solidFill>
            <a:srgbClr val="059DDB">
              <a:alpha val="3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84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66AB97-535B-A742-8612-1FE1D31E08FB}"/>
              </a:ext>
            </a:extLst>
          </p:cNvPr>
          <p:cNvSpPr/>
          <p:nvPr/>
        </p:nvSpPr>
        <p:spPr>
          <a:xfrm>
            <a:off x="4530430" y="2898607"/>
            <a:ext cx="3128628" cy="89027"/>
          </a:xfrm>
          <a:prstGeom prst="rect">
            <a:avLst/>
          </a:prstGeom>
          <a:solidFill>
            <a:srgbClr val="025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541F316-AEC5-E74E-A921-CD7FD676D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662071"/>
            <a:ext cx="10515600" cy="1325563"/>
          </a:xfrm>
        </p:spPr>
        <p:txBody>
          <a:bodyPr>
            <a:normAutofit/>
          </a:bodyPr>
          <a:lstStyle>
            <a:lvl1pPr algn="ctr"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SLIDE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546001-CD6B-7740-9ABB-EC038E66D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34842"/>
                </a:solidFill>
              </a:defRPr>
            </a:lvl1pPr>
          </a:lstStyle>
          <a:p>
            <a:fld id="{93502D0D-C007-CF46-8E8B-CA6CCECA29C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3D5273-A742-3549-870D-D4D18AE33402}"/>
              </a:ext>
            </a:extLst>
          </p:cNvPr>
          <p:cNvSpPr/>
          <p:nvPr userDrawn="1"/>
        </p:nvSpPr>
        <p:spPr>
          <a:xfrm>
            <a:off x="0" y="6454259"/>
            <a:ext cx="121919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fr-FR" sz="1200" b="0" i="0" err="1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www.airbreizh.asso.fr</a:t>
            </a:r>
            <a:endParaRPr lang="fr-FR" sz="1200" b="0" i="0">
              <a:solidFill>
                <a:srgbClr val="4348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8CD000-952F-6345-9A32-373D381B2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6610708" y="2898607"/>
            <a:ext cx="9201332" cy="901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29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575047-CFEC-F347-9E89-89BC6551533C}"/>
              </a:ext>
            </a:extLst>
          </p:cNvPr>
          <p:cNvSpPr/>
          <p:nvPr userDrawn="1"/>
        </p:nvSpPr>
        <p:spPr>
          <a:xfrm>
            <a:off x="152400" y="155575"/>
            <a:ext cx="11887200" cy="6539231"/>
          </a:xfrm>
          <a:prstGeom prst="rect">
            <a:avLst/>
          </a:prstGeom>
          <a:solidFill>
            <a:srgbClr val="F7921D">
              <a:alpha val="3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solidFill>
                <a:srgbClr val="4348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66AB97-535B-A742-8612-1FE1D31E08FB}"/>
              </a:ext>
            </a:extLst>
          </p:cNvPr>
          <p:cNvSpPr/>
          <p:nvPr/>
        </p:nvSpPr>
        <p:spPr>
          <a:xfrm>
            <a:off x="4531686" y="2898608"/>
            <a:ext cx="3128628" cy="89027"/>
          </a:xfrm>
          <a:prstGeom prst="rect">
            <a:avLst/>
          </a:prstGeom>
          <a:solidFill>
            <a:srgbClr val="F79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546001-CD6B-7740-9ABB-EC038E66D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34842"/>
                </a:solidFill>
              </a:defRPr>
            </a:lvl1pPr>
          </a:lstStyle>
          <a:p>
            <a:fld id="{93502D0D-C007-CF46-8E8B-CA6CCECA29C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8">
            <a:extLst>
              <a:ext uri="{FF2B5EF4-FFF2-40B4-BE49-F238E27FC236}">
                <a16:creationId xmlns:a16="http://schemas.microsoft.com/office/drawing/2014/main" id="{D4BEBE3F-4E50-B34D-A2B2-F774F28252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62071"/>
            <a:ext cx="10515600" cy="1325563"/>
          </a:xfrm>
        </p:spPr>
        <p:txBody>
          <a:bodyPr>
            <a:normAutofit/>
          </a:bodyPr>
          <a:lstStyle>
            <a:lvl1pPr algn="ctr"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SLIDE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712FBEE-90F8-0242-86C8-0EB8A117D2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6610708" y="2898607"/>
            <a:ext cx="9201332" cy="90158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5E9423-9C7F-2B43-BB71-18EF265FDBCC}"/>
              </a:ext>
            </a:extLst>
          </p:cNvPr>
          <p:cNvSpPr/>
          <p:nvPr userDrawn="1"/>
        </p:nvSpPr>
        <p:spPr>
          <a:xfrm>
            <a:off x="0" y="6454259"/>
            <a:ext cx="121919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fr-FR" sz="1200" b="0" i="0" err="1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www.airbreizh.asso.fr</a:t>
            </a:r>
            <a:endParaRPr lang="fr-FR" sz="1200" b="0" i="0">
              <a:solidFill>
                <a:srgbClr val="4348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483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D970C2-DA9B-2C49-9CA2-EE42C45CF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985933" cy="1091142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695D2D-EC38-FF42-8E94-21FA8DE12C59}"/>
              </a:ext>
            </a:extLst>
          </p:cNvPr>
          <p:cNvSpPr/>
          <p:nvPr userDrawn="1"/>
        </p:nvSpPr>
        <p:spPr>
          <a:xfrm rot="5400000">
            <a:off x="-635669" y="1386806"/>
            <a:ext cx="2133600" cy="90238"/>
          </a:xfrm>
          <a:prstGeom prst="rect">
            <a:avLst/>
          </a:prstGeom>
          <a:solidFill>
            <a:srgbClr val="F79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DF367F-1B18-6846-ACCA-A40720A6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502D0D-C007-CF46-8E8B-CA6CCECA29C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495A1E4-62CB-7F40-9392-6ECB27A701D4}"/>
              </a:ext>
            </a:extLst>
          </p:cNvPr>
          <p:cNvSpPr/>
          <p:nvPr userDrawn="1"/>
        </p:nvSpPr>
        <p:spPr>
          <a:xfrm>
            <a:off x="8762997" y="-16042"/>
            <a:ext cx="6858000" cy="6858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55861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A10CDB0-F3A9-314F-87C6-5559C11EDB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CEFFD">
                <a:tint val="45000"/>
                <a:satMod val="400000"/>
              </a:srgbClr>
            </a:duotone>
            <a:lum bright="40000"/>
          </a:blip>
          <a:srcRect l="11146"/>
          <a:stretch/>
        </p:blipFill>
        <p:spPr>
          <a:xfrm>
            <a:off x="0" y="0"/>
            <a:ext cx="6095998" cy="686072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95CBB0C-8F4E-A248-AE35-DDFDB40C20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2416" y="365125"/>
            <a:ext cx="4572001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51BFA2-DE89-0C46-BE93-8E7C1376A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2D0D-C007-CF46-8E8B-CA6CCECA29C9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1CE15D9-FE70-5146-AE8B-8394EA6A637B}"/>
              </a:ext>
            </a:extLst>
          </p:cNvPr>
          <p:cNvSpPr txBox="1"/>
          <p:nvPr userDrawn="1"/>
        </p:nvSpPr>
        <p:spPr>
          <a:xfrm>
            <a:off x="1268894" y="365125"/>
            <a:ext cx="2570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0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185A48-A538-144E-8BBD-ADB34F6B54AC}"/>
              </a:ext>
            </a:extLst>
          </p:cNvPr>
          <p:cNvSpPr/>
          <p:nvPr userDrawn="1"/>
        </p:nvSpPr>
        <p:spPr>
          <a:xfrm>
            <a:off x="1080716" y="861391"/>
            <a:ext cx="45719" cy="2567609"/>
          </a:xfrm>
          <a:prstGeom prst="rect">
            <a:avLst/>
          </a:prstGeom>
          <a:solidFill>
            <a:srgbClr val="434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484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02EFEF-E6E2-6B48-A719-A2EFB2E229EB}"/>
              </a:ext>
            </a:extLst>
          </p:cNvPr>
          <p:cNvSpPr/>
          <p:nvPr userDrawn="1"/>
        </p:nvSpPr>
        <p:spPr>
          <a:xfrm>
            <a:off x="902475" y="1981200"/>
            <a:ext cx="45719" cy="2567609"/>
          </a:xfrm>
          <a:prstGeom prst="rect">
            <a:avLst/>
          </a:prstGeom>
          <a:solidFill>
            <a:srgbClr val="434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4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4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A10CDB0-F3A9-314F-87C6-5559C11EDB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146"/>
          <a:stretch/>
        </p:blipFill>
        <p:spPr>
          <a:xfrm>
            <a:off x="0" y="0"/>
            <a:ext cx="6095998" cy="686072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51BFA2-DE89-0C46-BE93-8E7C1376A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2D0D-C007-CF46-8E8B-CA6CCECA29C9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185A48-A538-144E-8BBD-ADB34F6B54AC}"/>
              </a:ext>
            </a:extLst>
          </p:cNvPr>
          <p:cNvSpPr/>
          <p:nvPr userDrawn="1"/>
        </p:nvSpPr>
        <p:spPr>
          <a:xfrm>
            <a:off x="1080716" y="861391"/>
            <a:ext cx="45719" cy="2567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02EFEF-E6E2-6B48-A719-A2EFB2E229EB}"/>
              </a:ext>
            </a:extLst>
          </p:cNvPr>
          <p:cNvSpPr/>
          <p:nvPr userDrawn="1"/>
        </p:nvSpPr>
        <p:spPr>
          <a:xfrm>
            <a:off x="902475" y="1981200"/>
            <a:ext cx="45719" cy="2567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A304DE2-8721-814A-B055-436B3932AECD}"/>
              </a:ext>
            </a:extLst>
          </p:cNvPr>
          <p:cNvSpPr txBox="1"/>
          <p:nvPr userDrawn="1"/>
        </p:nvSpPr>
        <p:spPr>
          <a:xfrm>
            <a:off x="1268894" y="365125"/>
            <a:ext cx="2570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760D2DA-5E88-2F45-ABC2-15F6A5E17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2416" y="365125"/>
            <a:ext cx="4572001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4348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479602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2680FD0-A9A6-9344-8360-52E88BF1C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37FCB5-B1B5-C84C-8194-D40AFF569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0AA46C-5C2C-FC4E-9AE1-A676F6C8E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1521A-91B5-3C48-8B17-718FD8FF53DC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95CFCF-9CBB-3C48-9FA4-FF2841724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54C785-8F3F-3B45-B717-32DC85282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02D0D-C007-CF46-8E8B-CA6CCECA29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7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90" r:id="rId3"/>
    <p:sldLayoutId id="2147483677" r:id="rId4"/>
    <p:sldLayoutId id="2147483662" r:id="rId5"/>
    <p:sldLayoutId id="2147483671" r:id="rId6"/>
    <p:sldLayoutId id="2147483663" r:id="rId7"/>
    <p:sldLayoutId id="2147483670" r:id="rId8"/>
    <p:sldLayoutId id="2147483678" r:id="rId9"/>
    <p:sldLayoutId id="2147483679" r:id="rId10"/>
    <p:sldLayoutId id="2147483680" r:id="rId11"/>
    <p:sldLayoutId id="2147483684" r:id="rId12"/>
    <p:sldLayoutId id="2147483691" r:id="rId13"/>
    <p:sldLayoutId id="2147483686" r:id="rId14"/>
    <p:sldLayoutId id="2147483687" r:id="rId15"/>
    <p:sldLayoutId id="2147483688" r:id="rId16"/>
    <p:sldLayoutId id="2147483689" r:id="rId17"/>
    <p:sldLayoutId id="2147483681" r:id="rId18"/>
    <p:sldLayoutId id="2147483668" r:id="rId19"/>
    <p:sldLayoutId id="2147483669" r:id="rId20"/>
    <p:sldLayoutId id="2147483682" r:id="rId21"/>
    <p:sldLayoutId id="214748367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delidais@airbreizh.asso.fr" TargetMode="External"/><Relationship Id="rId2" Type="http://schemas.openxmlformats.org/officeDocument/2006/relationships/hyperlink" Target="mailto:ppatrice@airbreizh.asso.fr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sleray@airbreizh.asso.f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chart" Target="../charts/char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data.airbreizh.asso.fr/" TargetMode="External"/><Relationship Id="rId2" Type="http://schemas.openxmlformats.org/officeDocument/2006/relationships/hyperlink" Target="http://www.isea.airbreizh.asso.fr/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sea.airbreizh.asso.fr/" TargetMode="Externa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8.xml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10.xml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2779EC-A4EE-2A3F-7A7F-6E9B84895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65" y="2200241"/>
            <a:ext cx="5316411" cy="279168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CA" sz="3600" b="1" noProof="0" dirty="0">
                <a:latin typeface="Segoe UI"/>
                <a:cs typeface="Arial"/>
              </a:rPr>
              <a:t>COSUIV PPA</a:t>
            </a:r>
            <a:br>
              <a:rPr lang="fr-CA" sz="3600" b="1" noProof="0" dirty="0">
                <a:latin typeface="Segoe UI"/>
                <a:cs typeface="Arial"/>
              </a:rPr>
            </a:br>
            <a:endParaRPr lang="fr-CA" sz="2800" b="1" noProof="0" dirty="0">
              <a:solidFill>
                <a:schemeClr val="tx1">
                  <a:lumMod val="65000"/>
                  <a:lumOff val="35000"/>
                </a:schemeClr>
              </a:solidFill>
              <a:latin typeface="Segoe U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6464" y="4289243"/>
            <a:ext cx="74971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CA" noProof="0" dirty="0"/>
              <a:t>18 décembre 2025</a:t>
            </a:r>
          </a:p>
          <a:p>
            <a:pPr fontAlgn="base"/>
            <a:endParaRPr lang="fr-CA" noProof="0" dirty="0"/>
          </a:p>
          <a:p>
            <a:pPr fontAlgn="base"/>
            <a:r>
              <a:rPr lang="fr-CA" noProof="0" dirty="0"/>
              <a:t>Pierre Patrice – Ingénieur Air Climat Énergie : </a:t>
            </a:r>
            <a:r>
              <a:rPr lang="fr-CA" noProof="0" dirty="0">
                <a:hlinkClick r:id="rId2"/>
              </a:rPr>
              <a:t>ppatrice@airbreizh.asso.fr</a:t>
            </a:r>
            <a:r>
              <a:rPr lang="fr-CA" noProof="0" dirty="0"/>
              <a:t> </a:t>
            </a:r>
          </a:p>
          <a:p>
            <a:pPr fontAlgn="base"/>
            <a:r>
              <a:rPr lang="fr-CA" noProof="0" dirty="0"/>
              <a:t>Marion </a:t>
            </a:r>
            <a:r>
              <a:rPr lang="fr-CA" noProof="0" dirty="0" err="1"/>
              <a:t>Delidais</a:t>
            </a:r>
            <a:r>
              <a:rPr lang="fr-CA" noProof="0" dirty="0"/>
              <a:t> </a:t>
            </a:r>
            <a:r>
              <a:rPr lang="fr-CA" dirty="0"/>
              <a:t>– Ingénieure Air Climat Énergie </a:t>
            </a:r>
            <a:r>
              <a:rPr lang="fr-CA" noProof="0" dirty="0"/>
              <a:t>: </a:t>
            </a:r>
            <a:r>
              <a:rPr lang="fr-CA" noProof="0" dirty="0">
                <a:hlinkClick r:id="rId3"/>
              </a:rPr>
              <a:t>mdelidais@airbreizh.asso.fr</a:t>
            </a:r>
            <a:r>
              <a:rPr lang="fr-CA" noProof="0" dirty="0"/>
              <a:t> </a:t>
            </a:r>
          </a:p>
          <a:p>
            <a:pPr fontAlgn="base"/>
            <a:endParaRPr lang="fr-CA" noProof="0" dirty="0"/>
          </a:p>
          <a:p>
            <a:pPr fontAlgn="base"/>
            <a:r>
              <a:rPr lang="fr-CA" noProof="0" dirty="0"/>
              <a:t>Simon Leray - Responsable Service Numérique et Communication ​: </a:t>
            </a:r>
            <a:r>
              <a:rPr lang="fr-CA" noProof="0" dirty="0">
                <a:hlinkClick r:id="rId4"/>
              </a:rPr>
              <a:t>sleray@airbreizh.asso.fr</a:t>
            </a:r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2255613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84137-3586-B0EB-2F6B-4B7657D33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4E108162-3C3A-D0A4-CB1A-CC46F3C93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3894"/>
          </a:xfrm>
        </p:spPr>
        <p:txBody>
          <a:bodyPr/>
          <a:lstStyle/>
          <a:p>
            <a:r>
              <a:rPr lang="fr-CA" b="1" dirty="0">
                <a:solidFill>
                  <a:srgbClr val="00B0F0"/>
                </a:solidFill>
              </a:rPr>
              <a:t>Présentation des résultats ISEA V6.1</a:t>
            </a:r>
            <a:endParaRPr lang="fr-CA" b="1" noProof="0" dirty="0">
              <a:solidFill>
                <a:srgbClr val="00B0F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BEC430-3F35-0385-53D2-FB3E0B95BF70}"/>
              </a:ext>
            </a:extLst>
          </p:cNvPr>
          <p:cNvSpPr/>
          <p:nvPr/>
        </p:nvSpPr>
        <p:spPr>
          <a:xfrm>
            <a:off x="2740145" y="1469854"/>
            <a:ext cx="66271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2660A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Zoom sur le résidentiel et les émissions de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792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PM</a:t>
            </a:r>
            <a:r>
              <a:rPr kumimoji="0" lang="fr-FR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792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2.5</a:t>
            </a:r>
            <a:endParaRPr kumimoji="0" lang="fr-FR" sz="2000" b="1" i="1" u="none" strike="noStrike" kern="1200" cap="none" spc="0" normalizeH="0" baseline="-25000" noProof="0" dirty="0">
              <a:ln>
                <a:noFill/>
              </a:ln>
              <a:solidFill>
                <a:srgbClr val="F792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06B011-414A-FEDA-D039-807AA24EBE45}"/>
              </a:ext>
            </a:extLst>
          </p:cNvPr>
          <p:cNvSpPr/>
          <p:nvPr/>
        </p:nvSpPr>
        <p:spPr>
          <a:xfrm>
            <a:off x="607126" y="2142972"/>
            <a:ext cx="944332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1400" b="1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BOIS-ENERGIE DANS ISEA </a:t>
            </a:r>
          </a:p>
          <a:p>
            <a:pPr algn="just">
              <a:spcAft>
                <a:spcPts val="600"/>
              </a:spcAft>
            </a:pP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émissions de polluants atmosphériques dans ISEA sont inventoriées à la source 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6E60CF-3C8B-8A06-3478-96CBC570AC0C}"/>
              </a:ext>
            </a:extLst>
          </p:cNvPr>
          <p:cNvSpPr/>
          <p:nvPr/>
        </p:nvSpPr>
        <p:spPr>
          <a:xfrm>
            <a:off x="636631" y="4742806"/>
            <a:ext cx="2079251" cy="17890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FR" sz="1600" b="1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LES CHAUDIÈRES INDIVIDUELLES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Logements individuels</a:t>
            </a:r>
          </a:p>
          <a:p>
            <a:pPr algn="ctr"/>
            <a:r>
              <a:rPr lang="fr-FR" sz="105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(équipements bois individuels dans un logement)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15B669-E09B-DA9B-13AB-8FD005FDC5C8}"/>
              </a:ext>
            </a:extLst>
          </p:cNvPr>
          <p:cNvSpPr/>
          <p:nvPr/>
        </p:nvSpPr>
        <p:spPr>
          <a:xfrm>
            <a:off x="3022318" y="4742804"/>
            <a:ext cx="2079251" cy="17890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FR" sz="1600" b="1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LES CHAUDIÈRES COLLECTIVES (NON RCU)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Immeubles collectifs</a:t>
            </a:r>
          </a:p>
          <a:p>
            <a:pPr algn="ctr"/>
            <a:r>
              <a:rPr lang="fr-FR" sz="105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(chaudière bois qui alimente un immeuble, bâtiment de sport, loisirs…)</a:t>
            </a:r>
            <a:endParaRPr lang="fr-FR" sz="1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C16FD8-785E-F849-BDB4-9ED07D59C034}"/>
              </a:ext>
            </a:extLst>
          </p:cNvPr>
          <p:cNvSpPr/>
          <p:nvPr/>
        </p:nvSpPr>
        <p:spPr>
          <a:xfrm>
            <a:off x="5408005" y="4742804"/>
            <a:ext cx="2079251" cy="178904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FR" sz="1600" b="1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LES CHAUDIÈRES COLLECTIVES (RCU)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Logements collectifs</a:t>
            </a:r>
          </a:p>
          <a:p>
            <a:pPr algn="ctr"/>
            <a:r>
              <a:rPr lang="fr-FR" sz="105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(alimente un réseau de chaleur avec plusieurs bâtiments, résidentiel et/ou tertiaire…)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1C9B7D8-C614-B66C-0C06-17FA8270BAA3}"/>
              </a:ext>
            </a:extLst>
          </p:cNvPr>
          <p:cNvSpPr txBox="1"/>
          <p:nvPr/>
        </p:nvSpPr>
        <p:spPr>
          <a:xfrm>
            <a:off x="7793692" y="5314159"/>
            <a:ext cx="3939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 présentées ensuite uniquement les émissions du secteur </a:t>
            </a:r>
            <a:r>
              <a:rPr lang="fr-FR" sz="1200" b="1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résidentiel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des </a:t>
            </a:r>
            <a:r>
              <a:rPr lang="fr-FR" sz="1200" b="1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RCU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(part liée au résidentiel).</a:t>
            </a:r>
            <a:endParaRPr lang="fr-FR" sz="1200" dirty="0"/>
          </a:p>
        </p:txBody>
      </p:sp>
      <p:sp>
        <p:nvSpPr>
          <p:cNvPr id="4" name="Losange 3">
            <a:extLst>
              <a:ext uri="{FF2B5EF4-FFF2-40B4-BE49-F238E27FC236}">
                <a16:creationId xmlns:a16="http://schemas.microsoft.com/office/drawing/2014/main" id="{6EF8A68A-9C63-5E60-B1C0-63DAAB103CE0}"/>
              </a:ext>
            </a:extLst>
          </p:cNvPr>
          <p:cNvSpPr/>
          <p:nvPr/>
        </p:nvSpPr>
        <p:spPr>
          <a:xfrm>
            <a:off x="838200" y="2837793"/>
            <a:ext cx="131859" cy="190831"/>
          </a:xfrm>
          <a:prstGeom prst="diamond">
            <a:avLst/>
          </a:prstGeom>
          <a:solidFill>
            <a:srgbClr val="F792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DA0891-578A-84F0-FC0D-16B0F7B52A8A}"/>
              </a:ext>
            </a:extLst>
          </p:cNvPr>
          <p:cNvSpPr txBox="1"/>
          <p:nvPr/>
        </p:nvSpPr>
        <p:spPr>
          <a:xfrm>
            <a:off x="951759" y="2712359"/>
            <a:ext cx="8772686" cy="1601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émissions de polluants atmosphériques d’un </a:t>
            </a:r>
            <a:r>
              <a:rPr lang="fr-FR" sz="12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 de chaleur urbain (RCU) 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(= alimentant plusieurs bâtiments avec un  réseau), sont inventoriées dans la </a:t>
            </a:r>
            <a:r>
              <a:rPr lang="fr-FR" sz="1200" b="1" u="sng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 énergie</a:t>
            </a:r>
            <a:r>
              <a:rPr lang="fr-FR" sz="1200" b="1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 que soit le combustible et le secteur alimenté.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émissions de polluants atmosphériques d’une </a:t>
            </a:r>
            <a:r>
              <a:rPr lang="fr-FR" sz="12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chaufferie bois non-RCU 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(= alimente un seul bâtiment), sont inventoriées au niveau du secteur consommateur selon l’usage du bâtiment (</a:t>
            </a:r>
            <a:r>
              <a:rPr lang="fr-FR" sz="1200" b="1" u="sng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résidentiel, tertiaire, industrie, agriculture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émissions du </a:t>
            </a:r>
            <a:r>
              <a:rPr lang="fr-FR" sz="12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bois-énergie domestique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sont prises en compte à la source dans le </a:t>
            </a:r>
            <a:r>
              <a:rPr lang="fr-FR" sz="1200" b="1" u="sng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résidentiel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200" dirty="0"/>
          </a:p>
        </p:txBody>
      </p:sp>
      <p:sp>
        <p:nvSpPr>
          <p:cNvPr id="11" name="Losange 10">
            <a:extLst>
              <a:ext uri="{FF2B5EF4-FFF2-40B4-BE49-F238E27FC236}">
                <a16:creationId xmlns:a16="http://schemas.microsoft.com/office/drawing/2014/main" id="{5F22C0B8-B3EE-71BA-8D9E-C0DAEB3629C8}"/>
              </a:ext>
            </a:extLst>
          </p:cNvPr>
          <p:cNvSpPr/>
          <p:nvPr/>
        </p:nvSpPr>
        <p:spPr>
          <a:xfrm>
            <a:off x="838200" y="3408733"/>
            <a:ext cx="131859" cy="190831"/>
          </a:xfrm>
          <a:prstGeom prst="diamond">
            <a:avLst/>
          </a:prstGeom>
          <a:solidFill>
            <a:srgbClr val="F792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Losange 11">
            <a:extLst>
              <a:ext uri="{FF2B5EF4-FFF2-40B4-BE49-F238E27FC236}">
                <a16:creationId xmlns:a16="http://schemas.microsoft.com/office/drawing/2014/main" id="{FFADE7DE-12DA-0C32-B581-86F06FC9232E}"/>
              </a:ext>
            </a:extLst>
          </p:cNvPr>
          <p:cNvSpPr/>
          <p:nvPr/>
        </p:nvSpPr>
        <p:spPr>
          <a:xfrm>
            <a:off x="838200" y="4073535"/>
            <a:ext cx="131859" cy="190831"/>
          </a:xfrm>
          <a:prstGeom prst="diamond">
            <a:avLst/>
          </a:prstGeom>
          <a:solidFill>
            <a:srgbClr val="F792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5299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42A7F-96E1-F2E2-2F90-B9DBF09A8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F3021708-4F7C-B799-EA84-72D294FF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3894"/>
          </a:xfrm>
        </p:spPr>
        <p:txBody>
          <a:bodyPr/>
          <a:lstStyle/>
          <a:p>
            <a:r>
              <a:rPr lang="fr-CA" b="1" dirty="0">
                <a:solidFill>
                  <a:srgbClr val="00B0F0"/>
                </a:solidFill>
              </a:rPr>
              <a:t>Présentation des résultats ISEA V6.1</a:t>
            </a:r>
            <a:endParaRPr lang="fr-CA" b="1" noProof="0" dirty="0">
              <a:solidFill>
                <a:srgbClr val="00B0F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E799BA-D7C3-344C-B8FF-98B9469BFCF1}"/>
              </a:ext>
            </a:extLst>
          </p:cNvPr>
          <p:cNvSpPr/>
          <p:nvPr/>
        </p:nvSpPr>
        <p:spPr>
          <a:xfrm>
            <a:off x="607126" y="2072636"/>
            <a:ext cx="651660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1400" b="1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RÉPARTITION DES ÉMISSIONS DE PM</a:t>
            </a:r>
            <a:r>
              <a:rPr lang="fr-FR" sz="1400" b="1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fr-FR" sz="1400" b="1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RÉSIDENTIEL</a:t>
            </a:r>
          </a:p>
          <a:p>
            <a:pPr algn="just">
              <a:spcAft>
                <a:spcPts val="600"/>
              </a:spcAft>
            </a:pP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émissions de PM</a:t>
            </a:r>
            <a:r>
              <a:rPr lang="fr-FR" sz="1200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liées au chauffage au bois représentent </a:t>
            </a:r>
            <a:r>
              <a:rPr lang="fr-FR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89 %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émissions totales de PM</a:t>
            </a:r>
            <a:r>
              <a:rPr lang="fr-FR" sz="1200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secteur résidentiel sur la métropole. La prise en compte des condensables dans ISEA V6 provoque une augmentation de </a:t>
            </a:r>
            <a:r>
              <a:rPr lang="fr-FR" sz="1200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11% 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émissions par rapport à la V5. </a:t>
            </a:r>
          </a:p>
          <a:p>
            <a:pPr algn="just">
              <a:spcAft>
                <a:spcPts val="600"/>
              </a:spcAft>
            </a:pP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 émissions évoluent en fonction de plusieurs facteurs, notamment :</a:t>
            </a:r>
          </a:p>
          <a:p>
            <a:pPr marL="171450" indent="-171450" algn="just">
              <a:spcAft>
                <a:spcPts val="600"/>
              </a:spcAft>
              <a:buFontTx/>
              <a:buChar char="-"/>
            </a:pP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conditions météorologiques, avec par exemple des hivers plus doux comme en 2014, </a:t>
            </a:r>
          </a:p>
          <a:p>
            <a:pPr marL="171450" indent="-171450" algn="just">
              <a:spcAft>
                <a:spcPts val="600"/>
              </a:spcAft>
              <a:buFontTx/>
              <a:buChar char="-"/>
            </a:pP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composition et le renouvellement du parc d’équipements de chauffage au bois.</a:t>
            </a:r>
          </a:p>
          <a:p>
            <a:pPr marL="171450" indent="-171450" algn="just">
              <a:spcAft>
                <a:spcPts val="600"/>
              </a:spcAft>
              <a:buFontTx/>
              <a:buChar char="-"/>
            </a:pPr>
            <a:endParaRPr lang="fr-FR" sz="1200" dirty="0">
              <a:solidFill>
                <a:srgbClr val="2660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1195D3-2F75-30B3-3E44-9D492A86273D}"/>
              </a:ext>
            </a:extLst>
          </p:cNvPr>
          <p:cNvSpPr txBox="1"/>
          <p:nvPr/>
        </p:nvSpPr>
        <p:spPr>
          <a:xfrm>
            <a:off x="5615460" y="4556176"/>
            <a:ext cx="2076087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91 % </a:t>
            </a:r>
          </a:p>
          <a:p>
            <a:pPr algn="ctr"/>
            <a:r>
              <a:rPr lang="fr-FR" sz="14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émissions de PM</a:t>
            </a:r>
            <a:r>
              <a:rPr lang="fr-FR" sz="1400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fr-FR" sz="14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résidentiel liées au chauffage au bois individuel en 2022 de Rennes Métropole</a:t>
            </a:r>
            <a:endParaRPr lang="fr-FR" sz="1600" dirty="0">
              <a:solidFill>
                <a:srgbClr val="2660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4961FC6-0FD6-8E91-2A03-A4D9804802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91547" y="2221131"/>
            <a:ext cx="4127403" cy="4051771"/>
          </a:xfrm>
          <a:prstGeom prst="rect">
            <a:avLst/>
          </a:prstGeom>
        </p:spPr>
      </p:pic>
      <p:sp>
        <p:nvSpPr>
          <p:cNvPr id="20" name="object 12">
            <a:extLst>
              <a:ext uri="{FF2B5EF4-FFF2-40B4-BE49-F238E27FC236}">
                <a16:creationId xmlns:a16="http://schemas.microsoft.com/office/drawing/2014/main" id="{BDF1C4DD-DE8C-47BD-03D8-66666FB7A0A9}"/>
              </a:ext>
            </a:extLst>
          </p:cNvPr>
          <p:cNvSpPr txBox="1"/>
          <p:nvPr/>
        </p:nvSpPr>
        <p:spPr>
          <a:xfrm>
            <a:off x="711725" y="3945992"/>
            <a:ext cx="4806329" cy="188600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marL="11430" algn="ctr">
              <a:spcBef>
                <a:spcPts val="91"/>
              </a:spcBef>
            </a:pPr>
            <a:r>
              <a:rPr lang="en-US" sz="1150" b="1" dirty="0">
                <a:solidFill>
                  <a:srgbClr val="2660A7"/>
                </a:solidFill>
                <a:latin typeface="Century Gothic"/>
              </a:rPr>
              <a:t>PART DES SOUS-SECTEURS EMETTEURS DE PM</a:t>
            </a:r>
            <a:r>
              <a:rPr lang="en-US" sz="1150" b="1" baseline="-25000" dirty="0">
                <a:solidFill>
                  <a:srgbClr val="2660A7"/>
                </a:solidFill>
                <a:latin typeface="Century Gothic"/>
              </a:rPr>
              <a:t>2.5</a:t>
            </a:r>
            <a:r>
              <a:rPr lang="en-US" sz="1150" b="1" dirty="0">
                <a:solidFill>
                  <a:srgbClr val="2660A7"/>
                </a:solidFill>
                <a:latin typeface="Century Gothic"/>
              </a:rPr>
              <a:t> DU RESIDENTIEL </a:t>
            </a:r>
            <a:endParaRPr lang="fr-FR" sz="1150" dirty="0">
              <a:solidFill>
                <a:srgbClr val="2660A7"/>
              </a:solidFill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988D4895-CCD8-A7A4-6E21-308915541C93}"/>
              </a:ext>
            </a:extLst>
          </p:cNvPr>
          <p:cNvSpPr txBox="1"/>
          <p:nvPr/>
        </p:nvSpPr>
        <p:spPr>
          <a:xfrm>
            <a:off x="607126" y="6573246"/>
            <a:ext cx="4888295" cy="150128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marL="11516" algn="ctr">
              <a:spcBef>
                <a:spcPts val="91"/>
              </a:spcBef>
            </a:pPr>
            <a:r>
              <a:rPr lang="en-US" sz="900" b="1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Les années impaires (sauf 2019) sont issues d’une interpolation des données ISEA V6.1</a:t>
            </a:r>
            <a:endParaRPr lang="fr-FR" sz="900" b="1" dirty="0">
              <a:solidFill>
                <a:schemeClr val="bg1">
                  <a:lumMod val="65000"/>
                </a:schemeClr>
              </a:solidFill>
              <a:latin typeface="Century Gothic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50D721-9183-FF0D-FCB5-C3275D6E7C9F}"/>
              </a:ext>
            </a:extLst>
          </p:cNvPr>
          <p:cNvSpPr/>
          <p:nvPr/>
        </p:nvSpPr>
        <p:spPr>
          <a:xfrm>
            <a:off x="2740145" y="1469854"/>
            <a:ext cx="66271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2660A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Zoom sur le résidentiel et les émissions de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792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PM</a:t>
            </a:r>
            <a:r>
              <a:rPr kumimoji="0" lang="fr-FR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792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2.5</a:t>
            </a:r>
            <a:endParaRPr kumimoji="0" lang="fr-FR" sz="2000" b="1" i="1" u="none" strike="noStrike" kern="1200" cap="none" spc="0" normalizeH="0" baseline="-25000" noProof="0" dirty="0">
              <a:ln>
                <a:noFill/>
              </a:ln>
              <a:solidFill>
                <a:srgbClr val="F792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BC5AC9F-CF93-2130-A601-D9F93B1AE580}"/>
              </a:ext>
            </a:extLst>
          </p:cNvPr>
          <p:cNvGrpSpPr/>
          <p:nvPr/>
        </p:nvGrpSpPr>
        <p:grpSpPr>
          <a:xfrm>
            <a:off x="171880" y="4040292"/>
            <a:ext cx="5527651" cy="2608018"/>
            <a:chOff x="171880" y="4040292"/>
            <a:chExt cx="5527651" cy="2608018"/>
          </a:xfrm>
        </p:grpSpPr>
        <p:graphicFrame>
          <p:nvGraphicFramePr>
            <p:cNvPr id="5" name="Graphique 4">
              <a:extLst>
                <a:ext uri="{FF2B5EF4-FFF2-40B4-BE49-F238E27FC236}">
                  <a16:creationId xmlns:a16="http://schemas.microsoft.com/office/drawing/2014/main" id="{3155B065-F344-DC4C-B020-3C77CDEA427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25569638"/>
                </p:ext>
              </p:extLst>
            </p:nvPr>
          </p:nvGraphicFramePr>
          <p:xfrm>
            <a:off x="171880" y="4040292"/>
            <a:ext cx="5527651" cy="26080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B1B0C35-1D5A-017F-78F6-F28F06A65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0145" y="4556176"/>
              <a:ext cx="895005" cy="831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6554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35674-4E57-68A4-3EFC-D7935A89B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45B562AC-B386-BEA9-71B3-CC5A2F55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3894"/>
          </a:xfrm>
        </p:spPr>
        <p:txBody>
          <a:bodyPr/>
          <a:lstStyle/>
          <a:p>
            <a:r>
              <a:rPr lang="fr-CA" b="1" dirty="0">
                <a:solidFill>
                  <a:srgbClr val="059DDB"/>
                </a:solidFill>
              </a:rPr>
              <a:t>Présentation des résultats ISEA V6.1</a:t>
            </a:r>
            <a:endParaRPr lang="fr-CA" b="1" noProof="0" dirty="0">
              <a:solidFill>
                <a:srgbClr val="059DDB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CB852B-1E09-90BB-63CF-3893CF091827}"/>
              </a:ext>
            </a:extLst>
          </p:cNvPr>
          <p:cNvSpPr/>
          <p:nvPr/>
        </p:nvSpPr>
        <p:spPr>
          <a:xfrm>
            <a:off x="2740145" y="1469854"/>
            <a:ext cx="66271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2660A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Zoom sur le secteur agricole et les émissions de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792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</a:t>
            </a:r>
            <a:r>
              <a:rPr kumimoji="0" lang="fr-FR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792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fr-FR" sz="2000" b="1" i="1" u="none" strike="noStrike" kern="1200" cap="none" spc="0" normalizeH="0" baseline="-25000" noProof="0" dirty="0">
              <a:ln>
                <a:noFill/>
              </a:ln>
              <a:solidFill>
                <a:srgbClr val="F792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41A224-0E6D-82A1-0DE3-C309C272D6B0}"/>
              </a:ext>
            </a:extLst>
          </p:cNvPr>
          <p:cNvSpPr/>
          <p:nvPr/>
        </p:nvSpPr>
        <p:spPr>
          <a:xfrm>
            <a:off x="545248" y="2142972"/>
            <a:ext cx="59994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1400" b="1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RÉPARTITION DES ÉMISSIONS DE NH</a:t>
            </a:r>
            <a:r>
              <a:rPr lang="fr-FR" sz="1400" b="1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b="1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L’AGRICULTURE</a:t>
            </a:r>
            <a:endParaRPr lang="fr-FR" sz="1400" b="1" baseline="-25000" dirty="0">
              <a:solidFill>
                <a:srgbClr val="2660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2022,</a:t>
            </a:r>
            <a:r>
              <a:rPr lang="fr-FR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45 %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émissions de NH</a:t>
            </a:r>
            <a:r>
              <a:rPr lang="fr-FR" sz="1200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d’origine agricole de Rennes Métropole sont liées à l’épandage des engrais (organiques &amp; minéraux). D’un point de vue des types d’élevages, sur Rennes Métropole ce sont principalement les élevages Bovins (</a:t>
            </a:r>
            <a:r>
              <a:rPr lang="fr-FR" sz="1200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20 %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émissions) qui sont émetteurs de NH</a:t>
            </a:r>
            <a:r>
              <a:rPr lang="fr-FR" sz="1200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suivis par les élevages porcins (</a:t>
            </a:r>
            <a:r>
              <a:rPr lang="fr-FR" sz="1200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15 %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émissions) et avicoles (</a:t>
            </a:r>
            <a:r>
              <a:rPr lang="fr-FR" sz="1200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6 %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émissions).</a:t>
            </a:r>
          </a:p>
          <a:p>
            <a:pPr algn="just">
              <a:spcAft>
                <a:spcPts val="600"/>
              </a:spcAft>
            </a:pP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 territoire, seules les émissions liées à l’épandage des engrais minéraux sont en augmentation (</a:t>
            </a:r>
            <a:r>
              <a:rPr lang="fr-FR" sz="1200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+150 % 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2008).</a:t>
            </a:r>
          </a:p>
        </p:txBody>
      </p:sp>
      <p:sp>
        <p:nvSpPr>
          <p:cNvPr id="37" name="object 8">
            <a:extLst>
              <a:ext uri="{FF2B5EF4-FFF2-40B4-BE49-F238E27FC236}">
                <a16:creationId xmlns:a16="http://schemas.microsoft.com/office/drawing/2014/main" id="{627D6AE6-5F0C-74AF-1D03-B879FC04B9AC}"/>
              </a:ext>
            </a:extLst>
          </p:cNvPr>
          <p:cNvSpPr txBox="1"/>
          <p:nvPr/>
        </p:nvSpPr>
        <p:spPr>
          <a:xfrm>
            <a:off x="-296252" y="6563766"/>
            <a:ext cx="7089482" cy="150128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marL="11516" algn="ctr">
              <a:spcBef>
                <a:spcPts val="91"/>
              </a:spcBef>
            </a:pPr>
            <a:r>
              <a:rPr lang="en-US" sz="900" b="1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Les années impaires (sauf 2019) sont issues d’une interpolation des données ISEA V6.1</a:t>
            </a:r>
            <a:endParaRPr lang="fr-FR" sz="900" b="1" dirty="0">
              <a:solidFill>
                <a:schemeClr val="bg1">
                  <a:lumMod val="65000"/>
                </a:schemeClr>
              </a:solidFill>
              <a:latin typeface="Century Gothic"/>
            </a:endParaRPr>
          </a:p>
        </p:txBody>
      </p:sp>
      <p:sp>
        <p:nvSpPr>
          <p:cNvPr id="39" name="object 12">
            <a:extLst>
              <a:ext uri="{FF2B5EF4-FFF2-40B4-BE49-F238E27FC236}">
                <a16:creationId xmlns:a16="http://schemas.microsoft.com/office/drawing/2014/main" id="{B2A0CD9B-7B6E-4B28-1652-3653139DCCB0}"/>
              </a:ext>
            </a:extLst>
          </p:cNvPr>
          <p:cNvSpPr txBox="1"/>
          <p:nvPr/>
        </p:nvSpPr>
        <p:spPr>
          <a:xfrm>
            <a:off x="1039869" y="3936213"/>
            <a:ext cx="4417240" cy="188600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marL="11430">
              <a:spcBef>
                <a:spcPts val="91"/>
              </a:spcBef>
            </a:pPr>
            <a:r>
              <a:rPr lang="en-US" sz="1150" b="1" dirty="0">
                <a:solidFill>
                  <a:srgbClr val="2660A7"/>
                </a:solidFill>
                <a:latin typeface="Century Gothic"/>
              </a:rPr>
              <a:t>PART DES SOUS-SECTEURS EMETTEURS DE NH3 DE L’AGRICULTURE</a:t>
            </a:r>
            <a:endParaRPr lang="fr-FR" sz="1150" dirty="0">
              <a:solidFill>
                <a:srgbClr val="2660A7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C2ED9EB-276B-4DD2-1157-FBCF3F706478}"/>
              </a:ext>
            </a:extLst>
          </p:cNvPr>
          <p:cNvGrpSpPr/>
          <p:nvPr/>
        </p:nvGrpSpPr>
        <p:grpSpPr>
          <a:xfrm>
            <a:off x="53340" y="4102036"/>
            <a:ext cx="7299960" cy="2438787"/>
            <a:chOff x="53340" y="4102036"/>
            <a:chExt cx="7299960" cy="2438787"/>
          </a:xfrm>
        </p:grpSpPr>
        <p:graphicFrame>
          <p:nvGraphicFramePr>
            <p:cNvPr id="7" name="Graphique 6">
              <a:extLst>
                <a:ext uri="{FF2B5EF4-FFF2-40B4-BE49-F238E27FC236}">
                  <a16:creationId xmlns:a16="http://schemas.microsoft.com/office/drawing/2014/main" id="{15A1953C-46F5-0C29-0DFD-2E20876280B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18619844"/>
                </p:ext>
              </p:extLst>
            </p:nvPr>
          </p:nvGraphicFramePr>
          <p:xfrm>
            <a:off x="53340" y="4102036"/>
            <a:ext cx="7299960" cy="24387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2AF9482-BFA4-6171-11BC-C5E117459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320" y="4672519"/>
              <a:ext cx="998653" cy="928318"/>
            </a:xfrm>
            <a:prstGeom prst="rect">
              <a:avLst/>
            </a:prstGeom>
          </p:spPr>
        </p:pic>
      </p:grpSp>
      <p:pic>
        <p:nvPicPr>
          <p:cNvPr id="4" name="Image 3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E4271C26-8644-E7FA-3659-AEF583D0E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397" y="2278964"/>
            <a:ext cx="4182352" cy="410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38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3471763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838198" y="1"/>
            <a:ext cx="11353802" cy="222885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59DDB"/>
                </a:solidFill>
              </a:rPr>
              <a:t>L’Inventaire Spatialisé des Emissions </a:t>
            </a:r>
            <a:r>
              <a:rPr lang="fr-FR" b="1" dirty="0" err="1">
                <a:solidFill>
                  <a:srgbClr val="059DDB"/>
                </a:solidFill>
              </a:rPr>
              <a:t>Atm</a:t>
            </a:r>
            <a:r>
              <a:rPr lang="fr-FR" b="1" dirty="0">
                <a:solidFill>
                  <a:srgbClr val="059DDB"/>
                </a:solidFill>
              </a:rPr>
              <a:t> (ISEA)</a:t>
            </a:r>
            <a:br>
              <a:rPr lang="fr-FR" b="1" dirty="0">
                <a:solidFill>
                  <a:srgbClr val="059DDB"/>
                </a:solidFill>
              </a:rPr>
            </a:b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Accès aux données d’ISEA (grand public et nos membres) : </a:t>
            </a:r>
            <a:r>
              <a:rPr lang="fr-FR" sz="2400" dirty="0">
                <a:solidFill>
                  <a:srgbClr val="F7921D"/>
                </a:solidFill>
                <a:hlinkClick r:id="rId2"/>
              </a:rPr>
              <a:t>www.isea.airbreizh.asso.fr</a:t>
            </a:r>
            <a:r>
              <a:rPr lang="fr-FR" sz="2400" dirty="0">
                <a:solidFill>
                  <a:srgbClr val="F7921D"/>
                </a:solidFill>
              </a:rPr>
              <a:t>  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et en </a:t>
            </a:r>
            <a:r>
              <a:rPr lang="fr-FR" sz="2400" dirty="0">
                <a:solidFill>
                  <a:srgbClr val="F7921D"/>
                </a:solidFill>
              </a:rPr>
              <a:t>Open Data 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r-FR" sz="2400" dirty="0">
                <a:solidFill>
                  <a:srgbClr val="F7921D"/>
                </a:solidFill>
                <a:hlinkClick r:id="rId3"/>
              </a:rPr>
              <a:t>www.opendata.airbreizh.asso.fr</a:t>
            </a:r>
            <a:r>
              <a:rPr lang="fr-FR" sz="2400" dirty="0">
                <a:solidFill>
                  <a:srgbClr val="F7921D"/>
                </a:solidFill>
              </a:rPr>
              <a:t> </a:t>
            </a: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0" y="2570120"/>
            <a:ext cx="3402278" cy="3307004"/>
          </a:xfrm>
          <a:prstGeom prst="rect">
            <a:avLst/>
          </a:prstGeom>
          <a:noFill/>
          <a:ln w="9525">
            <a:solidFill>
              <a:srgbClr val="FFCC0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E02556-473A-51DB-D979-E66A7D4486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66" y="2820656"/>
            <a:ext cx="2600463" cy="260046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38" y="2570120"/>
            <a:ext cx="7838362" cy="3317082"/>
          </a:xfrm>
          <a:prstGeom prst="rect">
            <a:avLst/>
          </a:prstGeom>
          <a:ln w="28575"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E02556-473A-51DB-D979-E66A7D4486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29" y="2563481"/>
            <a:ext cx="1049144" cy="1049144"/>
          </a:xfrm>
          <a:prstGeom prst="rect">
            <a:avLst/>
          </a:prstGeom>
        </p:spPr>
      </p:pic>
      <p:sp>
        <p:nvSpPr>
          <p:cNvPr id="3" name="object 223">
            <a:extLst>
              <a:ext uri="{FF2B5EF4-FFF2-40B4-BE49-F238E27FC236}">
                <a16:creationId xmlns:a16="http://schemas.microsoft.com/office/drawing/2014/main" id="{EE7242F3-6BE1-9656-87AB-64760C75338A}"/>
              </a:ext>
            </a:extLst>
          </p:cNvPr>
          <p:cNvSpPr/>
          <p:nvPr/>
        </p:nvSpPr>
        <p:spPr>
          <a:xfrm>
            <a:off x="10473039" y="6553449"/>
            <a:ext cx="26487" cy="302305"/>
          </a:xfrm>
          <a:custGeom>
            <a:avLst/>
            <a:gdLst/>
            <a:ahLst/>
            <a:cxnLst/>
            <a:rect l="l" t="t" r="r" b="b"/>
            <a:pathLst>
              <a:path w="29209" h="333375">
                <a:moveTo>
                  <a:pt x="28790" y="0"/>
                </a:moveTo>
                <a:lnTo>
                  <a:pt x="0" y="0"/>
                </a:lnTo>
                <a:lnTo>
                  <a:pt x="0" y="333006"/>
                </a:lnTo>
                <a:lnTo>
                  <a:pt x="28790" y="333006"/>
                </a:lnTo>
                <a:lnTo>
                  <a:pt x="28790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lang="fr-FR" sz="1632" dirty="0"/>
          </a:p>
        </p:txBody>
      </p:sp>
      <p:sp>
        <p:nvSpPr>
          <p:cNvPr id="8" name="object 224">
            <a:extLst>
              <a:ext uri="{FF2B5EF4-FFF2-40B4-BE49-F238E27FC236}">
                <a16:creationId xmlns:a16="http://schemas.microsoft.com/office/drawing/2014/main" id="{D8BE0F19-DCBD-560B-A61F-03E455A3AF2D}"/>
              </a:ext>
            </a:extLst>
          </p:cNvPr>
          <p:cNvSpPr txBox="1"/>
          <p:nvPr/>
        </p:nvSpPr>
        <p:spPr>
          <a:xfrm>
            <a:off x="10533340" y="6548957"/>
            <a:ext cx="240000" cy="1371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fld id="{0CD75484-3ED9-1E4E-8E97-CD1C9DDF2CC0}" type="slidenum">
              <a:rPr lang="fr-FR" sz="816" spc="-45" smtClean="0">
                <a:solidFill>
                  <a:srgbClr val="009EDB"/>
                </a:solidFill>
                <a:latin typeface="Century Gothic"/>
                <a:cs typeface="Century Gothic"/>
              </a:rPr>
              <a:t>2</a:t>
            </a:fld>
            <a:endParaRPr lang="fr-FR" sz="816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8046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480E9-EE52-8CE0-3FF3-6BC57C039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6">
            <a:extLst>
              <a:ext uri="{FF2B5EF4-FFF2-40B4-BE49-F238E27FC236}">
                <a16:creationId xmlns:a16="http://schemas.microsoft.com/office/drawing/2014/main" id="{13A0144B-E13E-FAC6-9220-9CF7BA472486}"/>
              </a:ext>
            </a:extLst>
          </p:cNvPr>
          <p:cNvSpPr txBox="1">
            <a:spLocks/>
          </p:cNvSpPr>
          <p:nvPr/>
        </p:nvSpPr>
        <p:spPr>
          <a:xfrm>
            <a:off x="1056151" y="2224432"/>
            <a:ext cx="10404161" cy="4410582"/>
          </a:xfrm>
          <a:prstGeom prst="rect">
            <a:avLst/>
          </a:prstGeom>
        </p:spPr>
        <p:txBody>
          <a:bodyPr vert="horz" wrap="square" lIns="0" tIns="52974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6987" indent="-155471" algn="just">
              <a:lnSpc>
                <a:spcPct val="100000"/>
              </a:lnSpc>
              <a:spcBef>
                <a:spcPts val="416"/>
              </a:spcBef>
              <a:buFont typeface="Wingdings" panose="05000000000000000000" pitchFamily="2" charset="2"/>
              <a:buChar char="Ø"/>
            </a:pPr>
            <a:r>
              <a:rPr lang="fr-FR" sz="1800" kern="0" spc="490" dirty="0">
                <a:solidFill>
                  <a:srgbClr val="F79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kern="0" spc="-36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Production d’un Inventaire Spatialisé des Émissions Atmosphériques (ISEA) par Air Breizh tous les deux ans</a:t>
            </a:r>
          </a:p>
          <a:p>
            <a:pPr marL="737047" lvl="1" indent="-310942" algn="just">
              <a:spcBef>
                <a:spcPts val="416"/>
              </a:spcBef>
              <a:buFont typeface="Wingdings" panose="05000000000000000000" pitchFamily="2" charset="2"/>
              <a:buChar char="§"/>
            </a:pPr>
            <a:r>
              <a:rPr lang="fr-FR" sz="1800" spc="-36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Couverture intégrale de la région Bretagne</a:t>
            </a:r>
          </a:p>
          <a:p>
            <a:pPr marL="737047" lvl="1" indent="-310942" algn="just">
              <a:spcBef>
                <a:spcPts val="416"/>
              </a:spcBef>
              <a:buFont typeface="Wingdings" panose="05000000000000000000" pitchFamily="2" charset="2"/>
              <a:buChar char="§"/>
            </a:pPr>
            <a:r>
              <a:rPr lang="fr-FR" sz="1800" spc="-36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Données produites à l’échelles communale</a:t>
            </a:r>
          </a:p>
          <a:p>
            <a:pPr marL="737047" lvl="1" indent="-310942" algn="just">
              <a:spcBef>
                <a:spcPts val="416"/>
              </a:spcBef>
              <a:buFont typeface="Wingdings" panose="05000000000000000000" pitchFamily="2" charset="2"/>
              <a:buChar char="§"/>
            </a:pPr>
            <a:r>
              <a:rPr lang="fr-FR" sz="1800" spc="-36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Agrégations possibles pour toutes les échelles intermédiaires souhaitées (Département, EPCI, autres)</a:t>
            </a:r>
          </a:p>
          <a:p>
            <a:pPr marL="737047" lvl="1" indent="-310942" algn="just">
              <a:spcBef>
                <a:spcPts val="416"/>
              </a:spcBef>
              <a:buFont typeface="Wingdings" panose="05000000000000000000" pitchFamily="2" charset="2"/>
              <a:buChar char="§"/>
            </a:pPr>
            <a:r>
              <a:rPr lang="fr-FR" sz="1800" spc="-36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Cohérence de méthode avec les inventaires produits par les autres régions</a:t>
            </a:r>
          </a:p>
          <a:p>
            <a:pPr marL="166987" indent="-155471" algn="just">
              <a:lnSpc>
                <a:spcPct val="100000"/>
              </a:lnSpc>
              <a:spcBef>
                <a:spcPts val="1632"/>
              </a:spcBef>
              <a:spcAft>
                <a:spcPts val="544"/>
              </a:spcAft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fr-FR" sz="1800" spc="490" dirty="0">
                <a:solidFill>
                  <a:srgbClr val="F792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spc="-36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 chaque nouvelle édition, recalcul de toutes les années paires depuis 2008, plus l’année 2019</a:t>
            </a:r>
          </a:p>
          <a:p>
            <a:pPr marL="166987" indent="-155471" algn="just">
              <a:lnSpc>
                <a:spcPct val="100000"/>
              </a:lnSpc>
              <a:spcBef>
                <a:spcPts val="544"/>
              </a:spcBef>
              <a:spcAft>
                <a:spcPts val="544"/>
              </a:spcAft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fr-FR" sz="1800" spc="-36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ISEA V6 / V6.1 : 2008, 2010, 2012, 2014, 2016, 2018, 2019, 2020, 2022</a:t>
            </a:r>
          </a:p>
          <a:p>
            <a:pPr marL="166987" indent="-155471" algn="just">
              <a:lnSpc>
                <a:spcPct val="100000"/>
              </a:lnSpc>
              <a:spcBef>
                <a:spcPts val="544"/>
              </a:spcBef>
              <a:spcAft>
                <a:spcPts val="544"/>
              </a:spcAft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fr-FR" sz="1800" spc="-36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Données disponibles de consommations énergétiques, émissions de GES, et émissions de PES, réparties par secteur</a:t>
            </a:r>
          </a:p>
          <a:p>
            <a:pPr marL="166987" indent="-155471" algn="just">
              <a:lnSpc>
                <a:spcPct val="100000"/>
              </a:lnSpc>
              <a:spcBef>
                <a:spcPts val="544"/>
              </a:spcBef>
              <a:spcAft>
                <a:spcPts val="544"/>
              </a:spcAft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fr-FR" sz="1800" spc="-36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Génération d’indicateurs spécifiques à la demande (Emissions/Conso par type d’énergie, UGB, </a:t>
            </a:r>
            <a:r>
              <a:rPr lang="fr-FR" sz="1800" spc="-36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véhicules.km</a:t>
            </a:r>
            <a:r>
              <a:rPr lang="fr-FR" sz="1800" spc="-36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…)</a:t>
            </a:r>
            <a:endParaRPr lang="fr-FR" sz="1800" spc="490" dirty="0">
              <a:solidFill>
                <a:srgbClr val="F792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6987" indent="-155471" algn="just">
              <a:lnSpc>
                <a:spcPct val="100000"/>
              </a:lnSpc>
              <a:spcBef>
                <a:spcPts val="544"/>
              </a:spcBef>
              <a:spcAft>
                <a:spcPts val="544"/>
              </a:spcAft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fr-FR" sz="1800" spc="-36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Version 6 publiée en juin 2025, et révisée dans le cadre de la V6.1 du 18/12/2025</a:t>
            </a:r>
          </a:p>
          <a:p>
            <a:pPr marL="166987" indent="-155471" algn="just">
              <a:lnSpc>
                <a:spcPct val="100000"/>
              </a:lnSpc>
              <a:spcBef>
                <a:spcPts val="544"/>
              </a:spcBef>
              <a:spcAft>
                <a:spcPts val="544"/>
              </a:spcAft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fr-FR" sz="1800" spc="-36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Mise à jour des données sur le site web </a:t>
            </a:r>
            <a:r>
              <a:rPr lang="fr-FR" sz="1800" dirty="0">
                <a:solidFill>
                  <a:srgbClr val="F7921D"/>
                </a:solidFill>
                <a:hlinkClick r:id="rId2"/>
              </a:rPr>
              <a:t>www.isea.airbreizh.asso.fr</a:t>
            </a:r>
            <a:r>
              <a:rPr lang="fr-FR" sz="1800" dirty="0">
                <a:solidFill>
                  <a:srgbClr val="F7921D"/>
                </a:solidFill>
              </a:rPr>
              <a:t> </a:t>
            </a:r>
            <a:endParaRPr lang="fr-FR" sz="1800" spc="-36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98FE8EA7-95C8-1238-FE7B-5C864E3F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3894"/>
          </a:xfrm>
        </p:spPr>
        <p:txBody>
          <a:bodyPr/>
          <a:lstStyle/>
          <a:p>
            <a:r>
              <a:rPr lang="fr-CA" b="1" dirty="0">
                <a:solidFill>
                  <a:srgbClr val="059DDB"/>
                </a:solidFill>
              </a:rPr>
              <a:t>Bilan Air - Climat – Energie</a:t>
            </a:r>
            <a:br>
              <a:rPr lang="fr-CA" b="1" dirty="0">
                <a:solidFill>
                  <a:srgbClr val="059DDB"/>
                </a:solidFill>
              </a:rPr>
            </a:br>
            <a:r>
              <a:rPr lang="fr-CA" sz="3600" b="1" dirty="0">
                <a:solidFill>
                  <a:srgbClr val="F7921D"/>
                </a:solidFill>
              </a:rPr>
              <a:t>ISEA V6 / V6.1 : 2008 - 2022</a:t>
            </a:r>
            <a:endParaRPr lang="fr-CA" b="1" noProof="0" dirty="0">
              <a:solidFill>
                <a:srgbClr val="059D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13731-2592-6DE4-D9BC-BC783CCB7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B7D1BD47-797D-D2DB-CAE9-639C78E54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3894"/>
          </a:xfrm>
        </p:spPr>
        <p:txBody>
          <a:bodyPr/>
          <a:lstStyle/>
          <a:p>
            <a:r>
              <a:rPr lang="fr-CA" b="1" dirty="0">
                <a:solidFill>
                  <a:srgbClr val="059DDB"/>
                </a:solidFill>
              </a:rPr>
              <a:t>Présentation des résultats ISEA V6.1</a:t>
            </a:r>
            <a:endParaRPr lang="fr-CA" b="1" noProof="0" dirty="0">
              <a:solidFill>
                <a:srgbClr val="059DD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70CCBC-4488-F5CC-BD9C-7B66550C8F5B}"/>
              </a:ext>
            </a:extLst>
          </p:cNvPr>
          <p:cNvSpPr/>
          <p:nvPr/>
        </p:nvSpPr>
        <p:spPr>
          <a:xfrm>
            <a:off x="2782432" y="1444725"/>
            <a:ext cx="66271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b="1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 relatives des différents secteurs sur Rennes Métropole</a:t>
            </a:r>
            <a:endParaRPr lang="fr-FR" sz="1400" b="1" i="1" dirty="0">
              <a:solidFill>
                <a:srgbClr val="2660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FE7B2438-E838-04CF-C486-E4D5D5760F64}"/>
              </a:ext>
            </a:extLst>
          </p:cNvPr>
          <p:cNvSpPr txBox="1"/>
          <p:nvPr/>
        </p:nvSpPr>
        <p:spPr>
          <a:xfrm>
            <a:off x="7755212" y="2864940"/>
            <a:ext cx="4346476" cy="442516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n-US" sz="1400" b="1" dirty="0">
                <a:solidFill>
                  <a:srgbClr val="2660A7"/>
                </a:solidFill>
                <a:latin typeface="Century Gothic"/>
              </a:rPr>
              <a:t>PRINCIPAUX SECTEURS D’EMISSION DES POLLUANTS ATMOSPHERIQUES SUR RENNES METROPOLE</a:t>
            </a:r>
            <a:endParaRPr lang="fr-FR" sz="1400" b="1" dirty="0">
              <a:solidFill>
                <a:srgbClr val="2660A7"/>
              </a:solidFill>
              <a:latin typeface="Century Gothic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AD08986B-18FE-1273-5BFE-F319494B9FB5}"/>
              </a:ext>
            </a:extLst>
          </p:cNvPr>
          <p:cNvSpPr txBox="1">
            <a:spLocks/>
          </p:cNvSpPr>
          <p:nvPr/>
        </p:nvSpPr>
        <p:spPr>
          <a:xfrm>
            <a:off x="7755212" y="3363054"/>
            <a:ext cx="4249756" cy="710081"/>
          </a:xfrm>
          <a:prstGeom prst="rect">
            <a:avLst/>
          </a:prstGeom>
          <a:ln>
            <a:noFill/>
          </a:ln>
        </p:spPr>
        <p:txBody>
          <a:bodyPr vert="horz" wrap="square" lIns="0" tIns="52974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6987" indent="-155471" algn="just">
              <a:lnSpc>
                <a:spcPct val="100000"/>
              </a:lnSpc>
              <a:spcBef>
                <a:spcPts val="416"/>
              </a:spcBef>
              <a:buClr>
                <a:srgbClr val="E38010"/>
              </a:buClr>
              <a:buFont typeface="Wingdings" panose="05000000000000000000" pitchFamily="2" charset="2"/>
              <a:buChar char="Ø"/>
            </a:pPr>
            <a:r>
              <a:rPr lang="fr-FR" sz="1200" spc="-36" dirty="0">
                <a:solidFill>
                  <a:srgbClr val="2660A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Les transports (notamment NOX et PM)</a:t>
            </a:r>
          </a:p>
          <a:p>
            <a:pPr marL="166987" indent="-155471" algn="just">
              <a:lnSpc>
                <a:spcPct val="100000"/>
              </a:lnSpc>
              <a:spcBef>
                <a:spcPts val="416"/>
              </a:spcBef>
              <a:buClr>
                <a:srgbClr val="E38010"/>
              </a:buClr>
              <a:buFont typeface="Wingdings" panose="05000000000000000000" pitchFamily="2" charset="2"/>
              <a:buChar char="Ø"/>
            </a:pPr>
            <a:r>
              <a:rPr lang="fr-FR" sz="1200" spc="-36" dirty="0">
                <a:solidFill>
                  <a:srgbClr val="2660A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Le résidentiel (notamment PM liées au chauffage au bois)</a:t>
            </a:r>
          </a:p>
          <a:p>
            <a:pPr marL="166987" indent="-155471" algn="just">
              <a:lnSpc>
                <a:spcPct val="100000"/>
              </a:lnSpc>
              <a:spcBef>
                <a:spcPts val="416"/>
              </a:spcBef>
              <a:buClr>
                <a:srgbClr val="E38010"/>
              </a:buClr>
              <a:buFont typeface="Wingdings" panose="05000000000000000000" pitchFamily="2" charset="2"/>
              <a:buChar char="Ø"/>
            </a:pPr>
            <a:r>
              <a:rPr lang="fr-FR" sz="1200" spc="-36" dirty="0">
                <a:solidFill>
                  <a:srgbClr val="2660A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L’Agriculture (notamment NH3 et PM)</a:t>
            </a:r>
          </a:p>
        </p:txBody>
      </p:sp>
      <p:sp>
        <p:nvSpPr>
          <p:cNvPr id="10" name="Rectangle : carré corné 9">
            <a:extLst>
              <a:ext uri="{FF2B5EF4-FFF2-40B4-BE49-F238E27FC236}">
                <a16:creationId xmlns:a16="http://schemas.microsoft.com/office/drawing/2014/main" id="{B363DEAA-3222-9DC6-E9E3-C3F0EAE5561A}"/>
              </a:ext>
            </a:extLst>
          </p:cNvPr>
          <p:cNvSpPr/>
          <p:nvPr/>
        </p:nvSpPr>
        <p:spPr>
          <a:xfrm>
            <a:off x="8852997" y="4448895"/>
            <a:ext cx="1934041" cy="2043980"/>
          </a:xfrm>
          <a:prstGeom prst="foldedCorner">
            <a:avLst/>
          </a:prstGeom>
          <a:solidFill>
            <a:srgbClr val="FFFF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25" b="1" i="1" dirty="0">
              <a:solidFill>
                <a:srgbClr val="D70321"/>
              </a:solidFill>
              <a:latin typeface="Trebuchet MS" panose="020B0603020202020204" pitchFamily="34" charset="0"/>
            </a:endParaRPr>
          </a:p>
          <a:p>
            <a:pPr algn="ctr"/>
            <a:r>
              <a:rPr lang="fr-FR" sz="1270" b="1" dirty="0">
                <a:solidFill>
                  <a:srgbClr val="D70321"/>
                </a:solidFill>
                <a:latin typeface="Trebuchet MS" panose="020B0603020202020204" pitchFamily="34" charset="0"/>
              </a:rPr>
              <a:t>A RETENIR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88" b="1" i="1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88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53% </a:t>
            </a:r>
            <a:r>
              <a:rPr kumimoji="0" lang="fr-FR" sz="90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des émissions de PM</a:t>
            </a:r>
            <a:r>
              <a:rPr kumimoji="0" lang="fr-FR" sz="907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2,5 </a:t>
            </a:r>
            <a:r>
              <a:rPr kumimoji="0" lang="fr-FR" sz="90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sont émises par le résidentiel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7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algn="ctr"/>
            <a:r>
              <a:rPr lang="fr-FR" sz="1088" b="1" i="1" dirty="0">
                <a:solidFill>
                  <a:srgbClr val="FF9900"/>
                </a:solidFill>
                <a:latin typeface="Trebuchet MS" panose="020B0603020202020204" pitchFamily="34" charset="0"/>
              </a:rPr>
              <a:t>94% </a:t>
            </a:r>
            <a:r>
              <a:rPr lang="fr-FR" sz="907" i="1" dirty="0">
                <a:solidFill>
                  <a:schemeClr val="tx1"/>
                </a:solidFill>
                <a:latin typeface="Trebuchet MS" panose="020B0603020202020204" pitchFamily="34" charset="0"/>
              </a:rPr>
              <a:t>des émissions de NH</a:t>
            </a:r>
            <a:r>
              <a:rPr lang="fr-FR" sz="907" i="1" baseline="-25000" dirty="0">
                <a:solidFill>
                  <a:schemeClr val="tx1"/>
                </a:solidFill>
                <a:latin typeface="Trebuchet MS" panose="020B0603020202020204" pitchFamily="34" charset="0"/>
              </a:rPr>
              <a:t>3 </a:t>
            </a:r>
            <a:r>
              <a:rPr lang="fr-FR" sz="907" i="1" dirty="0">
                <a:solidFill>
                  <a:schemeClr val="tx1"/>
                </a:solidFill>
                <a:latin typeface="Trebuchet MS" panose="020B0603020202020204" pitchFamily="34" charset="0"/>
              </a:rPr>
              <a:t>proviennent de l’agriculture</a:t>
            </a:r>
          </a:p>
          <a:p>
            <a:pPr algn="ctr"/>
            <a:endParaRPr lang="fr-FR" sz="907" i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ctr"/>
            <a:r>
              <a:rPr lang="fr-FR" sz="1088" b="1" i="1" dirty="0">
                <a:solidFill>
                  <a:srgbClr val="FF9900"/>
                </a:solidFill>
                <a:latin typeface="Trebuchet MS" panose="020B0603020202020204" pitchFamily="34" charset="0"/>
              </a:rPr>
              <a:t>69% </a:t>
            </a:r>
            <a:r>
              <a:rPr lang="fr-FR" sz="907" i="1" dirty="0">
                <a:solidFill>
                  <a:schemeClr val="tx1"/>
                </a:solidFill>
                <a:latin typeface="Trebuchet MS" panose="020B0603020202020204" pitchFamily="34" charset="0"/>
              </a:rPr>
              <a:t>des émissions de NOX</a:t>
            </a:r>
            <a:r>
              <a:rPr lang="fr-FR" sz="907" i="1" baseline="-250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fr-FR" sz="907" i="1" dirty="0">
                <a:solidFill>
                  <a:schemeClr val="tx1"/>
                </a:solidFill>
                <a:latin typeface="Trebuchet MS" panose="020B0603020202020204" pitchFamily="34" charset="0"/>
              </a:rPr>
              <a:t>proviennent du secteur routier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DA233E0-8027-11DF-BFCB-44231BECB45A}"/>
              </a:ext>
            </a:extLst>
          </p:cNvPr>
          <p:cNvGrpSpPr/>
          <p:nvPr/>
        </p:nvGrpSpPr>
        <p:grpSpPr>
          <a:xfrm>
            <a:off x="392430" y="2804516"/>
            <a:ext cx="6496508" cy="3288758"/>
            <a:chOff x="392430" y="2804516"/>
            <a:chExt cx="6496508" cy="3288758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F79CD75-EFC2-2C56-4782-1757CD568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7180"/>
            <a:stretch>
              <a:fillRect/>
            </a:stretch>
          </p:blipFill>
          <p:spPr>
            <a:xfrm>
              <a:off x="392430" y="2804516"/>
              <a:ext cx="6496508" cy="3288758"/>
            </a:xfrm>
            <a:prstGeom prst="rect">
              <a:avLst/>
            </a:prstGeom>
          </p:spPr>
        </p:pic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FA062F29-FB17-DDCE-CF54-A0B8F3C20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107" y="4131970"/>
              <a:ext cx="1317695" cy="1224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6402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9D845-1186-DD5D-3D42-A03305F3B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EB9D544D-1466-EBDE-719E-870079B6C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3894"/>
          </a:xfrm>
        </p:spPr>
        <p:txBody>
          <a:bodyPr/>
          <a:lstStyle/>
          <a:p>
            <a:r>
              <a:rPr lang="fr-CA" b="1" dirty="0">
                <a:solidFill>
                  <a:srgbClr val="059DDB"/>
                </a:solidFill>
              </a:rPr>
              <a:t>Présentation des résultats ISEA V6.1</a:t>
            </a:r>
            <a:endParaRPr lang="fr-CA" b="1" noProof="0" dirty="0">
              <a:solidFill>
                <a:srgbClr val="059DD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5E1F31-121F-3553-6DBE-2BA4C08588CA}"/>
              </a:ext>
            </a:extLst>
          </p:cNvPr>
          <p:cNvSpPr/>
          <p:nvPr/>
        </p:nvSpPr>
        <p:spPr>
          <a:xfrm>
            <a:off x="2412927" y="1447663"/>
            <a:ext cx="66271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 sur les émissions de </a:t>
            </a:r>
            <a:r>
              <a:rPr lang="fr-FR" sz="20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fr-FR" sz="2000" b="1" baseline="-25000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fr-FR" sz="2000" b="1" i="1" baseline="-25000" dirty="0">
              <a:solidFill>
                <a:srgbClr val="F792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AC73E1FD-59FD-FEEC-9574-A4E9357B1B15}"/>
              </a:ext>
            </a:extLst>
          </p:cNvPr>
          <p:cNvSpPr txBox="1">
            <a:spLocks/>
          </p:cNvSpPr>
          <p:nvPr/>
        </p:nvSpPr>
        <p:spPr>
          <a:xfrm>
            <a:off x="777124" y="2536389"/>
            <a:ext cx="5259292" cy="552089"/>
          </a:xfrm>
          <a:prstGeom prst="rect">
            <a:avLst/>
          </a:prstGeom>
        </p:spPr>
        <p:txBody>
          <a:bodyPr vert="horz" wrap="square" lIns="0" tIns="52974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None/>
            </a:pP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2022, les émissions de PM</a:t>
            </a:r>
            <a:r>
              <a:rPr lang="fr-FR" sz="1200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Rennes Métropole sont estimées à </a:t>
            </a:r>
            <a:r>
              <a:rPr lang="fr-FR" sz="12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1 054 tonnes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soit environ </a:t>
            </a:r>
            <a:r>
              <a:rPr lang="fr-FR" sz="12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émissions totales de PM</a:t>
            </a:r>
            <a:r>
              <a:rPr lang="fr-FR" sz="1200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département d’Ille-et-Vilaine, et </a:t>
            </a:r>
            <a:r>
              <a:rPr lang="fr-FR" sz="12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émissions régionales.</a:t>
            </a:r>
            <a:endParaRPr lang="fr-FR" sz="1200" baseline="-25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09A0C0E-F8A3-AABA-F8F1-3AD17F33672F}"/>
              </a:ext>
            </a:extLst>
          </p:cNvPr>
          <p:cNvSpPr txBox="1"/>
          <p:nvPr/>
        </p:nvSpPr>
        <p:spPr>
          <a:xfrm>
            <a:off x="777124" y="2182185"/>
            <a:ext cx="5355455" cy="227072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1400" b="1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DE LA MÉTROPOLE AUX ÉMISSIONS DE </a:t>
            </a:r>
            <a:r>
              <a:rPr lang="fr-FR" sz="14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fr-FR" sz="1400" b="1" baseline="-25000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AF11CE79-706C-93BC-690C-34DB4EF1DB2B}"/>
              </a:ext>
            </a:extLst>
          </p:cNvPr>
          <p:cNvGrpSpPr/>
          <p:nvPr/>
        </p:nvGrpSpPr>
        <p:grpSpPr>
          <a:xfrm>
            <a:off x="8016948" y="5127534"/>
            <a:ext cx="1023114" cy="1620800"/>
            <a:chOff x="8501206" y="4856682"/>
            <a:chExt cx="1195832" cy="1894419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164FEF78-93D9-A34B-4CA3-3760FA50A2BA}"/>
                </a:ext>
              </a:extLst>
            </p:cNvPr>
            <p:cNvGrpSpPr/>
            <p:nvPr/>
          </p:nvGrpSpPr>
          <p:grpSpPr>
            <a:xfrm>
              <a:off x="8501206" y="5293813"/>
              <a:ext cx="1195832" cy="1457288"/>
              <a:chOff x="5704992" y="2968797"/>
              <a:chExt cx="1103825" cy="117536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5EC23A7-169C-3113-FD65-BEC2252FB5B0}"/>
                  </a:ext>
                </a:extLst>
              </p:cNvPr>
              <p:cNvSpPr/>
              <p:nvPr/>
            </p:nvSpPr>
            <p:spPr>
              <a:xfrm>
                <a:off x="5707117" y="3159317"/>
                <a:ext cx="1101700" cy="56080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370</a:t>
                </a:r>
              </a:p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tonnes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6D26593-A39B-8951-69CC-9CFDE7568491}"/>
                  </a:ext>
                </a:extLst>
              </p:cNvPr>
              <p:cNvSpPr/>
              <p:nvPr/>
            </p:nvSpPr>
            <p:spPr>
              <a:xfrm>
                <a:off x="5704992" y="3716932"/>
                <a:ext cx="1101700" cy="427234"/>
              </a:xfrm>
              <a:prstGeom prst="rect">
                <a:avLst/>
              </a:prstGeom>
              <a:solidFill>
                <a:srgbClr val="CCC1D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178">
                  <a:spcBef>
                    <a:spcPts val="1632"/>
                  </a:spcBef>
                  <a:defRPr/>
                </a:pPr>
                <a:r>
                  <a:rPr lang="fr-FR" sz="1270" b="1" kern="0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- 40 %                   </a:t>
                </a:r>
                <a:r>
                  <a:rPr lang="fr-FR" sz="907" b="1" kern="0" dirty="0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depuis 2008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561787F-7B64-B7ED-2380-72E3CDBCA9C5}"/>
                  </a:ext>
                </a:extLst>
              </p:cNvPr>
              <p:cNvSpPr/>
              <p:nvPr/>
            </p:nvSpPr>
            <p:spPr>
              <a:xfrm>
                <a:off x="5860603" y="2968797"/>
                <a:ext cx="790476" cy="231533"/>
              </a:xfrm>
              <a:prstGeom prst="rect">
                <a:avLst/>
              </a:prstGeom>
              <a:solidFill>
                <a:srgbClr val="CCC1D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725" b="1" dirty="0">
                    <a:solidFill>
                      <a:sysClr val="windowText" lastClr="000000"/>
                    </a:solidFill>
                    <a:latin typeface="Trebuchet MS" panose="020B0603020202020204" pitchFamily="34" charset="0"/>
                  </a:rPr>
                  <a:t>RESIDENTIEL</a:t>
                </a:r>
              </a:p>
            </p:txBody>
          </p:sp>
        </p:grpSp>
        <p:pic>
          <p:nvPicPr>
            <p:cNvPr id="27" name="Image 26" descr="Une image contenant capture d’écran, Rectangle, carré, ligne&#10;&#10;Le contenu généré par l’IA peut être incorrect.">
              <a:extLst>
                <a:ext uri="{FF2B5EF4-FFF2-40B4-BE49-F238E27FC236}">
                  <a16:creationId xmlns:a16="http://schemas.microsoft.com/office/drawing/2014/main" id="{EB3B2FF3-8A0F-2ED2-949D-DA57D8A57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575" y="4856682"/>
              <a:ext cx="437154" cy="437154"/>
            </a:xfrm>
            <a:prstGeom prst="rect">
              <a:avLst/>
            </a:prstGeom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DB50F66D-74E6-F1C7-A37F-3191BC84FB4F}"/>
              </a:ext>
            </a:extLst>
          </p:cNvPr>
          <p:cNvGrpSpPr/>
          <p:nvPr/>
        </p:nvGrpSpPr>
        <p:grpSpPr>
          <a:xfrm>
            <a:off x="9406377" y="5130678"/>
            <a:ext cx="1023114" cy="1617656"/>
            <a:chOff x="7031479" y="4872786"/>
            <a:chExt cx="1193530" cy="1887107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7BD50EAB-D6F5-9D41-E805-4C27DC23DEB7}"/>
                </a:ext>
              </a:extLst>
            </p:cNvPr>
            <p:cNvGrpSpPr/>
            <p:nvPr/>
          </p:nvGrpSpPr>
          <p:grpSpPr>
            <a:xfrm>
              <a:off x="7031479" y="5317621"/>
              <a:ext cx="1193530" cy="1442272"/>
              <a:chOff x="5707117" y="2984094"/>
              <a:chExt cx="1101700" cy="116325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D5E77E6-AF20-754C-69BF-EAE354583979}"/>
                  </a:ext>
                </a:extLst>
              </p:cNvPr>
              <p:cNvSpPr/>
              <p:nvPr/>
            </p:nvSpPr>
            <p:spPr>
              <a:xfrm>
                <a:off x="5707117" y="3156127"/>
                <a:ext cx="1101700" cy="56399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337</a:t>
                </a:r>
              </a:p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tonnes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E2C870-D4F2-B6A5-5CCB-B05CF9C3ACDA}"/>
                  </a:ext>
                </a:extLst>
              </p:cNvPr>
              <p:cNvSpPr/>
              <p:nvPr/>
            </p:nvSpPr>
            <p:spPr>
              <a:xfrm>
                <a:off x="5707117" y="3720119"/>
                <a:ext cx="1101700" cy="427234"/>
              </a:xfrm>
              <a:prstGeom prst="rect">
                <a:avLst/>
              </a:prstGeom>
              <a:solidFill>
                <a:srgbClr val="F7921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1632"/>
                  </a:spcBef>
                </a:pPr>
                <a:r>
                  <a:rPr lang="fr-FR" sz="1270" b="1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- 35 %                   </a:t>
                </a:r>
                <a:r>
                  <a:rPr lang="fr-FR" sz="907" b="1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depuis 2008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7CCC2E0-EA33-7707-E9EF-6F5439F0A955}"/>
                  </a:ext>
                </a:extLst>
              </p:cNvPr>
              <p:cNvSpPr/>
              <p:nvPr/>
            </p:nvSpPr>
            <p:spPr>
              <a:xfrm>
                <a:off x="5886728" y="2984094"/>
                <a:ext cx="685189" cy="206563"/>
              </a:xfrm>
              <a:prstGeom prst="rect">
                <a:avLst/>
              </a:prstGeom>
              <a:solidFill>
                <a:srgbClr val="F7921D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725" b="1">
                    <a:solidFill>
                      <a:sysClr val="windowText" lastClr="000000"/>
                    </a:solidFill>
                    <a:latin typeface="Trebuchet MS" panose="020B0603020202020204" pitchFamily="34" charset="0"/>
                  </a:rPr>
                  <a:t>ROUTIER</a:t>
                </a:r>
              </a:p>
            </p:txBody>
          </p:sp>
        </p:grpSp>
        <p:pic>
          <p:nvPicPr>
            <p:cNvPr id="29" name="Image 28" descr="Une image contenant véhicule, Véhicule terrestre, roue, pneu&#10;&#10;Le contenu généré par l’IA peut être incorrect.">
              <a:extLst>
                <a:ext uri="{FF2B5EF4-FFF2-40B4-BE49-F238E27FC236}">
                  <a16:creationId xmlns:a16="http://schemas.microsoft.com/office/drawing/2014/main" id="{E3BCF96B-EC87-CCF1-DA37-2F98C6D79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689" y="4872786"/>
              <a:ext cx="523310" cy="523311"/>
            </a:xfrm>
            <a:prstGeom prst="rect">
              <a:avLst/>
            </a:prstGeom>
          </p:spPr>
        </p:pic>
      </p:grpSp>
      <p:sp>
        <p:nvSpPr>
          <p:cNvPr id="32" name="object 12">
            <a:extLst>
              <a:ext uri="{FF2B5EF4-FFF2-40B4-BE49-F238E27FC236}">
                <a16:creationId xmlns:a16="http://schemas.microsoft.com/office/drawing/2014/main" id="{53E2DB78-1E83-1619-0C44-215C6158B982}"/>
              </a:ext>
            </a:extLst>
          </p:cNvPr>
          <p:cNvSpPr txBox="1"/>
          <p:nvPr/>
        </p:nvSpPr>
        <p:spPr>
          <a:xfrm>
            <a:off x="777123" y="3492979"/>
            <a:ext cx="5108037" cy="188600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marL="11430">
              <a:spcBef>
                <a:spcPts val="91"/>
              </a:spcBef>
            </a:pPr>
            <a:r>
              <a:rPr lang="en-US" sz="1150" b="1" dirty="0">
                <a:solidFill>
                  <a:srgbClr val="2660A7"/>
                </a:solidFill>
                <a:latin typeface="Century Gothic"/>
              </a:rPr>
              <a:t>ÉVOLUTION DES ÉMISSIONS DE PM</a:t>
            </a:r>
            <a:r>
              <a:rPr lang="en-US" sz="1150" b="1" baseline="-25000" dirty="0">
                <a:solidFill>
                  <a:srgbClr val="2660A7"/>
                </a:solidFill>
                <a:latin typeface="Century Gothic"/>
              </a:rPr>
              <a:t>10</a:t>
            </a:r>
            <a:r>
              <a:rPr lang="en-US" sz="1150" b="1" baseline="30000" dirty="0">
                <a:solidFill>
                  <a:srgbClr val="2660A7"/>
                </a:solidFill>
                <a:latin typeface="Century Gothic"/>
              </a:rPr>
              <a:t> </a:t>
            </a:r>
            <a:r>
              <a:rPr lang="en-US" sz="1150" b="1" dirty="0">
                <a:solidFill>
                  <a:srgbClr val="2660A7"/>
                </a:solidFill>
                <a:latin typeface="Century Gothic"/>
              </a:rPr>
              <a:t>DEPUIS 2008 SUR RENNES MÉTROPOLE </a:t>
            </a:r>
            <a:endParaRPr lang="fr-FR" sz="1150" dirty="0">
              <a:solidFill>
                <a:srgbClr val="2660A7"/>
              </a:solidFill>
            </a:endParaRPr>
          </a:p>
        </p:txBody>
      </p:sp>
      <p:sp>
        <p:nvSpPr>
          <p:cNvPr id="45" name="object 8">
            <a:extLst>
              <a:ext uri="{FF2B5EF4-FFF2-40B4-BE49-F238E27FC236}">
                <a16:creationId xmlns:a16="http://schemas.microsoft.com/office/drawing/2014/main" id="{C6A9C9CF-19D8-74A1-8C6C-E2CB84716650}"/>
              </a:ext>
            </a:extLst>
          </p:cNvPr>
          <p:cNvSpPr txBox="1"/>
          <p:nvPr/>
        </p:nvSpPr>
        <p:spPr>
          <a:xfrm>
            <a:off x="838200" y="6466429"/>
            <a:ext cx="4888295" cy="288627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marL="11516" algn="ctr">
              <a:spcBef>
                <a:spcPts val="91"/>
              </a:spcBef>
            </a:pPr>
            <a:r>
              <a:rPr lang="en-US" sz="900" b="1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Les années impaires (sauf 2019) ainsi que les données 2018 du routier sont issues d’une interpolation des données ISEA V6.1</a:t>
            </a:r>
            <a:endParaRPr lang="fr-FR" sz="900" b="1" dirty="0">
              <a:solidFill>
                <a:schemeClr val="bg1">
                  <a:lumMod val="65000"/>
                </a:schemeClr>
              </a:solidFill>
              <a:latin typeface="Century Gothic"/>
            </a:endParaRPr>
          </a:p>
        </p:txBody>
      </p:sp>
      <p:pic>
        <p:nvPicPr>
          <p:cNvPr id="4" name="Image 3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0B8D0A6F-B421-5B60-19B9-A987E9A4C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110" y="2086861"/>
            <a:ext cx="3152926" cy="2952805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4F81DDF6-7631-8336-94BE-4F18E6166C10}"/>
              </a:ext>
            </a:extLst>
          </p:cNvPr>
          <p:cNvGrpSpPr/>
          <p:nvPr/>
        </p:nvGrpSpPr>
        <p:grpSpPr>
          <a:xfrm>
            <a:off x="10765802" y="5135699"/>
            <a:ext cx="1037698" cy="1624197"/>
            <a:chOff x="10765802" y="5135699"/>
            <a:chExt cx="1037698" cy="1624197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2770E13B-4E8C-3258-0591-175CF3CECC54}"/>
                </a:ext>
              </a:extLst>
            </p:cNvPr>
            <p:cNvGrpSpPr/>
            <p:nvPr/>
          </p:nvGrpSpPr>
          <p:grpSpPr>
            <a:xfrm>
              <a:off x="10765802" y="5524815"/>
              <a:ext cx="1037698" cy="1235081"/>
              <a:chOff x="5707117" y="2999290"/>
              <a:chExt cx="1107686" cy="115196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A5E2A7A-192E-27F3-851C-25B38BF3F807}"/>
                  </a:ext>
                </a:extLst>
              </p:cNvPr>
              <p:cNvSpPr/>
              <p:nvPr/>
            </p:nvSpPr>
            <p:spPr>
              <a:xfrm>
                <a:off x="5707117" y="3165265"/>
                <a:ext cx="1101700" cy="55485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194</a:t>
                </a:r>
              </a:p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tonnes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CBC922E-9551-3C71-99C9-60E891DE78CC}"/>
                  </a:ext>
                </a:extLst>
              </p:cNvPr>
              <p:cNvSpPr/>
              <p:nvPr/>
            </p:nvSpPr>
            <p:spPr>
              <a:xfrm>
                <a:off x="5713103" y="3724023"/>
                <a:ext cx="1101700" cy="427234"/>
              </a:xfrm>
              <a:prstGeom prst="rect">
                <a:avLst/>
              </a:prstGeom>
              <a:solidFill>
                <a:srgbClr val="95C67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178">
                  <a:spcBef>
                    <a:spcPts val="1632"/>
                  </a:spcBef>
                  <a:defRPr/>
                </a:pPr>
                <a:r>
                  <a:rPr lang="fr-FR" sz="1270" b="1" kern="0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- 14 %                   </a:t>
                </a:r>
                <a:r>
                  <a:rPr lang="fr-FR" sz="907" b="1" kern="0" dirty="0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depuis 2008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3EFA68A-DB2F-7B85-0105-AA168DEAEEB8}"/>
                  </a:ext>
                </a:extLst>
              </p:cNvPr>
              <p:cNvSpPr/>
              <p:nvPr/>
            </p:nvSpPr>
            <p:spPr>
              <a:xfrm>
                <a:off x="5895210" y="2999290"/>
                <a:ext cx="708796" cy="206563"/>
              </a:xfrm>
              <a:prstGeom prst="rect">
                <a:avLst/>
              </a:prstGeom>
              <a:solidFill>
                <a:srgbClr val="95C67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725" b="1" dirty="0">
                    <a:solidFill>
                      <a:sysClr val="windowText" lastClr="000000"/>
                    </a:solidFill>
                    <a:latin typeface="Trebuchet MS" panose="020B0603020202020204" pitchFamily="34" charset="0"/>
                  </a:rPr>
                  <a:t>AGRICOLE</a:t>
                </a:r>
              </a:p>
            </p:txBody>
          </p:sp>
        </p:grp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7D83AE7-2FE6-0549-FDA2-FE4091F17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16882" y="5135699"/>
              <a:ext cx="448590" cy="448590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21F977A-40DB-47E7-4F2E-6C415B85AA98}"/>
              </a:ext>
            </a:extLst>
          </p:cNvPr>
          <p:cNvGrpSpPr/>
          <p:nvPr/>
        </p:nvGrpSpPr>
        <p:grpSpPr>
          <a:xfrm>
            <a:off x="182309" y="3761797"/>
            <a:ext cx="6613096" cy="2731077"/>
            <a:chOff x="182309" y="3761797"/>
            <a:chExt cx="6613096" cy="2731077"/>
          </a:xfrm>
        </p:grpSpPr>
        <p:graphicFrame>
          <p:nvGraphicFramePr>
            <p:cNvPr id="5" name="Graphique 4">
              <a:extLst>
                <a:ext uri="{FF2B5EF4-FFF2-40B4-BE49-F238E27FC236}">
                  <a16:creationId xmlns:a16="http://schemas.microsoft.com/office/drawing/2014/main" id="{90A6F771-CDB2-4AF4-8C92-BD0630AE78F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15369566"/>
                </p:ext>
              </p:extLst>
            </p:nvPr>
          </p:nvGraphicFramePr>
          <p:xfrm>
            <a:off x="182309" y="3761797"/>
            <a:ext cx="6613096" cy="27310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E212B02-551F-9738-392E-B7B40F570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287" y="4482019"/>
              <a:ext cx="998653" cy="928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6039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6E39A-E7E2-CD64-97D8-0F9BA740B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03307524-9F8E-C42A-BD0D-DB0747FE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3894"/>
          </a:xfrm>
        </p:spPr>
        <p:txBody>
          <a:bodyPr/>
          <a:lstStyle/>
          <a:p>
            <a:r>
              <a:rPr lang="fr-CA" b="1" dirty="0">
                <a:solidFill>
                  <a:srgbClr val="059DDB"/>
                </a:solidFill>
              </a:rPr>
              <a:t>Présentation des résultats ISEA V6.1</a:t>
            </a:r>
            <a:endParaRPr lang="fr-CA" b="1" noProof="0" dirty="0">
              <a:solidFill>
                <a:srgbClr val="059DD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4BF85A-AA56-4E17-3BD1-DB43502662A0}"/>
              </a:ext>
            </a:extLst>
          </p:cNvPr>
          <p:cNvSpPr/>
          <p:nvPr/>
        </p:nvSpPr>
        <p:spPr>
          <a:xfrm>
            <a:off x="2412927" y="1447663"/>
            <a:ext cx="66271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 sur les émissions de </a:t>
            </a:r>
            <a:r>
              <a:rPr lang="fr-FR" sz="20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fr-FR" sz="2000" b="1" baseline="-25000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endParaRPr lang="fr-FR" sz="2000" b="1" i="1" baseline="-25000" dirty="0">
              <a:solidFill>
                <a:srgbClr val="F792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3B0D7DE3-5FAC-43AE-F34C-048B70787C6B}"/>
              </a:ext>
            </a:extLst>
          </p:cNvPr>
          <p:cNvSpPr txBox="1">
            <a:spLocks/>
          </p:cNvSpPr>
          <p:nvPr/>
        </p:nvSpPr>
        <p:spPr>
          <a:xfrm>
            <a:off x="777124" y="2536389"/>
            <a:ext cx="5259292" cy="552089"/>
          </a:xfrm>
          <a:prstGeom prst="rect">
            <a:avLst/>
          </a:prstGeom>
        </p:spPr>
        <p:txBody>
          <a:bodyPr vert="horz" wrap="square" lIns="0" tIns="52974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None/>
            </a:pP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2022, les émissions de PM</a:t>
            </a:r>
            <a:r>
              <a:rPr lang="fr-FR" sz="1200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Rennes Métropole sont estimées à </a:t>
            </a:r>
            <a:r>
              <a:rPr lang="fr-FR" sz="12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678 tonnes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soit environ </a:t>
            </a:r>
            <a:r>
              <a:rPr lang="fr-FR" sz="12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émissions totales de PM</a:t>
            </a:r>
            <a:r>
              <a:rPr lang="fr-FR" sz="1200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département d’Ille-et-Vilaine, et </a:t>
            </a:r>
            <a:r>
              <a:rPr lang="fr-FR" sz="12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 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émissions régionales.</a:t>
            </a:r>
            <a:endParaRPr lang="fr-FR" sz="1200" baseline="-25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B33C3D4-0300-4D86-1574-44CD1AD86EDA}"/>
              </a:ext>
            </a:extLst>
          </p:cNvPr>
          <p:cNvSpPr txBox="1"/>
          <p:nvPr/>
        </p:nvSpPr>
        <p:spPr>
          <a:xfrm>
            <a:off x="777124" y="2182185"/>
            <a:ext cx="5355455" cy="227072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1400" b="1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DE LA MÉTROPOLE AUX ÉMISSIONS DE </a:t>
            </a:r>
            <a:r>
              <a:rPr lang="fr-FR" sz="14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fr-FR" sz="1400" b="1" baseline="-25000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7270FE8C-1DF7-F245-488C-DB48FAE542F4}"/>
              </a:ext>
            </a:extLst>
          </p:cNvPr>
          <p:cNvGrpSpPr/>
          <p:nvPr/>
        </p:nvGrpSpPr>
        <p:grpSpPr>
          <a:xfrm>
            <a:off x="8016948" y="5127534"/>
            <a:ext cx="1023114" cy="1620800"/>
            <a:chOff x="8501206" y="4856682"/>
            <a:chExt cx="1195832" cy="1894419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4AE3DA29-7D3F-375C-4E3C-CC7BC332A62B}"/>
                </a:ext>
              </a:extLst>
            </p:cNvPr>
            <p:cNvGrpSpPr/>
            <p:nvPr/>
          </p:nvGrpSpPr>
          <p:grpSpPr>
            <a:xfrm>
              <a:off x="8501206" y="5293813"/>
              <a:ext cx="1195832" cy="1457288"/>
              <a:chOff x="5704992" y="2968797"/>
              <a:chExt cx="1103825" cy="117536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41107A-83D2-ECD9-6B7C-B267DCA5137F}"/>
                  </a:ext>
                </a:extLst>
              </p:cNvPr>
              <p:cNvSpPr/>
              <p:nvPr/>
            </p:nvSpPr>
            <p:spPr>
              <a:xfrm>
                <a:off x="5707117" y="3159317"/>
                <a:ext cx="1101700" cy="56080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363</a:t>
                </a:r>
              </a:p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tonnes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486EA28-421C-EDB0-E74F-AFEE38FF061B}"/>
                  </a:ext>
                </a:extLst>
              </p:cNvPr>
              <p:cNvSpPr/>
              <p:nvPr/>
            </p:nvSpPr>
            <p:spPr>
              <a:xfrm>
                <a:off x="5704992" y="3716932"/>
                <a:ext cx="1101700" cy="427234"/>
              </a:xfrm>
              <a:prstGeom prst="rect">
                <a:avLst/>
              </a:prstGeom>
              <a:solidFill>
                <a:srgbClr val="CCC1D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178">
                  <a:spcBef>
                    <a:spcPts val="1632"/>
                  </a:spcBef>
                  <a:defRPr/>
                </a:pPr>
                <a:r>
                  <a:rPr lang="fr-FR" sz="1270" b="1" kern="0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- 40 %                   </a:t>
                </a:r>
                <a:r>
                  <a:rPr lang="fr-FR" sz="907" b="1" kern="0" dirty="0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depuis 2008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1A0C5A-8EC5-929E-75CF-27C97562AD47}"/>
                  </a:ext>
                </a:extLst>
              </p:cNvPr>
              <p:cNvSpPr/>
              <p:nvPr/>
            </p:nvSpPr>
            <p:spPr>
              <a:xfrm>
                <a:off x="5860603" y="2968797"/>
                <a:ext cx="790476" cy="231533"/>
              </a:xfrm>
              <a:prstGeom prst="rect">
                <a:avLst/>
              </a:prstGeom>
              <a:solidFill>
                <a:srgbClr val="CCC1D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725" b="1" dirty="0">
                    <a:solidFill>
                      <a:sysClr val="windowText" lastClr="000000"/>
                    </a:solidFill>
                    <a:latin typeface="Trebuchet MS" panose="020B0603020202020204" pitchFamily="34" charset="0"/>
                  </a:rPr>
                  <a:t>RESIDENTIEL</a:t>
                </a:r>
              </a:p>
            </p:txBody>
          </p:sp>
        </p:grpSp>
        <p:pic>
          <p:nvPicPr>
            <p:cNvPr id="27" name="Image 26" descr="Une image contenant capture d’écran, Rectangle, carré, ligne&#10;&#10;Le contenu généré par l’IA peut être incorrect.">
              <a:extLst>
                <a:ext uri="{FF2B5EF4-FFF2-40B4-BE49-F238E27FC236}">
                  <a16:creationId xmlns:a16="http://schemas.microsoft.com/office/drawing/2014/main" id="{CFF0108C-AD9C-B4F2-AC6E-50F4D8D32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575" y="4856682"/>
              <a:ext cx="437154" cy="437154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DDFD7C22-D39D-2383-4071-31B23428A070}"/>
              </a:ext>
            </a:extLst>
          </p:cNvPr>
          <p:cNvGrpSpPr/>
          <p:nvPr/>
        </p:nvGrpSpPr>
        <p:grpSpPr>
          <a:xfrm>
            <a:off x="10765802" y="5171525"/>
            <a:ext cx="1037698" cy="1588371"/>
            <a:chOff x="9982029" y="4923083"/>
            <a:chExt cx="1200014" cy="1836830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BE4F1A6A-8F19-83A1-ED10-277710737B2B}"/>
                </a:ext>
              </a:extLst>
            </p:cNvPr>
            <p:cNvGrpSpPr/>
            <p:nvPr/>
          </p:nvGrpSpPr>
          <p:grpSpPr>
            <a:xfrm>
              <a:off x="9982029" y="5331636"/>
              <a:ext cx="1200014" cy="1428277"/>
              <a:chOff x="5707117" y="2999290"/>
              <a:chExt cx="1107686" cy="115196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AAAD1CF-FEAD-9139-ED5B-DF9DCB820F25}"/>
                  </a:ext>
                </a:extLst>
              </p:cNvPr>
              <p:cNvSpPr/>
              <p:nvPr/>
            </p:nvSpPr>
            <p:spPr>
              <a:xfrm>
                <a:off x="5707117" y="3165265"/>
                <a:ext cx="1101700" cy="55485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49</a:t>
                </a:r>
              </a:p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tonnes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DEBC6A2-F0EC-0B67-03D8-539E4A0C23D1}"/>
                  </a:ext>
                </a:extLst>
              </p:cNvPr>
              <p:cNvSpPr/>
              <p:nvPr/>
            </p:nvSpPr>
            <p:spPr>
              <a:xfrm>
                <a:off x="5713103" y="3724023"/>
                <a:ext cx="1101700" cy="42723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178">
                  <a:spcBef>
                    <a:spcPts val="1632"/>
                  </a:spcBef>
                  <a:defRPr/>
                </a:pPr>
                <a:r>
                  <a:rPr lang="fr-FR" sz="1270" b="1" kern="0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- 17 %                   </a:t>
                </a:r>
                <a:r>
                  <a:rPr lang="fr-FR" sz="907" b="1" kern="0" dirty="0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depuis 2008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0378296-0B21-4D11-56EB-47C6A0378E43}"/>
                  </a:ext>
                </a:extLst>
              </p:cNvPr>
              <p:cNvSpPr/>
              <p:nvPr/>
            </p:nvSpPr>
            <p:spPr>
              <a:xfrm>
                <a:off x="5895210" y="2999290"/>
                <a:ext cx="708796" cy="20656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725" b="1" dirty="0">
                    <a:solidFill>
                      <a:sysClr val="windowText" lastClr="000000"/>
                    </a:solidFill>
                    <a:latin typeface="Trebuchet MS" panose="020B0603020202020204" pitchFamily="34" charset="0"/>
                  </a:rPr>
                  <a:t>INDUSTRIE HE</a:t>
                </a:r>
              </a:p>
            </p:txBody>
          </p:sp>
        </p:grpSp>
        <p:pic>
          <p:nvPicPr>
            <p:cNvPr id="28" name="Image 27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D08EF986-EF34-22F8-D175-FAC7A3C0A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0001" y="4923083"/>
              <a:ext cx="437155" cy="437157"/>
            </a:xfrm>
            <a:prstGeom prst="rect">
              <a:avLst/>
            </a:prstGeom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6A79A603-8391-D3C4-3D55-E286D2F3B802}"/>
              </a:ext>
            </a:extLst>
          </p:cNvPr>
          <p:cNvGrpSpPr/>
          <p:nvPr/>
        </p:nvGrpSpPr>
        <p:grpSpPr>
          <a:xfrm>
            <a:off x="9406377" y="5130678"/>
            <a:ext cx="1023114" cy="1617656"/>
            <a:chOff x="7031479" y="4872786"/>
            <a:chExt cx="1193530" cy="1887107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392C5C36-E177-67C5-9342-F367CCE1DA5A}"/>
                </a:ext>
              </a:extLst>
            </p:cNvPr>
            <p:cNvGrpSpPr/>
            <p:nvPr/>
          </p:nvGrpSpPr>
          <p:grpSpPr>
            <a:xfrm>
              <a:off x="7031479" y="5317621"/>
              <a:ext cx="1193530" cy="1442272"/>
              <a:chOff x="5707117" y="2984094"/>
              <a:chExt cx="1101700" cy="116325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F9BE699-3D0D-73CF-F3D8-60E06B709782}"/>
                  </a:ext>
                </a:extLst>
              </p:cNvPr>
              <p:cNvSpPr/>
              <p:nvPr/>
            </p:nvSpPr>
            <p:spPr>
              <a:xfrm>
                <a:off x="5707117" y="3156127"/>
                <a:ext cx="1101700" cy="56399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206</a:t>
                </a:r>
              </a:p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tonnes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9E0B713-E4F8-9C31-07D0-4B968CBE2E54}"/>
                  </a:ext>
                </a:extLst>
              </p:cNvPr>
              <p:cNvSpPr/>
              <p:nvPr/>
            </p:nvSpPr>
            <p:spPr>
              <a:xfrm>
                <a:off x="5707117" y="3720119"/>
                <a:ext cx="1101700" cy="427234"/>
              </a:xfrm>
              <a:prstGeom prst="rect">
                <a:avLst/>
              </a:prstGeom>
              <a:solidFill>
                <a:srgbClr val="F7921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1632"/>
                  </a:spcBef>
                </a:pPr>
                <a:r>
                  <a:rPr lang="fr-FR" sz="1270" b="1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- 48 %                   </a:t>
                </a:r>
                <a:r>
                  <a:rPr lang="fr-FR" sz="907" b="1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depuis 2008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293ECD-C58C-A50A-F1F9-4FFC721E8D4E}"/>
                  </a:ext>
                </a:extLst>
              </p:cNvPr>
              <p:cNvSpPr/>
              <p:nvPr/>
            </p:nvSpPr>
            <p:spPr>
              <a:xfrm>
                <a:off x="5886728" y="2984094"/>
                <a:ext cx="685189" cy="206563"/>
              </a:xfrm>
              <a:prstGeom prst="rect">
                <a:avLst/>
              </a:prstGeom>
              <a:solidFill>
                <a:srgbClr val="F7921D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725" b="1">
                    <a:solidFill>
                      <a:sysClr val="windowText" lastClr="000000"/>
                    </a:solidFill>
                    <a:latin typeface="Trebuchet MS" panose="020B0603020202020204" pitchFamily="34" charset="0"/>
                  </a:rPr>
                  <a:t>ROUTIER</a:t>
                </a:r>
              </a:p>
            </p:txBody>
          </p:sp>
        </p:grpSp>
        <p:pic>
          <p:nvPicPr>
            <p:cNvPr id="29" name="Image 28" descr="Une image contenant véhicule, Véhicule terrestre, roue, pneu&#10;&#10;Le contenu généré par l’IA peut être incorrect.">
              <a:extLst>
                <a:ext uri="{FF2B5EF4-FFF2-40B4-BE49-F238E27FC236}">
                  <a16:creationId xmlns:a16="http://schemas.microsoft.com/office/drawing/2014/main" id="{64E6E1F6-22C2-5EAB-060F-15D0C110D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8800" y="4872786"/>
              <a:ext cx="523310" cy="523311"/>
            </a:xfrm>
            <a:prstGeom prst="rect">
              <a:avLst/>
            </a:prstGeom>
          </p:spPr>
        </p:pic>
      </p:grpSp>
      <p:sp>
        <p:nvSpPr>
          <p:cNvPr id="32" name="object 12">
            <a:extLst>
              <a:ext uri="{FF2B5EF4-FFF2-40B4-BE49-F238E27FC236}">
                <a16:creationId xmlns:a16="http://schemas.microsoft.com/office/drawing/2014/main" id="{BDB3D440-65A6-68DD-8A7F-95716767CEE1}"/>
              </a:ext>
            </a:extLst>
          </p:cNvPr>
          <p:cNvSpPr txBox="1"/>
          <p:nvPr/>
        </p:nvSpPr>
        <p:spPr>
          <a:xfrm>
            <a:off x="777123" y="3492979"/>
            <a:ext cx="5108037" cy="188600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marL="11430">
              <a:spcBef>
                <a:spcPts val="91"/>
              </a:spcBef>
            </a:pPr>
            <a:r>
              <a:rPr lang="en-US" sz="1150" b="1" dirty="0">
                <a:solidFill>
                  <a:srgbClr val="2660A7"/>
                </a:solidFill>
                <a:latin typeface="Century Gothic"/>
              </a:rPr>
              <a:t>ÉVOLUTION DES ÉMISSIONS DE PM</a:t>
            </a:r>
            <a:r>
              <a:rPr lang="en-US" sz="1150" b="1" baseline="-25000" dirty="0">
                <a:solidFill>
                  <a:srgbClr val="2660A7"/>
                </a:solidFill>
                <a:latin typeface="Century Gothic"/>
              </a:rPr>
              <a:t>2.5</a:t>
            </a:r>
            <a:r>
              <a:rPr lang="en-US" sz="1150" b="1" baseline="30000" dirty="0">
                <a:solidFill>
                  <a:srgbClr val="2660A7"/>
                </a:solidFill>
                <a:latin typeface="Century Gothic"/>
              </a:rPr>
              <a:t> </a:t>
            </a:r>
            <a:r>
              <a:rPr lang="en-US" sz="1150" b="1" dirty="0">
                <a:solidFill>
                  <a:srgbClr val="2660A7"/>
                </a:solidFill>
                <a:latin typeface="Century Gothic"/>
              </a:rPr>
              <a:t>DEPUIS 2008 SUR RENNES MÉTROPOLE </a:t>
            </a:r>
            <a:endParaRPr lang="fr-FR" sz="1150" dirty="0">
              <a:solidFill>
                <a:srgbClr val="2660A7"/>
              </a:solidFill>
            </a:endParaRPr>
          </a:p>
        </p:txBody>
      </p:sp>
      <p:sp>
        <p:nvSpPr>
          <p:cNvPr id="45" name="object 8">
            <a:extLst>
              <a:ext uri="{FF2B5EF4-FFF2-40B4-BE49-F238E27FC236}">
                <a16:creationId xmlns:a16="http://schemas.microsoft.com/office/drawing/2014/main" id="{1CB0E46A-FE61-14FC-886A-38AC329F3802}"/>
              </a:ext>
            </a:extLst>
          </p:cNvPr>
          <p:cNvSpPr txBox="1"/>
          <p:nvPr/>
        </p:nvSpPr>
        <p:spPr>
          <a:xfrm>
            <a:off x="838200" y="6466429"/>
            <a:ext cx="4888295" cy="288627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marL="11516" algn="ctr">
              <a:spcBef>
                <a:spcPts val="91"/>
              </a:spcBef>
            </a:pPr>
            <a:r>
              <a:rPr lang="en-US" sz="900" b="1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Les années impaires (sauf 2019) ainsi que les données 2018 du routier sont issues d’une interpolation des données ISEA V6.1</a:t>
            </a:r>
            <a:endParaRPr lang="fr-FR" sz="900" b="1" dirty="0">
              <a:solidFill>
                <a:schemeClr val="bg1">
                  <a:lumMod val="65000"/>
                </a:schemeClr>
              </a:solidFill>
              <a:latin typeface="Century Gothic"/>
            </a:endParaRPr>
          </a:p>
        </p:txBody>
      </p:sp>
      <p:pic>
        <p:nvPicPr>
          <p:cNvPr id="8" name="Image 7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BF321DAD-C5C2-363B-D959-2E17B619E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631" y="2086159"/>
            <a:ext cx="3173439" cy="2972016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81565D1C-62D8-EF1B-4B27-FFF249C4EC44}"/>
              </a:ext>
            </a:extLst>
          </p:cNvPr>
          <p:cNvGrpSpPr/>
          <p:nvPr/>
        </p:nvGrpSpPr>
        <p:grpSpPr>
          <a:xfrm>
            <a:off x="182880" y="3740791"/>
            <a:ext cx="6559091" cy="2740878"/>
            <a:chOff x="182880" y="3740791"/>
            <a:chExt cx="6559091" cy="2740878"/>
          </a:xfrm>
        </p:grpSpPr>
        <p:graphicFrame>
          <p:nvGraphicFramePr>
            <p:cNvPr id="2" name="Graphique 1">
              <a:extLst>
                <a:ext uri="{FF2B5EF4-FFF2-40B4-BE49-F238E27FC236}">
                  <a16:creationId xmlns:a16="http://schemas.microsoft.com/office/drawing/2014/main" id="{782C301B-5CA0-4F92-AC13-1F086A17B54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86663711"/>
                </p:ext>
              </p:extLst>
            </p:nvPr>
          </p:nvGraphicFramePr>
          <p:xfrm>
            <a:off x="182880" y="3740791"/>
            <a:ext cx="6559091" cy="27408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D4DFC6F-7946-B238-AD59-84EFF91DE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287" y="4482019"/>
              <a:ext cx="998653" cy="928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2141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C5A6B-DD2C-414C-9737-867449F68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5AD6979B-30AE-A2B8-2858-FDA3367EA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3894"/>
          </a:xfrm>
        </p:spPr>
        <p:txBody>
          <a:bodyPr/>
          <a:lstStyle/>
          <a:p>
            <a:r>
              <a:rPr lang="fr-CA" b="1" dirty="0">
                <a:solidFill>
                  <a:srgbClr val="059DDB"/>
                </a:solidFill>
              </a:rPr>
              <a:t>Présentation des résultats ISEA V6.1</a:t>
            </a:r>
            <a:endParaRPr lang="fr-CA" b="1" noProof="0" dirty="0">
              <a:solidFill>
                <a:srgbClr val="059DD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9F3C21-B594-6094-2237-41672F5A2846}"/>
              </a:ext>
            </a:extLst>
          </p:cNvPr>
          <p:cNvSpPr/>
          <p:nvPr/>
        </p:nvSpPr>
        <p:spPr>
          <a:xfrm>
            <a:off x="2412927" y="1447663"/>
            <a:ext cx="66271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 sur les émissions de </a:t>
            </a:r>
            <a:r>
              <a:rPr lang="fr-FR" sz="20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fr-FR" sz="2000" b="1" baseline="-25000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fr-FR" sz="2000" b="1" i="1" baseline="-25000" dirty="0">
              <a:solidFill>
                <a:srgbClr val="F792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AF8F1288-6DC0-7617-0225-2CCD976EDC1E}"/>
              </a:ext>
            </a:extLst>
          </p:cNvPr>
          <p:cNvSpPr txBox="1">
            <a:spLocks/>
          </p:cNvSpPr>
          <p:nvPr/>
        </p:nvSpPr>
        <p:spPr>
          <a:xfrm>
            <a:off x="777124" y="2536389"/>
            <a:ext cx="5259292" cy="552089"/>
          </a:xfrm>
          <a:prstGeom prst="rect">
            <a:avLst/>
          </a:prstGeom>
        </p:spPr>
        <p:txBody>
          <a:bodyPr vert="horz" wrap="square" lIns="0" tIns="52974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None/>
            </a:pP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2022, les émissions de NO</a:t>
            </a:r>
            <a:r>
              <a:rPr lang="fr-FR" sz="1200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Rennes Métropole sont estimées à </a:t>
            </a:r>
            <a:r>
              <a:rPr lang="fr-FR" sz="12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3 419 tonnes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soit environ </a:t>
            </a:r>
            <a:r>
              <a:rPr lang="fr-FR" sz="12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36%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émissions totales de NO</a:t>
            </a:r>
            <a:r>
              <a:rPr lang="fr-FR" sz="1200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département d’Ille-et-Vilaine, et </a:t>
            </a:r>
            <a:r>
              <a:rPr lang="fr-FR" sz="12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émissions régionales.</a:t>
            </a:r>
            <a:endParaRPr lang="fr-FR" sz="1200" baseline="-25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572B027A-B0E6-3835-5AD1-C628F3FA0050}"/>
              </a:ext>
            </a:extLst>
          </p:cNvPr>
          <p:cNvSpPr txBox="1"/>
          <p:nvPr/>
        </p:nvSpPr>
        <p:spPr>
          <a:xfrm>
            <a:off x="777124" y="2182185"/>
            <a:ext cx="5355455" cy="227072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1400" b="1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DE LA MÉTROPOLE AUX ÉMISSIONS DE </a:t>
            </a:r>
            <a:r>
              <a:rPr lang="fr-FR" sz="14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fr-FR" sz="1400" b="1" baseline="-25000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241E3A1-44E5-32CC-7CA1-CAE745244716}"/>
              </a:ext>
            </a:extLst>
          </p:cNvPr>
          <p:cNvGrpSpPr/>
          <p:nvPr/>
        </p:nvGrpSpPr>
        <p:grpSpPr>
          <a:xfrm>
            <a:off x="10773743" y="5508250"/>
            <a:ext cx="1023114" cy="1246806"/>
            <a:chOff x="5704992" y="2968797"/>
            <a:chExt cx="1103825" cy="117536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C8D2979-1AB7-AE3F-91C1-A314DCE83258}"/>
                </a:ext>
              </a:extLst>
            </p:cNvPr>
            <p:cNvSpPr/>
            <p:nvPr/>
          </p:nvSpPr>
          <p:spPr>
            <a:xfrm>
              <a:off x="5707117" y="3159317"/>
              <a:ext cx="1101700" cy="5608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51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216</a:t>
              </a:r>
            </a:p>
            <a:p>
              <a:pPr algn="ctr"/>
              <a:r>
                <a:rPr lang="fr-FR" sz="145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tonnes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78B075C-2209-4419-4537-ECF420DFBA49}"/>
                </a:ext>
              </a:extLst>
            </p:cNvPr>
            <p:cNvSpPr/>
            <p:nvPr/>
          </p:nvSpPr>
          <p:spPr>
            <a:xfrm>
              <a:off x="5704992" y="3716932"/>
              <a:ext cx="1101700" cy="4272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178">
                <a:spcBef>
                  <a:spcPts val="1632"/>
                </a:spcBef>
                <a:defRPr/>
              </a:pPr>
              <a:r>
                <a:rPr lang="fr-FR" sz="1270" b="1" kern="0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- 12 %                   </a:t>
              </a:r>
              <a:r>
                <a:rPr lang="fr-FR" sz="907" b="1" kern="0" dirty="0">
                  <a:solidFill>
                    <a:prstClr val="black"/>
                  </a:solidFill>
                  <a:latin typeface="Trebuchet MS" panose="020B0603020202020204" pitchFamily="34" charset="0"/>
                </a:rPr>
                <a:t>depuis 2008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82D0DF-8E2F-8F90-EF07-FE8813E9C973}"/>
                </a:ext>
              </a:extLst>
            </p:cNvPr>
            <p:cNvSpPr/>
            <p:nvPr/>
          </p:nvSpPr>
          <p:spPr>
            <a:xfrm>
              <a:off x="5860603" y="2968797"/>
              <a:ext cx="790476" cy="23153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725" b="1" dirty="0">
                  <a:solidFill>
                    <a:sysClr val="windowText" lastClr="000000"/>
                  </a:solidFill>
                  <a:latin typeface="Trebuchet MS" panose="020B0603020202020204" pitchFamily="34" charset="0"/>
                </a:rPr>
                <a:t>INDUSTRIE ENERGIE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A2DDF9F3-878F-EB8B-B225-0403348F38EB}"/>
              </a:ext>
            </a:extLst>
          </p:cNvPr>
          <p:cNvGrpSpPr/>
          <p:nvPr/>
        </p:nvGrpSpPr>
        <p:grpSpPr>
          <a:xfrm>
            <a:off x="9382217" y="5172690"/>
            <a:ext cx="1037698" cy="1588371"/>
            <a:chOff x="9982029" y="4923083"/>
            <a:chExt cx="1200014" cy="1836830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4A661215-56E1-0F52-ECDF-979601C41F0D}"/>
                </a:ext>
              </a:extLst>
            </p:cNvPr>
            <p:cNvGrpSpPr/>
            <p:nvPr/>
          </p:nvGrpSpPr>
          <p:grpSpPr>
            <a:xfrm>
              <a:off x="9982029" y="5331636"/>
              <a:ext cx="1200014" cy="1428277"/>
              <a:chOff x="5707117" y="2999290"/>
              <a:chExt cx="1107686" cy="115196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1B0C2AA-7C64-72CB-887A-84ED8C9EEC17}"/>
                  </a:ext>
                </a:extLst>
              </p:cNvPr>
              <p:cNvSpPr/>
              <p:nvPr/>
            </p:nvSpPr>
            <p:spPr>
              <a:xfrm>
                <a:off x="5707117" y="3165265"/>
                <a:ext cx="1101700" cy="55485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369</a:t>
                </a:r>
              </a:p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tonnes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7D12BA3-75C0-4F8D-A71F-876644F4FAFC}"/>
                  </a:ext>
                </a:extLst>
              </p:cNvPr>
              <p:cNvSpPr/>
              <p:nvPr/>
            </p:nvSpPr>
            <p:spPr>
              <a:xfrm>
                <a:off x="5713103" y="3724023"/>
                <a:ext cx="1101700" cy="42723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178">
                  <a:spcBef>
                    <a:spcPts val="1632"/>
                  </a:spcBef>
                  <a:defRPr/>
                </a:pPr>
                <a:r>
                  <a:rPr lang="fr-FR" sz="1270" b="1" kern="0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- 10 %                   </a:t>
                </a:r>
                <a:r>
                  <a:rPr lang="fr-FR" sz="907" b="1" kern="0" dirty="0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depuis 2008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15F192F-263E-75F8-63C8-B7EFA36A068C}"/>
                  </a:ext>
                </a:extLst>
              </p:cNvPr>
              <p:cNvSpPr/>
              <p:nvPr/>
            </p:nvSpPr>
            <p:spPr>
              <a:xfrm>
                <a:off x="5895210" y="2999290"/>
                <a:ext cx="708796" cy="20656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725" b="1" dirty="0">
                    <a:solidFill>
                      <a:sysClr val="windowText" lastClr="000000"/>
                    </a:solidFill>
                    <a:latin typeface="Trebuchet MS" panose="020B0603020202020204" pitchFamily="34" charset="0"/>
                  </a:rPr>
                  <a:t>INDUSTRIE HE</a:t>
                </a:r>
              </a:p>
            </p:txBody>
          </p:sp>
        </p:grpSp>
        <p:pic>
          <p:nvPicPr>
            <p:cNvPr id="28" name="Image 27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C3D41892-E2AC-8FD3-D9FD-D73981919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0001" y="4923083"/>
              <a:ext cx="437155" cy="437157"/>
            </a:xfrm>
            <a:prstGeom prst="rect">
              <a:avLst/>
            </a:prstGeom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13E600DD-F0C5-3BCE-13F8-596B099FD1D1}"/>
              </a:ext>
            </a:extLst>
          </p:cNvPr>
          <p:cNvGrpSpPr/>
          <p:nvPr/>
        </p:nvGrpSpPr>
        <p:grpSpPr>
          <a:xfrm>
            <a:off x="8010883" y="5196804"/>
            <a:ext cx="1023114" cy="1558252"/>
            <a:chOff x="7031479" y="4942085"/>
            <a:chExt cx="1193530" cy="1817808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5D630B29-14B3-224C-057D-5878136A3465}"/>
                </a:ext>
              </a:extLst>
            </p:cNvPr>
            <p:cNvGrpSpPr/>
            <p:nvPr/>
          </p:nvGrpSpPr>
          <p:grpSpPr>
            <a:xfrm>
              <a:off x="7031479" y="5317621"/>
              <a:ext cx="1193530" cy="1442272"/>
              <a:chOff x="5707117" y="2984094"/>
              <a:chExt cx="1101700" cy="116325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5D557CD-6E74-F093-F1F1-96FFE14F7505}"/>
                  </a:ext>
                </a:extLst>
              </p:cNvPr>
              <p:cNvSpPr/>
              <p:nvPr/>
            </p:nvSpPr>
            <p:spPr>
              <a:xfrm>
                <a:off x="5707117" y="3156127"/>
                <a:ext cx="1101700" cy="56399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2350</a:t>
                </a:r>
              </a:p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tonnes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093974-0238-F380-F0A3-1D5692484CEC}"/>
                  </a:ext>
                </a:extLst>
              </p:cNvPr>
              <p:cNvSpPr/>
              <p:nvPr/>
            </p:nvSpPr>
            <p:spPr>
              <a:xfrm>
                <a:off x="5707117" y="3720119"/>
                <a:ext cx="1101700" cy="427234"/>
              </a:xfrm>
              <a:prstGeom prst="rect">
                <a:avLst/>
              </a:prstGeom>
              <a:solidFill>
                <a:srgbClr val="F7921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1632"/>
                  </a:spcBef>
                </a:pPr>
                <a:r>
                  <a:rPr lang="fr-FR" sz="1270" b="1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- 53 %                   </a:t>
                </a:r>
                <a:r>
                  <a:rPr lang="fr-FR" sz="907" b="1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depuis 2008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4ED2D1-FE93-EB76-1888-3D15FA9CAD02}"/>
                  </a:ext>
                </a:extLst>
              </p:cNvPr>
              <p:cNvSpPr/>
              <p:nvPr/>
            </p:nvSpPr>
            <p:spPr>
              <a:xfrm>
                <a:off x="5886728" y="2984094"/>
                <a:ext cx="685189" cy="206563"/>
              </a:xfrm>
              <a:prstGeom prst="rect">
                <a:avLst/>
              </a:prstGeom>
              <a:solidFill>
                <a:srgbClr val="F7921D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725" b="1">
                    <a:solidFill>
                      <a:sysClr val="windowText" lastClr="000000"/>
                    </a:solidFill>
                    <a:latin typeface="Trebuchet MS" panose="020B0603020202020204" pitchFamily="34" charset="0"/>
                  </a:rPr>
                  <a:t>ROUTIER</a:t>
                </a:r>
              </a:p>
            </p:txBody>
          </p:sp>
        </p:grpSp>
        <p:pic>
          <p:nvPicPr>
            <p:cNvPr id="29" name="Image 28" descr="Une image contenant véhicule, Véhicule terrestre, roue, pneu&#10;&#10;Le contenu généré par l’IA peut être incorrect.">
              <a:extLst>
                <a:ext uri="{FF2B5EF4-FFF2-40B4-BE49-F238E27FC236}">
                  <a16:creationId xmlns:a16="http://schemas.microsoft.com/office/drawing/2014/main" id="{4DC7EBAC-6E2C-8E8D-71CE-7E0A01A96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468" y="4942085"/>
              <a:ext cx="454010" cy="454011"/>
            </a:xfrm>
            <a:prstGeom prst="rect">
              <a:avLst/>
            </a:prstGeom>
          </p:spPr>
        </p:pic>
      </p:grpSp>
      <p:sp>
        <p:nvSpPr>
          <p:cNvPr id="32" name="object 12">
            <a:extLst>
              <a:ext uri="{FF2B5EF4-FFF2-40B4-BE49-F238E27FC236}">
                <a16:creationId xmlns:a16="http://schemas.microsoft.com/office/drawing/2014/main" id="{710A470D-4024-3ABC-F994-0A9E3CAFE813}"/>
              </a:ext>
            </a:extLst>
          </p:cNvPr>
          <p:cNvSpPr txBox="1"/>
          <p:nvPr/>
        </p:nvSpPr>
        <p:spPr>
          <a:xfrm>
            <a:off x="777123" y="3492979"/>
            <a:ext cx="5108037" cy="188600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marL="11430">
              <a:spcBef>
                <a:spcPts val="91"/>
              </a:spcBef>
            </a:pPr>
            <a:r>
              <a:rPr lang="en-US" sz="1150" b="1" dirty="0">
                <a:solidFill>
                  <a:srgbClr val="2660A7"/>
                </a:solidFill>
                <a:latin typeface="Century Gothic"/>
              </a:rPr>
              <a:t>ÉVOLUTION DES ÉMISSIONS DE NO</a:t>
            </a:r>
            <a:r>
              <a:rPr lang="en-US" sz="1150" b="1" baseline="-25000" dirty="0">
                <a:solidFill>
                  <a:srgbClr val="2660A7"/>
                </a:solidFill>
                <a:latin typeface="Century Gothic"/>
              </a:rPr>
              <a:t>X</a:t>
            </a:r>
            <a:r>
              <a:rPr lang="en-US" sz="1150" b="1" baseline="30000" dirty="0">
                <a:solidFill>
                  <a:srgbClr val="2660A7"/>
                </a:solidFill>
                <a:latin typeface="Century Gothic"/>
              </a:rPr>
              <a:t> </a:t>
            </a:r>
            <a:r>
              <a:rPr lang="en-US" sz="1150" b="1" dirty="0">
                <a:solidFill>
                  <a:srgbClr val="2660A7"/>
                </a:solidFill>
                <a:latin typeface="Century Gothic"/>
              </a:rPr>
              <a:t>DEPUIS 2008 SUR RENNES MÉTROPOLE </a:t>
            </a:r>
            <a:endParaRPr lang="fr-FR" sz="1150" dirty="0">
              <a:solidFill>
                <a:srgbClr val="2660A7"/>
              </a:solidFill>
            </a:endParaRPr>
          </a:p>
        </p:txBody>
      </p:sp>
      <p:sp>
        <p:nvSpPr>
          <p:cNvPr id="45" name="object 8">
            <a:extLst>
              <a:ext uri="{FF2B5EF4-FFF2-40B4-BE49-F238E27FC236}">
                <a16:creationId xmlns:a16="http://schemas.microsoft.com/office/drawing/2014/main" id="{43066D9B-6D2C-918B-49D4-BEF49B0E485E}"/>
              </a:ext>
            </a:extLst>
          </p:cNvPr>
          <p:cNvSpPr txBox="1"/>
          <p:nvPr/>
        </p:nvSpPr>
        <p:spPr>
          <a:xfrm>
            <a:off x="838200" y="6466429"/>
            <a:ext cx="4888295" cy="288627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marL="11516" algn="ctr">
              <a:spcBef>
                <a:spcPts val="91"/>
              </a:spcBef>
            </a:pPr>
            <a:r>
              <a:rPr lang="en-US" sz="900" b="1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Les années impaires (sauf 2019) ainsi que les données 2018 du routier sont issues d’une interpolation des données ISEA V6.1</a:t>
            </a:r>
            <a:endParaRPr lang="fr-FR" sz="900" b="1" dirty="0">
              <a:solidFill>
                <a:schemeClr val="bg1">
                  <a:lumMod val="65000"/>
                </a:schemeClr>
              </a:solidFill>
              <a:latin typeface="Century Gothic"/>
            </a:endParaRPr>
          </a:p>
        </p:txBody>
      </p:sp>
      <p:pic>
        <p:nvPicPr>
          <p:cNvPr id="7" name="Image 6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977246CD-DD35-D30B-06CD-FDBB721D3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629" y="2049852"/>
            <a:ext cx="3189872" cy="2985472"/>
          </a:xfrm>
          <a:prstGeom prst="rect">
            <a:avLst/>
          </a:prstGeom>
        </p:spPr>
      </p:pic>
      <p:pic>
        <p:nvPicPr>
          <p:cNvPr id="13" name="Image 12" descr="Une image contenant Graphiqu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E58E4D0F-D777-1DD2-D170-4A7B988FC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7506" y="5171212"/>
            <a:ext cx="350220" cy="354768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9EE94DBE-D0C0-8336-B8C9-74277E496FB2}"/>
              </a:ext>
            </a:extLst>
          </p:cNvPr>
          <p:cNvGrpSpPr/>
          <p:nvPr/>
        </p:nvGrpSpPr>
        <p:grpSpPr>
          <a:xfrm>
            <a:off x="194134" y="3712059"/>
            <a:ext cx="6564806" cy="2780816"/>
            <a:chOff x="194134" y="3712059"/>
            <a:chExt cx="6564806" cy="2780816"/>
          </a:xfrm>
        </p:grpSpPr>
        <p:graphicFrame>
          <p:nvGraphicFramePr>
            <p:cNvPr id="4" name="Graphique 3">
              <a:extLst>
                <a:ext uri="{FF2B5EF4-FFF2-40B4-BE49-F238E27FC236}">
                  <a16:creationId xmlns:a16="http://schemas.microsoft.com/office/drawing/2014/main" id="{7353448F-35EA-47D8-8D13-96AC4189A7C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32606449"/>
                </p:ext>
              </p:extLst>
            </p:nvPr>
          </p:nvGraphicFramePr>
          <p:xfrm>
            <a:off x="194134" y="3712059"/>
            <a:ext cx="6564806" cy="27808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49B5F41-3562-9DB8-CEDF-E7FBB4ABF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287" y="4482019"/>
              <a:ext cx="998653" cy="928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899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8DEE5-7D3C-F453-F486-A30011BCB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DEACFEB6-3D06-45D2-F3EC-D50512947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3894"/>
          </a:xfrm>
        </p:spPr>
        <p:txBody>
          <a:bodyPr/>
          <a:lstStyle/>
          <a:p>
            <a:r>
              <a:rPr lang="fr-CA" b="1" dirty="0">
                <a:solidFill>
                  <a:srgbClr val="059DDB"/>
                </a:solidFill>
              </a:rPr>
              <a:t>Présentation des résultats ISEA V6.1</a:t>
            </a:r>
            <a:endParaRPr lang="fr-CA" b="1" noProof="0" dirty="0">
              <a:solidFill>
                <a:srgbClr val="059DD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C1EBB9-7CDE-D125-53F9-0E39005AFC65}"/>
              </a:ext>
            </a:extLst>
          </p:cNvPr>
          <p:cNvSpPr/>
          <p:nvPr/>
        </p:nvSpPr>
        <p:spPr>
          <a:xfrm>
            <a:off x="2412927" y="1447663"/>
            <a:ext cx="66271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 sur les émissions de </a:t>
            </a:r>
            <a:r>
              <a:rPr lang="fr-FR" sz="20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sz="2000" b="1" baseline="-25000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fr-FR" sz="2000" b="1" i="1" baseline="-25000" dirty="0">
              <a:solidFill>
                <a:srgbClr val="F792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EBF1A934-D663-BF4A-DB65-19450EFFB1E4}"/>
              </a:ext>
            </a:extLst>
          </p:cNvPr>
          <p:cNvSpPr txBox="1">
            <a:spLocks/>
          </p:cNvSpPr>
          <p:nvPr/>
        </p:nvSpPr>
        <p:spPr>
          <a:xfrm>
            <a:off x="777124" y="2536389"/>
            <a:ext cx="5259292" cy="552089"/>
          </a:xfrm>
          <a:prstGeom prst="rect">
            <a:avLst/>
          </a:prstGeom>
        </p:spPr>
        <p:txBody>
          <a:bodyPr vert="horz" wrap="square" lIns="0" tIns="52974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None/>
            </a:pP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2022, les émissions de NH</a:t>
            </a:r>
            <a:r>
              <a:rPr lang="fr-FR" sz="1200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Rennes Métropole sont estimées à </a:t>
            </a:r>
            <a:r>
              <a:rPr lang="fr-FR" sz="12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1 957 tonnes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soit environ </a:t>
            </a:r>
            <a:r>
              <a:rPr lang="fr-FR" sz="12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9 %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émissions totales de NH</a:t>
            </a:r>
            <a:r>
              <a:rPr lang="fr-FR" sz="1200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département d’Ille-et-Vilaine, et </a:t>
            </a:r>
            <a:r>
              <a:rPr lang="fr-FR" sz="12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2 % 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émissions régionales.</a:t>
            </a:r>
            <a:endParaRPr lang="fr-FR" sz="1200" baseline="-25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0A3D70-4E71-C886-62DE-74F2676C06C0}"/>
              </a:ext>
            </a:extLst>
          </p:cNvPr>
          <p:cNvSpPr txBox="1"/>
          <p:nvPr/>
        </p:nvSpPr>
        <p:spPr>
          <a:xfrm>
            <a:off x="777124" y="2182185"/>
            <a:ext cx="5355455" cy="227072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1400" b="1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DE LA MÉTROPOLE AUX ÉMISSIONS DE </a:t>
            </a:r>
            <a:r>
              <a:rPr lang="fr-FR" sz="1400" b="1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sz="1400" b="1" baseline="-25000" dirty="0">
                <a:solidFill>
                  <a:srgbClr val="F792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D8996834-2AC7-9C6A-1A61-A9A2C6E1A765}"/>
              </a:ext>
            </a:extLst>
          </p:cNvPr>
          <p:cNvGrpSpPr/>
          <p:nvPr/>
        </p:nvGrpSpPr>
        <p:grpSpPr>
          <a:xfrm>
            <a:off x="10773743" y="5134256"/>
            <a:ext cx="1023114" cy="1620800"/>
            <a:chOff x="8501206" y="4856682"/>
            <a:chExt cx="1195832" cy="1894419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88591F08-E573-98F6-347D-DC008DC97A16}"/>
                </a:ext>
              </a:extLst>
            </p:cNvPr>
            <p:cNvGrpSpPr/>
            <p:nvPr/>
          </p:nvGrpSpPr>
          <p:grpSpPr>
            <a:xfrm>
              <a:off x="8501206" y="5293813"/>
              <a:ext cx="1195832" cy="1457288"/>
              <a:chOff x="5704992" y="2968797"/>
              <a:chExt cx="1103825" cy="117536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2BDDBD-5581-379A-B151-4980C89781D9}"/>
                  </a:ext>
                </a:extLst>
              </p:cNvPr>
              <p:cNvSpPr/>
              <p:nvPr/>
            </p:nvSpPr>
            <p:spPr>
              <a:xfrm>
                <a:off x="5707117" y="3159317"/>
                <a:ext cx="1101700" cy="56080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37</a:t>
                </a:r>
              </a:p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tonnes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D93E61A-2EFB-8266-642C-B20A0B8FC522}"/>
                  </a:ext>
                </a:extLst>
              </p:cNvPr>
              <p:cNvSpPr/>
              <p:nvPr/>
            </p:nvSpPr>
            <p:spPr>
              <a:xfrm>
                <a:off x="5704992" y="3716932"/>
                <a:ext cx="1101700" cy="427234"/>
              </a:xfrm>
              <a:prstGeom prst="rect">
                <a:avLst/>
              </a:prstGeom>
              <a:solidFill>
                <a:srgbClr val="CCC1D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178">
                  <a:spcBef>
                    <a:spcPts val="1632"/>
                  </a:spcBef>
                  <a:defRPr/>
                </a:pPr>
                <a:r>
                  <a:rPr lang="fr-FR" sz="1270" b="1" kern="0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- 31 %                   </a:t>
                </a:r>
                <a:r>
                  <a:rPr lang="fr-FR" sz="907" b="1" kern="0" dirty="0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depuis 2008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C696772-1C5A-FCD2-FB6D-621DA15D74F5}"/>
                  </a:ext>
                </a:extLst>
              </p:cNvPr>
              <p:cNvSpPr/>
              <p:nvPr/>
            </p:nvSpPr>
            <p:spPr>
              <a:xfrm>
                <a:off x="5860603" y="2968797"/>
                <a:ext cx="790476" cy="231533"/>
              </a:xfrm>
              <a:prstGeom prst="rect">
                <a:avLst/>
              </a:prstGeom>
              <a:solidFill>
                <a:srgbClr val="CCC1D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725" b="1" dirty="0">
                    <a:solidFill>
                      <a:sysClr val="windowText" lastClr="000000"/>
                    </a:solidFill>
                    <a:latin typeface="Trebuchet MS" panose="020B0603020202020204" pitchFamily="34" charset="0"/>
                  </a:rPr>
                  <a:t>RESIDENTIEL</a:t>
                </a:r>
              </a:p>
            </p:txBody>
          </p:sp>
        </p:grpSp>
        <p:pic>
          <p:nvPicPr>
            <p:cNvPr id="27" name="Image 26" descr="Une image contenant capture d’écran, Rectangle, carré, ligne&#10;&#10;Le contenu généré par l’IA peut être incorrect.">
              <a:extLst>
                <a:ext uri="{FF2B5EF4-FFF2-40B4-BE49-F238E27FC236}">
                  <a16:creationId xmlns:a16="http://schemas.microsoft.com/office/drawing/2014/main" id="{04FBE00C-8EFA-2B2C-D618-9633C2CE9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575" y="4856682"/>
              <a:ext cx="437154" cy="437154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05205950-6FD9-C2DF-2712-A35794265A22}"/>
              </a:ext>
            </a:extLst>
          </p:cNvPr>
          <p:cNvGrpSpPr/>
          <p:nvPr/>
        </p:nvGrpSpPr>
        <p:grpSpPr>
          <a:xfrm>
            <a:off x="9382217" y="5525980"/>
            <a:ext cx="1037698" cy="1235081"/>
            <a:chOff x="5707117" y="2999290"/>
            <a:chExt cx="1107686" cy="115196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A69B9A5-0B61-E6AE-463F-EBD5F27FC8AF}"/>
                </a:ext>
              </a:extLst>
            </p:cNvPr>
            <p:cNvSpPr/>
            <p:nvPr/>
          </p:nvSpPr>
          <p:spPr>
            <a:xfrm>
              <a:off x="5707117" y="3165265"/>
              <a:ext cx="1101700" cy="5548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51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39</a:t>
              </a:r>
            </a:p>
            <a:p>
              <a:pPr algn="ctr"/>
              <a:r>
                <a:rPr lang="fr-FR" sz="145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tonnes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C889B26-9650-FDD0-A12C-13AEC23B0E0E}"/>
                </a:ext>
              </a:extLst>
            </p:cNvPr>
            <p:cNvSpPr/>
            <p:nvPr/>
          </p:nvSpPr>
          <p:spPr>
            <a:xfrm>
              <a:off x="5713103" y="3724023"/>
              <a:ext cx="1101700" cy="42723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178">
                <a:spcBef>
                  <a:spcPts val="1632"/>
                </a:spcBef>
                <a:defRPr/>
              </a:pPr>
              <a:r>
                <a:rPr lang="fr-FR" sz="1270" b="1" kern="0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+ 512 %                   </a:t>
              </a:r>
              <a:r>
                <a:rPr lang="fr-FR" sz="907" b="1" kern="0" dirty="0">
                  <a:solidFill>
                    <a:prstClr val="black"/>
                  </a:solidFill>
                  <a:latin typeface="Trebuchet MS" panose="020B0603020202020204" pitchFamily="34" charset="0"/>
                </a:rPr>
                <a:t>depuis 2008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3DC1499-4EF0-322F-FA04-42F17AC82255}"/>
                </a:ext>
              </a:extLst>
            </p:cNvPr>
            <p:cNvSpPr/>
            <p:nvPr/>
          </p:nvSpPr>
          <p:spPr>
            <a:xfrm>
              <a:off x="5895210" y="2999290"/>
              <a:ext cx="708796" cy="2065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725" b="1" dirty="0">
                  <a:solidFill>
                    <a:sysClr val="windowText" lastClr="000000"/>
                  </a:solidFill>
                  <a:latin typeface="Trebuchet MS" panose="020B0603020202020204" pitchFamily="34" charset="0"/>
                </a:rPr>
                <a:t>DECHETS</a:t>
              </a:r>
            </a:p>
          </p:txBody>
        </p:sp>
      </p:grpSp>
      <p:sp>
        <p:nvSpPr>
          <p:cNvPr id="32" name="object 12">
            <a:extLst>
              <a:ext uri="{FF2B5EF4-FFF2-40B4-BE49-F238E27FC236}">
                <a16:creationId xmlns:a16="http://schemas.microsoft.com/office/drawing/2014/main" id="{FD046F2F-32A1-F876-C4DD-71BA8D5DE08D}"/>
              </a:ext>
            </a:extLst>
          </p:cNvPr>
          <p:cNvSpPr txBox="1"/>
          <p:nvPr/>
        </p:nvSpPr>
        <p:spPr>
          <a:xfrm>
            <a:off x="777123" y="3492979"/>
            <a:ext cx="5108037" cy="188600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marL="11430">
              <a:spcBef>
                <a:spcPts val="91"/>
              </a:spcBef>
            </a:pPr>
            <a:r>
              <a:rPr lang="en-US" sz="1150" b="1" dirty="0">
                <a:solidFill>
                  <a:srgbClr val="2660A7"/>
                </a:solidFill>
                <a:latin typeface="Century Gothic"/>
              </a:rPr>
              <a:t>ÉVOLUTION DES ÉMISSIONS DE NH</a:t>
            </a:r>
            <a:r>
              <a:rPr lang="en-US" sz="1150" b="1" baseline="-25000" dirty="0">
                <a:solidFill>
                  <a:srgbClr val="2660A7"/>
                </a:solidFill>
                <a:latin typeface="Century Gothic"/>
              </a:rPr>
              <a:t>3</a:t>
            </a:r>
            <a:r>
              <a:rPr lang="en-US" sz="1150" b="1" baseline="30000" dirty="0">
                <a:solidFill>
                  <a:srgbClr val="2660A7"/>
                </a:solidFill>
                <a:latin typeface="Century Gothic"/>
              </a:rPr>
              <a:t> </a:t>
            </a:r>
            <a:r>
              <a:rPr lang="en-US" sz="1150" b="1" dirty="0">
                <a:solidFill>
                  <a:srgbClr val="2660A7"/>
                </a:solidFill>
                <a:latin typeface="Century Gothic"/>
              </a:rPr>
              <a:t>DEPUIS 2008 SUR RENNES MÉTROPOLE </a:t>
            </a:r>
            <a:endParaRPr lang="fr-FR" sz="1150" dirty="0">
              <a:solidFill>
                <a:srgbClr val="2660A7"/>
              </a:solidFill>
            </a:endParaRPr>
          </a:p>
        </p:txBody>
      </p:sp>
      <p:sp>
        <p:nvSpPr>
          <p:cNvPr id="45" name="object 8">
            <a:extLst>
              <a:ext uri="{FF2B5EF4-FFF2-40B4-BE49-F238E27FC236}">
                <a16:creationId xmlns:a16="http://schemas.microsoft.com/office/drawing/2014/main" id="{C3FD2DD0-B508-8D0A-D21E-92B5028AEDAD}"/>
              </a:ext>
            </a:extLst>
          </p:cNvPr>
          <p:cNvSpPr txBox="1"/>
          <p:nvPr/>
        </p:nvSpPr>
        <p:spPr>
          <a:xfrm>
            <a:off x="838200" y="6466429"/>
            <a:ext cx="4888295" cy="288627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marL="11516" algn="ctr">
              <a:spcBef>
                <a:spcPts val="91"/>
              </a:spcBef>
            </a:pPr>
            <a:r>
              <a:rPr lang="en-US" sz="900" b="1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Les années impaires (sauf 2019) ainsi que les données 2018 du routier sont issues d’une interpolation des données ISEA V6.1</a:t>
            </a:r>
            <a:endParaRPr lang="fr-FR" sz="900" b="1" dirty="0">
              <a:solidFill>
                <a:schemeClr val="bg1">
                  <a:lumMod val="65000"/>
                </a:schemeClr>
              </a:solidFill>
              <a:latin typeface="Century Gothic"/>
            </a:endParaRPr>
          </a:p>
        </p:txBody>
      </p:sp>
      <p:pic>
        <p:nvPicPr>
          <p:cNvPr id="5" name="Image 4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5A24F5EE-D554-8E11-FE8A-196D1E9E4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002" y="2049852"/>
            <a:ext cx="3186087" cy="298192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79CEE3C-8B86-74CD-B629-5F356B8F8176}"/>
              </a:ext>
            </a:extLst>
          </p:cNvPr>
          <p:cNvGrpSpPr/>
          <p:nvPr/>
        </p:nvGrpSpPr>
        <p:grpSpPr>
          <a:xfrm>
            <a:off x="7996750" y="5130859"/>
            <a:ext cx="1037698" cy="1624197"/>
            <a:chOff x="10765802" y="5135699"/>
            <a:chExt cx="1037698" cy="1624197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A780F62-2511-C7EB-5F0E-4A4661338A69}"/>
                </a:ext>
              </a:extLst>
            </p:cNvPr>
            <p:cNvGrpSpPr/>
            <p:nvPr/>
          </p:nvGrpSpPr>
          <p:grpSpPr>
            <a:xfrm>
              <a:off x="10765802" y="5524815"/>
              <a:ext cx="1037698" cy="1235081"/>
              <a:chOff x="5707117" y="2999290"/>
              <a:chExt cx="1107686" cy="1151967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2734271-A02D-08B6-E00D-3A34CAB4922F}"/>
                  </a:ext>
                </a:extLst>
              </p:cNvPr>
              <p:cNvSpPr/>
              <p:nvPr/>
            </p:nvSpPr>
            <p:spPr>
              <a:xfrm>
                <a:off x="5707117" y="3165265"/>
                <a:ext cx="1101700" cy="55485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1 842</a:t>
                </a:r>
              </a:p>
              <a:p>
                <a:pPr algn="ctr"/>
                <a:r>
                  <a:rPr lang="fr-FR" sz="145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tonnes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618DC5D-9313-6E76-456A-0DEFD92EC922}"/>
                  </a:ext>
                </a:extLst>
              </p:cNvPr>
              <p:cNvSpPr/>
              <p:nvPr/>
            </p:nvSpPr>
            <p:spPr>
              <a:xfrm>
                <a:off x="5713103" y="3724023"/>
                <a:ext cx="1101700" cy="427234"/>
              </a:xfrm>
              <a:prstGeom prst="rect">
                <a:avLst/>
              </a:prstGeom>
              <a:solidFill>
                <a:srgbClr val="95C67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178">
                  <a:spcBef>
                    <a:spcPts val="1632"/>
                  </a:spcBef>
                  <a:defRPr/>
                </a:pPr>
                <a:r>
                  <a:rPr lang="fr-FR" sz="1270" b="1" kern="0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- 5 %                   </a:t>
                </a:r>
                <a:r>
                  <a:rPr lang="fr-FR" sz="907" b="1" kern="0" dirty="0">
                    <a:solidFill>
                      <a:prstClr val="black"/>
                    </a:solidFill>
                    <a:latin typeface="Trebuchet MS" panose="020B0603020202020204" pitchFamily="34" charset="0"/>
                  </a:rPr>
                  <a:t>depuis 2008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6E622CC-A2F6-8874-3331-C80F367859D5}"/>
                  </a:ext>
                </a:extLst>
              </p:cNvPr>
              <p:cNvSpPr/>
              <p:nvPr/>
            </p:nvSpPr>
            <p:spPr>
              <a:xfrm>
                <a:off x="5895210" y="2999290"/>
                <a:ext cx="708796" cy="206563"/>
              </a:xfrm>
              <a:prstGeom prst="rect">
                <a:avLst/>
              </a:prstGeom>
              <a:solidFill>
                <a:srgbClr val="95C67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725" b="1" dirty="0">
                    <a:solidFill>
                      <a:sysClr val="windowText" lastClr="000000"/>
                    </a:solidFill>
                    <a:latin typeface="Trebuchet MS" panose="020B0603020202020204" pitchFamily="34" charset="0"/>
                  </a:rPr>
                  <a:t>AGRICOLE</a:t>
                </a:r>
              </a:p>
            </p:txBody>
          </p:sp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5B0A1FE-F850-0E91-FA6C-A00958041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16882" y="5135699"/>
              <a:ext cx="448590" cy="448590"/>
            </a:xfrm>
            <a:prstGeom prst="rect">
              <a:avLst/>
            </a:prstGeom>
          </p:spPr>
        </p:pic>
      </p:grpSp>
      <p:pic>
        <p:nvPicPr>
          <p:cNvPr id="33" name="Image 3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05813E7-3A00-528B-D0A6-AB5526DE4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5218" y="5171631"/>
            <a:ext cx="374014" cy="374014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77D30B62-BE70-0AAD-38FA-ADD2B3824B1E}"/>
              </a:ext>
            </a:extLst>
          </p:cNvPr>
          <p:cNvGrpSpPr/>
          <p:nvPr/>
        </p:nvGrpSpPr>
        <p:grpSpPr>
          <a:xfrm>
            <a:off x="182880" y="3769523"/>
            <a:ext cx="6714998" cy="2790074"/>
            <a:chOff x="182880" y="3769523"/>
            <a:chExt cx="6714998" cy="2790074"/>
          </a:xfrm>
        </p:grpSpPr>
        <p:graphicFrame>
          <p:nvGraphicFramePr>
            <p:cNvPr id="2" name="Graphique 1">
              <a:extLst>
                <a:ext uri="{FF2B5EF4-FFF2-40B4-BE49-F238E27FC236}">
                  <a16:creationId xmlns:a16="http://schemas.microsoft.com/office/drawing/2014/main" id="{46F8C9CE-FEDA-47A2-B64B-CF9C61E5644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5242808"/>
                </p:ext>
              </p:extLst>
            </p:nvPr>
          </p:nvGraphicFramePr>
          <p:xfrm>
            <a:off x="182880" y="3769523"/>
            <a:ext cx="6714998" cy="27900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5385E2F-3008-4FDD-1496-AA7E2CC59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287" y="4482019"/>
              <a:ext cx="998653" cy="928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1527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EA408-783A-F9CA-9124-FBD6E8B0D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6183349"/>
              </p:ext>
            </p:extLst>
          </p:nvPr>
        </p:nvGraphicFramePr>
        <p:xfrm>
          <a:off x="317014" y="4073686"/>
          <a:ext cx="6934575" cy="2488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re 2">
            <a:extLst>
              <a:ext uri="{FF2B5EF4-FFF2-40B4-BE49-F238E27FC236}">
                <a16:creationId xmlns:a16="http://schemas.microsoft.com/office/drawing/2014/main" id="{8557131F-7DE1-0D5D-670C-E81CE89D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3894"/>
          </a:xfrm>
        </p:spPr>
        <p:txBody>
          <a:bodyPr/>
          <a:lstStyle/>
          <a:p>
            <a:r>
              <a:rPr lang="fr-CA" b="1" dirty="0">
                <a:solidFill>
                  <a:srgbClr val="00B0F0"/>
                </a:solidFill>
              </a:rPr>
              <a:t>Présentation des résultats ISEA V6.1</a:t>
            </a:r>
            <a:endParaRPr lang="fr-CA" b="1" noProof="0" dirty="0">
              <a:solidFill>
                <a:srgbClr val="00B0F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3CDB9A-B382-1479-AC7C-562252709232}"/>
              </a:ext>
            </a:extLst>
          </p:cNvPr>
          <p:cNvSpPr/>
          <p:nvPr/>
        </p:nvSpPr>
        <p:spPr>
          <a:xfrm>
            <a:off x="2740145" y="1469854"/>
            <a:ext cx="66271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2660A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Zoom sur la mobilité et les émissions de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792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PM</a:t>
            </a:r>
            <a:r>
              <a:rPr kumimoji="0" lang="fr-FR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792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fr-FR" sz="2000" b="1" i="1" u="none" strike="noStrike" kern="1200" cap="none" spc="0" normalizeH="0" baseline="-25000" noProof="0" dirty="0">
              <a:ln>
                <a:noFill/>
              </a:ln>
              <a:solidFill>
                <a:srgbClr val="F792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3CADEF-3369-94ED-AB60-86AB3B59A729}"/>
              </a:ext>
            </a:extLst>
          </p:cNvPr>
          <p:cNvSpPr/>
          <p:nvPr/>
        </p:nvSpPr>
        <p:spPr>
          <a:xfrm>
            <a:off x="539651" y="2142972"/>
            <a:ext cx="5295999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1400" b="1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RÉPARTITION DES ÉMISSIONS DE PM</a:t>
            </a:r>
            <a:r>
              <a:rPr lang="fr-FR" sz="1400" b="1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fr-FR" sz="1400" b="1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ROUTIER</a:t>
            </a:r>
          </a:p>
          <a:p>
            <a:pPr algn="just">
              <a:spcAft>
                <a:spcPts val="600"/>
              </a:spcAft>
            </a:pP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2022, les émissions de PM</a:t>
            </a:r>
            <a:r>
              <a:rPr lang="fr-FR" sz="1200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routier sur Rennes Métropole sont issues à </a:t>
            </a:r>
            <a:r>
              <a:rPr lang="fr-FR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61%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remise en suspension des particules. En 2022, les émissions originaires de la combustion des moteurs représentent une part plus faible avec </a:t>
            </a:r>
            <a:r>
              <a:rPr lang="fr-FR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16%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Les moteurs plus récents ont entraîné une baisse des émissions liées à la combustion, néanmoins la remise en suspension des particules représente encore une part conséquente des émissions de PM</a:t>
            </a:r>
            <a:r>
              <a:rPr lang="fr-FR" sz="1200" baseline="-250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fr-FR" sz="1200" dirty="0">
                <a:solidFill>
                  <a:srgbClr val="2660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Image 9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D88595BA-D06E-8A18-E2CD-78C185BB3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572" y="2213811"/>
            <a:ext cx="4401189" cy="4377840"/>
          </a:xfrm>
          <a:prstGeom prst="rect">
            <a:avLst/>
          </a:prstGeom>
        </p:spPr>
      </p:pic>
      <p:sp>
        <p:nvSpPr>
          <p:cNvPr id="31" name="object 12">
            <a:extLst>
              <a:ext uri="{FF2B5EF4-FFF2-40B4-BE49-F238E27FC236}">
                <a16:creationId xmlns:a16="http://schemas.microsoft.com/office/drawing/2014/main" id="{4AF1692E-9718-1C5C-A053-0B510F3184D7}"/>
              </a:ext>
            </a:extLst>
          </p:cNvPr>
          <p:cNvSpPr txBox="1"/>
          <p:nvPr/>
        </p:nvSpPr>
        <p:spPr>
          <a:xfrm>
            <a:off x="615563" y="3885085"/>
            <a:ext cx="4806329" cy="188600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marL="11430" algn="ctr">
              <a:spcBef>
                <a:spcPts val="91"/>
              </a:spcBef>
            </a:pPr>
            <a:r>
              <a:rPr lang="en-US" sz="1150" b="1" dirty="0">
                <a:solidFill>
                  <a:srgbClr val="2660A7"/>
                </a:solidFill>
                <a:latin typeface="Century Gothic"/>
              </a:rPr>
              <a:t>PART DES SOUS-SECTEURS EMETTEURS DE PM</a:t>
            </a:r>
            <a:r>
              <a:rPr lang="en-US" sz="1150" b="1" baseline="-25000" dirty="0">
                <a:solidFill>
                  <a:srgbClr val="2660A7"/>
                </a:solidFill>
                <a:latin typeface="Century Gothic"/>
              </a:rPr>
              <a:t>10</a:t>
            </a:r>
            <a:r>
              <a:rPr lang="en-US" sz="1150" b="1" dirty="0">
                <a:solidFill>
                  <a:srgbClr val="2660A7"/>
                </a:solidFill>
                <a:latin typeface="Century Gothic"/>
              </a:rPr>
              <a:t> DU ROUTIER</a:t>
            </a:r>
            <a:endParaRPr lang="fr-FR" sz="1150" dirty="0">
              <a:solidFill>
                <a:srgbClr val="2660A7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D774BB1-9654-4301-AF50-C04FF0D34E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145" y="4556176"/>
            <a:ext cx="895005" cy="831970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93033199-8E0E-8982-7F4C-BC06E058EF59}"/>
              </a:ext>
            </a:extLst>
          </p:cNvPr>
          <p:cNvSpPr txBox="1"/>
          <p:nvPr/>
        </p:nvSpPr>
        <p:spPr>
          <a:xfrm>
            <a:off x="68752" y="6580181"/>
            <a:ext cx="6813311" cy="150128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marL="11516" algn="ctr">
              <a:spcBef>
                <a:spcPts val="91"/>
              </a:spcBef>
            </a:pPr>
            <a:r>
              <a:rPr lang="en-US" sz="900" b="1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Les années impaires (sauf 2019) ainsi que les données 2018 sont issues d’une interpolation des données ISEA V6.1</a:t>
            </a:r>
            <a:endParaRPr lang="fr-FR" sz="900" b="1" dirty="0">
              <a:solidFill>
                <a:schemeClr val="bg1">
                  <a:lumMod val="65000"/>
                </a:scheme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98231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ACD537659A134D9C53F592F3C7938C" ma:contentTypeVersion="7" ma:contentTypeDescription="Crée un document." ma:contentTypeScope="" ma:versionID="406c8174afb8f1faa79860f99f017859">
  <xsd:schema xmlns:xsd="http://www.w3.org/2001/XMLSchema" xmlns:xs="http://www.w3.org/2001/XMLSchema" xmlns:p="http://schemas.microsoft.com/office/2006/metadata/properties" xmlns:ns2="5ea7850d-42ef-410f-86ef-131effa35b6a" xmlns:ns3="f6617249-d986-46be-91ca-dfca0afa7611" targetNamespace="http://schemas.microsoft.com/office/2006/metadata/properties" ma:root="true" ma:fieldsID="d0c379174a5f342df3a2117b261e34cd" ns2:_="" ns3:_="">
    <xsd:import namespace="5ea7850d-42ef-410f-86ef-131effa35b6a"/>
    <xsd:import namespace="f6617249-d986-46be-91ca-dfca0afa76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a7850d-42ef-410f-86ef-131effa35b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17249-d986-46be-91ca-dfca0afa761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072C089-A0E6-40B7-B5C6-415A107251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7B62AB-E806-4902-8F32-113A41431C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a7850d-42ef-410f-86ef-131effa35b6a"/>
    <ds:schemaRef ds:uri="f6617249-d986-46be-91ca-dfca0afa76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87EA7A-7C22-4576-B0F6-D09FF7336576}">
  <ds:schemaRefs>
    <ds:schemaRef ds:uri="5966d341-5884-4e00-9d7f-28068d8dccfe"/>
    <ds:schemaRef ds:uri="http://purl.org/dc/terms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2958</TotalTime>
  <Words>1500</Words>
  <Application>Microsoft Office PowerPoint</Application>
  <PresentationFormat>Grand écran</PresentationFormat>
  <Paragraphs>162</Paragraphs>
  <Slides>13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5" baseType="lpstr">
      <vt:lpstr>Aptos</vt:lpstr>
      <vt:lpstr>Arial</vt:lpstr>
      <vt:lpstr>Arial Black</vt:lpstr>
      <vt:lpstr>Calibri</vt:lpstr>
      <vt:lpstr>Calibri Light</vt:lpstr>
      <vt:lpstr>Century Gothic</vt:lpstr>
      <vt:lpstr>Neo Sans  TR</vt:lpstr>
      <vt:lpstr>Neo Sans Light</vt:lpstr>
      <vt:lpstr>Segoe UI</vt:lpstr>
      <vt:lpstr>Trebuchet MS</vt:lpstr>
      <vt:lpstr>Wingdings</vt:lpstr>
      <vt:lpstr>Thème Office</vt:lpstr>
      <vt:lpstr>COSUIV PPA </vt:lpstr>
      <vt:lpstr>L’Inventaire Spatialisé des Emissions Atm (ISEA) Accès aux données d’ISEA (grand public et nos membres) : www.isea.airbreizh.asso.fr  et en Open Data : www.opendata.airbreizh.asso.fr </vt:lpstr>
      <vt:lpstr>Bilan Air - Climat – Energie ISEA V6 / V6.1 : 2008 - 2022</vt:lpstr>
      <vt:lpstr>Présentation des résultats ISEA V6.1</vt:lpstr>
      <vt:lpstr>Présentation des résultats ISEA V6.1</vt:lpstr>
      <vt:lpstr>Présentation des résultats ISEA V6.1</vt:lpstr>
      <vt:lpstr>Présentation des résultats ISEA V6.1</vt:lpstr>
      <vt:lpstr>Présentation des résultats ISEA V6.1</vt:lpstr>
      <vt:lpstr>Présentation des résultats ISEA V6.1</vt:lpstr>
      <vt:lpstr>Présentation des résultats ISEA V6.1</vt:lpstr>
      <vt:lpstr>Présentation des résultats ISEA V6.1</vt:lpstr>
      <vt:lpstr>Présentation des résultats ISEA V6.1</vt:lpstr>
      <vt:lpstr>Merci pour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Mathilde Herry</dc:creator>
  <cp:lastModifiedBy>Pierre PATRICE</cp:lastModifiedBy>
  <cp:revision>311</cp:revision>
  <dcterms:created xsi:type="dcterms:W3CDTF">2019-06-26T23:43:46Z</dcterms:created>
  <dcterms:modified xsi:type="dcterms:W3CDTF">2025-12-15T10:37:37Z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0x0101009CACD537659A134D9C53F592F3C7938C</vt:lpwstr>
  </property>
</Properties>
</file>